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</p:sldMasterIdLst>
  <p:notesMasterIdLst>
    <p:notesMasterId r:id="rId21"/>
  </p:notesMasterIdLst>
  <p:sldIdLst>
    <p:sldId id="256" r:id="rId3"/>
    <p:sldId id="260" r:id="rId4"/>
    <p:sldId id="314" r:id="rId5"/>
    <p:sldId id="313" r:id="rId6"/>
    <p:sldId id="259" r:id="rId7"/>
    <p:sldId id="316" r:id="rId8"/>
    <p:sldId id="320" r:id="rId9"/>
    <p:sldId id="321" r:id="rId10"/>
    <p:sldId id="317" r:id="rId11"/>
    <p:sldId id="319" r:id="rId12"/>
    <p:sldId id="322" r:id="rId13"/>
    <p:sldId id="323" r:id="rId14"/>
    <p:sldId id="327" r:id="rId15"/>
    <p:sldId id="328" r:id="rId16"/>
    <p:sldId id="312" r:id="rId17"/>
    <p:sldId id="261" r:id="rId18"/>
    <p:sldId id="318" r:id="rId19"/>
    <p:sldId id="31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E8"/>
    <a:srgbClr val="F99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43BF4B-8B56-4D2A-9D66-ED8B01367730}">
  <a:tblStyle styleId="{2B43BF4B-8B56-4D2A-9D66-ED8B013677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1957aa059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1957aa059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1957aa05933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1957aa05933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77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957aa05933_0_3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957aa05933_0_3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00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196adfd0af0_1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196adfd0af0_1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95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196adfd0af0_1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196adfd0af0_1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85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2" name="Google Shape;17402;g199175c8e2f_0_22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3" name="Google Shape;17403;g199175c8e2f_0_22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957aa05933_0_3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957aa05933_0_3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957aa05933_0_3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957aa05933_0_3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844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1957aa05933_0_3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1957aa05933_0_3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12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196adfd0af0_1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196adfd0af0_1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1957aa05933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1957aa05933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37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7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1957aa05933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1957aa05933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1957aa05933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1957aa05933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98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6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1957aa05933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1957aa05933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546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1957aa05933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1957aa05933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78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45350" y="1147875"/>
            <a:ext cx="7653300" cy="199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96963" y="3241350"/>
            <a:ext cx="6350100" cy="47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6721139">
            <a:off x="2041223" y="253124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6721139">
            <a:off x="243955" y="310543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6721139">
            <a:off x="1676950" y="607476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721139">
            <a:off x="1342109" y="235213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721139">
            <a:off x="382935" y="690864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6721139">
            <a:off x="8501673" y="367849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6721139">
            <a:off x="8281225" y="1051501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6721139">
            <a:off x="7753684" y="367838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6721139">
            <a:off x="8847398" y="914812"/>
            <a:ext cx="44010" cy="4401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1041844" y="4663098"/>
            <a:ext cx="4842700" cy="620740"/>
          </a:xfrm>
          <a:custGeom>
            <a:avLst/>
            <a:gdLst/>
            <a:ahLst/>
            <a:cxnLst/>
            <a:rect l="l" t="t" r="r" b="b"/>
            <a:pathLst>
              <a:path w="193708" h="23636" extrusionOk="0">
                <a:moveTo>
                  <a:pt x="0" y="22261"/>
                </a:moveTo>
                <a:cubicBezTo>
                  <a:pt x="0" y="440"/>
                  <a:pt x="44766" y="19645"/>
                  <a:pt x="64283" y="9886"/>
                </a:cubicBezTo>
                <a:cubicBezTo>
                  <a:pt x="66683" y="8686"/>
                  <a:pt x="67718" y="4551"/>
                  <a:pt x="66517" y="2151"/>
                </a:cubicBezTo>
                <a:cubicBezTo>
                  <a:pt x="65359" y="-164"/>
                  <a:pt x="60009" y="-816"/>
                  <a:pt x="58782" y="1463"/>
                </a:cubicBezTo>
                <a:cubicBezTo>
                  <a:pt x="56189" y="6280"/>
                  <a:pt x="65334" y="11481"/>
                  <a:pt x="70642" y="12808"/>
                </a:cubicBezTo>
                <a:cubicBezTo>
                  <a:pt x="90662" y="17812"/>
                  <a:pt x="111783" y="9537"/>
                  <a:pt x="132347" y="7823"/>
                </a:cubicBezTo>
                <a:cubicBezTo>
                  <a:pt x="142873" y="6945"/>
                  <a:pt x="152977" y="12528"/>
                  <a:pt x="163457" y="13839"/>
                </a:cubicBezTo>
                <a:cubicBezTo>
                  <a:pt x="171096" y="14795"/>
                  <a:pt x="179513" y="12302"/>
                  <a:pt x="186489" y="15558"/>
                </a:cubicBezTo>
                <a:cubicBezTo>
                  <a:pt x="189761" y="17085"/>
                  <a:pt x="190479" y="22020"/>
                  <a:pt x="193708" y="23636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2"/>
          <p:cNvSpPr/>
          <p:nvPr/>
        </p:nvSpPr>
        <p:spPr>
          <a:xfrm rot="507119">
            <a:off x="-69017" y="-234261"/>
            <a:ext cx="2408465" cy="1165745"/>
          </a:xfrm>
          <a:custGeom>
            <a:avLst/>
            <a:gdLst/>
            <a:ahLst/>
            <a:cxnLst/>
            <a:rect l="l" t="t" r="r" b="b"/>
            <a:pathLst>
              <a:path w="95675" h="59576" extrusionOk="0">
                <a:moveTo>
                  <a:pt x="0" y="59576"/>
                </a:moveTo>
                <a:cubicBezTo>
                  <a:pt x="2473" y="52156"/>
                  <a:pt x="8151" y="45152"/>
                  <a:pt x="15146" y="41653"/>
                </a:cubicBezTo>
                <a:cubicBezTo>
                  <a:pt x="25794" y="36327"/>
                  <a:pt x="46116" y="32990"/>
                  <a:pt x="44430" y="21205"/>
                </a:cubicBezTo>
                <a:cubicBezTo>
                  <a:pt x="44092" y="18846"/>
                  <a:pt x="41511" y="16408"/>
                  <a:pt x="39128" y="16408"/>
                </a:cubicBezTo>
                <a:cubicBezTo>
                  <a:pt x="37050" y="16408"/>
                  <a:pt x="35397" y="19681"/>
                  <a:pt x="35847" y="21710"/>
                </a:cubicBezTo>
                <a:cubicBezTo>
                  <a:pt x="37475" y="29047"/>
                  <a:pt x="49462" y="31671"/>
                  <a:pt x="56799" y="30040"/>
                </a:cubicBezTo>
                <a:cubicBezTo>
                  <a:pt x="72785" y="26487"/>
                  <a:pt x="80137" y="5173"/>
                  <a:pt x="95675" y="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>
            <a:off x="7938773" y="-49025"/>
            <a:ext cx="1246675" cy="1445225"/>
          </a:xfrm>
          <a:custGeom>
            <a:avLst/>
            <a:gdLst/>
            <a:ahLst/>
            <a:cxnLst/>
            <a:rect l="l" t="t" r="r" b="b"/>
            <a:pathLst>
              <a:path w="49867" h="57809" extrusionOk="0">
                <a:moveTo>
                  <a:pt x="49867" y="57809"/>
                </a:moveTo>
                <a:cubicBezTo>
                  <a:pt x="40048" y="57809"/>
                  <a:pt x="29363" y="47155"/>
                  <a:pt x="28662" y="37361"/>
                </a:cubicBezTo>
                <a:cubicBezTo>
                  <a:pt x="28463" y="34582"/>
                  <a:pt x="29879" y="28243"/>
                  <a:pt x="32197" y="29788"/>
                </a:cubicBezTo>
                <a:cubicBezTo>
                  <a:pt x="34811" y="31531"/>
                  <a:pt x="33598" y="37462"/>
                  <a:pt x="30934" y="39128"/>
                </a:cubicBezTo>
                <a:cubicBezTo>
                  <a:pt x="25447" y="42559"/>
                  <a:pt x="17385" y="38427"/>
                  <a:pt x="12001" y="34837"/>
                </a:cubicBezTo>
                <a:cubicBezTo>
                  <a:pt x="1902" y="28103"/>
                  <a:pt x="-2449" y="11512"/>
                  <a:pt x="1399" y="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13225" y="2452500"/>
            <a:ext cx="4266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6" y="1563275"/>
            <a:ext cx="1126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713225" y="3341725"/>
            <a:ext cx="4266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715000" y="7825"/>
            <a:ext cx="3444650" cy="2393650"/>
          </a:xfrm>
          <a:custGeom>
            <a:avLst/>
            <a:gdLst/>
            <a:ahLst/>
            <a:cxnLst/>
            <a:rect l="l" t="t" r="r" b="b"/>
            <a:pathLst>
              <a:path w="137786" h="95746" extrusionOk="0">
                <a:moveTo>
                  <a:pt x="0" y="0"/>
                </a:moveTo>
                <a:cubicBezTo>
                  <a:pt x="8444" y="19713"/>
                  <a:pt x="41332" y="12210"/>
                  <a:pt x="62630" y="14718"/>
                </a:cubicBezTo>
                <a:cubicBezTo>
                  <a:pt x="71697" y="15786"/>
                  <a:pt x="79386" y="22641"/>
                  <a:pt x="86116" y="28810"/>
                </a:cubicBezTo>
                <a:cubicBezTo>
                  <a:pt x="92243" y="34427"/>
                  <a:pt x="100889" y="44141"/>
                  <a:pt x="96764" y="51357"/>
                </a:cubicBezTo>
                <a:cubicBezTo>
                  <a:pt x="94588" y="55164"/>
                  <a:pt x="90789" y="59983"/>
                  <a:pt x="86430" y="59499"/>
                </a:cubicBezTo>
                <a:cubicBezTo>
                  <a:pt x="83042" y="59123"/>
                  <a:pt x="78773" y="52108"/>
                  <a:pt x="81732" y="50417"/>
                </a:cubicBezTo>
                <a:cubicBezTo>
                  <a:pt x="88305" y="46660"/>
                  <a:pt x="98922" y="50456"/>
                  <a:pt x="103653" y="56367"/>
                </a:cubicBezTo>
                <a:cubicBezTo>
                  <a:pt x="108912" y="62937"/>
                  <a:pt x="109500" y="72232"/>
                  <a:pt x="113674" y="79540"/>
                </a:cubicBezTo>
                <a:cubicBezTo>
                  <a:pt x="118427" y="87862"/>
                  <a:pt x="128694" y="98229"/>
                  <a:pt x="137786" y="95198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8;p3"/>
          <p:cNvSpPr/>
          <p:nvPr/>
        </p:nvSpPr>
        <p:spPr>
          <a:xfrm>
            <a:off x="-7840" y="3290895"/>
            <a:ext cx="2192075" cy="1876075"/>
          </a:xfrm>
          <a:custGeom>
            <a:avLst/>
            <a:gdLst/>
            <a:ahLst/>
            <a:cxnLst/>
            <a:rect l="l" t="t" r="r" b="b"/>
            <a:pathLst>
              <a:path w="87683" h="75043" extrusionOk="0">
                <a:moveTo>
                  <a:pt x="0" y="827"/>
                </a:moveTo>
                <a:cubicBezTo>
                  <a:pt x="12875" y="-5616"/>
                  <a:pt x="9774" y="29771"/>
                  <a:pt x="21295" y="38405"/>
                </a:cubicBezTo>
                <a:cubicBezTo>
                  <a:pt x="26352" y="42195"/>
                  <a:pt x="32575" y="44714"/>
                  <a:pt x="38831" y="45607"/>
                </a:cubicBezTo>
                <a:cubicBezTo>
                  <a:pt x="46897" y="46759"/>
                  <a:pt x="55600" y="43761"/>
                  <a:pt x="63257" y="46547"/>
                </a:cubicBezTo>
                <a:cubicBezTo>
                  <a:pt x="75014" y="50824"/>
                  <a:pt x="78830" y="66204"/>
                  <a:pt x="87683" y="75043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9" name="Google Shape;29;p3"/>
          <p:cNvGrpSpPr/>
          <p:nvPr/>
        </p:nvGrpSpPr>
        <p:grpSpPr>
          <a:xfrm>
            <a:off x="7179872" y="4209421"/>
            <a:ext cx="504673" cy="934075"/>
            <a:chOff x="2872172" y="647196"/>
            <a:chExt cx="504673" cy="934075"/>
          </a:xfrm>
        </p:grpSpPr>
        <p:sp>
          <p:nvSpPr>
            <p:cNvPr id="30" name="Google Shape;30;p3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 flipH="1">
            <a:off x="4852222" y="4247746"/>
            <a:ext cx="504673" cy="934075"/>
            <a:chOff x="2872172" y="647196"/>
            <a:chExt cx="504673" cy="934075"/>
          </a:xfrm>
        </p:grpSpPr>
        <p:sp>
          <p:nvSpPr>
            <p:cNvPr id="61" name="Google Shape;61;p3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flipH="1">
            <a:off x="6420584" y="4514296"/>
            <a:ext cx="504673" cy="934075"/>
            <a:chOff x="2872172" y="647196"/>
            <a:chExt cx="504673" cy="934075"/>
          </a:xfrm>
        </p:grpSpPr>
        <p:sp>
          <p:nvSpPr>
            <p:cNvPr id="92" name="Google Shape;92;p3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 flipH="1">
            <a:off x="5398534" y="4361446"/>
            <a:ext cx="504673" cy="934075"/>
            <a:chOff x="2872172" y="647196"/>
            <a:chExt cx="504673" cy="934075"/>
          </a:xfrm>
        </p:grpSpPr>
        <p:sp>
          <p:nvSpPr>
            <p:cNvPr id="123" name="Google Shape;123;p3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7578747" y="4408271"/>
            <a:ext cx="504673" cy="934075"/>
            <a:chOff x="2872172" y="647196"/>
            <a:chExt cx="504673" cy="934075"/>
          </a:xfrm>
        </p:grpSpPr>
        <p:sp>
          <p:nvSpPr>
            <p:cNvPr id="154" name="Google Shape;154;p3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"/>
          <p:cNvSpPr txBox="1">
            <a:spLocks noGrp="1"/>
          </p:cNvSpPr>
          <p:nvPr>
            <p:ph type="title"/>
          </p:nvPr>
        </p:nvSpPr>
        <p:spPr>
          <a:xfrm>
            <a:off x="2135550" y="1315800"/>
            <a:ext cx="48729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9"/>
          <p:cNvSpPr txBox="1">
            <a:spLocks noGrp="1"/>
          </p:cNvSpPr>
          <p:nvPr>
            <p:ph type="subTitle" idx="1"/>
          </p:nvPr>
        </p:nvSpPr>
        <p:spPr>
          <a:xfrm>
            <a:off x="2135550" y="31566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8" name="Google Shape;398;p9"/>
          <p:cNvGrpSpPr/>
          <p:nvPr/>
        </p:nvGrpSpPr>
        <p:grpSpPr>
          <a:xfrm>
            <a:off x="8639322" y="4209421"/>
            <a:ext cx="504673" cy="934075"/>
            <a:chOff x="2872172" y="647196"/>
            <a:chExt cx="504673" cy="934075"/>
          </a:xfrm>
        </p:grpSpPr>
        <p:sp>
          <p:nvSpPr>
            <p:cNvPr id="399" name="Google Shape;399;p9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9"/>
          <p:cNvGrpSpPr/>
          <p:nvPr/>
        </p:nvGrpSpPr>
        <p:grpSpPr>
          <a:xfrm>
            <a:off x="7614847" y="4209421"/>
            <a:ext cx="504673" cy="934075"/>
            <a:chOff x="2872172" y="647196"/>
            <a:chExt cx="504673" cy="934075"/>
          </a:xfrm>
        </p:grpSpPr>
        <p:sp>
          <p:nvSpPr>
            <p:cNvPr id="430" name="Google Shape;430;p9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9"/>
          <p:cNvGrpSpPr/>
          <p:nvPr/>
        </p:nvGrpSpPr>
        <p:grpSpPr>
          <a:xfrm flipH="1">
            <a:off x="8381138" y="3981844"/>
            <a:ext cx="647848" cy="1163774"/>
            <a:chOff x="3780380" y="486447"/>
            <a:chExt cx="647848" cy="1163774"/>
          </a:xfrm>
        </p:grpSpPr>
        <p:sp>
          <p:nvSpPr>
            <p:cNvPr id="461" name="Google Shape;461;p9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9"/>
          <p:cNvGrpSpPr/>
          <p:nvPr/>
        </p:nvGrpSpPr>
        <p:grpSpPr>
          <a:xfrm>
            <a:off x="6901928" y="3602430"/>
            <a:ext cx="451305" cy="1541081"/>
            <a:chOff x="4864845" y="1806137"/>
            <a:chExt cx="880939" cy="3008160"/>
          </a:xfrm>
        </p:grpSpPr>
        <p:sp>
          <p:nvSpPr>
            <p:cNvPr id="492" name="Google Shape;492;p9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9"/>
          <p:cNvGrpSpPr/>
          <p:nvPr/>
        </p:nvGrpSpPr>
        <p:grpSpPr>
          <a:xfrm>
            <a:off x="7148020" y="4253644"/>
            <a:ext cx="698534" cy="889849"/>
            <a:chOff x="2949775" y="1914763"/>
            <a:chExt cx="2004403" cy="2553368"/>
          </a:xfrm>
        </p:grpSpPr>
        <p:sp>
          <p:nvSpPr>
            <p:cNvPr id="507" name="Google Shape;507;p9"/>
            <p:cNvSpPr/>
            <p:nvPr/>
          </p:nvSpPr>
          <p:spPr>
            <a:xfrm>
              <a:off x="3910368" y="1914763"/>
              <a:ext cx="1043810" cy="1113950"/>
            </a:xfrm>
            <a:custGeom>
              <a:avLst/>
              <a:gdLst/>
              <a:ahLst/>
              <a:cxnLst/>
              <a:rect l="l" t="t" r="r" b="b"/>
              <a:pathLst>
                <a:path w="9182" h="979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25" y="3314"/>
                    <a:pt x="422" y="4886"/>
                  </a:cubicBezTo>
                  <a:cubicBezTo>
                    <a:pt x="590" y="6486"/>
                    <a:pt x="422" y="9799"/>
                    <a:pt x="422" y="9799"/>
                  </a:cubicBezTo>
                  <a:lnTo>
                    <a:pt x="1320" y="9799"/>
                  </a:lnTo>
                  <a:cubicBezTo>
                    <a:pt x="1320" y="9799"/>
                    <a:pt x="3566" y="8142"/>
                    <a:pt x="5363" y="7160"/>
                  </a:cubicBezTo>
                  <a:cubicBezTo>
                    <a:pt x="7160" y="6149"/>
                    <a:pt x="7974" y="5335"/>
                    <a:pt x="7974" y="5335"/>
                  </a:cubicBezTo>
                  <a:lnTo>
                    <a:pt x="7188" y="5335"/>
                  </a:lnTo>
                  <a:lnTo>
                    <a:pt x="9181" y="3791"/>
                  </a:lnTo>
                  <a:lnTo>
                    <a:pt x="9181" y="3791"/>
                  </a:lnTo>
                  <a:cubicBezTo>
                    <a:pt x="9181" y="3791"/>
                    <a:pt x="6514" y="4352"/>
                    <a:pt x="5251" y="5335"/>
                  </a:cubicBezTo>
                  <a:cubicBezTo>
                    <a:pt x="3959" y="6290"/>
                    <a:pt x="1320" y="8676"/>
                    <a:pt x="1320" y="8676"/>
                  </a:cubicBezTo>
                  <a:cubicBezTo>
                    <a:pt x="1320" y="8676"/>
                    <a:pt x="2163" y="5391"/>
                    <a:pt x="1629" y="3342"/>
                  </a:cubicBezTo>
                  <a:cubicBezTo>
                    <a:pt x="1096" y="126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798735" y="2420185"/>
              <a:ext cx="695835" cy="793373"/>
            </a:xfrm>
            <a:custGeom>
              <a:avLst/>
              <a:gdLst/>
              <a:ahLst/>
              <a:cxnLst/>
              <a:rect l="l" t="t" r="r" b="b"/>
              <a:pathLst>
                <a:path w="6121" h="6979" extrusionOk="0">
                  <a:moveTo>
                    <a:pt x="2194" y="0"/>
                  </a:moveTo>
                  <a:cubicBezTo>
                    <a:pt x="1902" y="0"/>
                    <a:pt x="1616" y="42"/>
                    <a:pt x="1348" y="131"/>
                  </a:cubicBezTo>
                  <a:cubicBezTo>
                    <a:pt x="0" y="608"/>
                    <a:pt x="141" y="1928"/>
                    <a:pt x="365" y="2770"/>
                  </a:cubicBezTo>
                  <a:cubicBezTo>
                    <a:pt x="590" y="3640"/>
                    <a:pt x="871" y="5100"/>
                    <a:pt x="730" y="6588"/>
                  </a:cubicBezTo>
                  <a:cubicBezTo>
                    <a:pt x="730" y="6588"/>
                    <a:pt x="789" y="6978"/>
                    <a:pt x="1166" y="6978"/>
                  </a:cubicBezTo>
                  <a:cubicBezTo>
                    <a:pt x="1241" y="6978"/>
                    <a:pt x="1329" y="6962"/>
                    <a:pt x="1432" y="6925"/>
                  </a:cubicBezTo>
                  <a:cubicBezTo>
                    <a:pt x="1432" y="6925"/>
                    <a:pt x="3790" y="4791"/>
                    <a:pt x="4745" y="4314"/>
                  </a:cubicBezTo>
                  <a:cubicBezTo>
                    <a:pt x="5671" y="3809"/>
                    <a:pt x="6120" y="2770"/>
                    <a:pt x="5306" y="1619"/>
                  </a:cubicBezTo>
                  <a:cubicBezTo>
                    <a:pt x="4654" y="674"/>
                    <a:pt x="3371" y="0"/>
                    <a:pt x="2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817833" y="2421777"/>
              <a:ext cx="635244" cy="445285"/>
            </a:xfrm>
            <a:custGeom>
              <a:avLst/>
              <a:gdLst/>
              <a:ahLst/>
              <a:cxnLst/>
              <a:rect l="l" t="t" r="r" b="b"/>
              <a:pathLst>
                <a:path w="5588" h="3917" extrusionOk="0">
                  <a:moveTo>
                    <a:pt x="2063" y="0"/>
                  </a:moveTo>
                  <a:cubicBezTo>
                    <a:pt x="1758" y="0"/>
                    <a:pt x="1459" y="46"/>
                    <a:pt x="1180" y="145"/>
                  </a:cubicBezTo>
                  <a:cubicBezTo>
                    <a:pt x="1039" y="201"/>
                    <a:pt x="899" y="257"/>
                    <a:pt x="787" y="342"/>
                  </a:cubicBezTo>
                  <a:cubicBezTo>
                    <a:pt x="1" y="1352"/>
                    <a:pt x="590" y="2588"/>
                    <a:pt x="2134" y="3486"/>
                  </a:cubicBezTo>
                  <a:cubicBezTo>
                    <a:pt x="2665" y="3790"/>
                    <a:pt x="3202" y="3916"/>
                    <a:pt x="3691" y="3916"/>
                  </a:cubicBezTo>
                  <a:cubicBezTo>
                    <a:pt x="4599" y="3916"/>
                    <a:pt x="5340" y="3482"/>
                    <a:pt x="5559" y="2953"/>
                  </a:cubicBezTo>
                  <a:cubicBezTo>
                    <a:pt x="5587" y="2559"/>
                    <a:pt x="5475" y="2082"/>
                    <a:pt x="5138" y="1605"/>
                  </a:cubicBezTo>
                  <a:cubicBezTo>
                    <a:pt x="4493" y="670"/>
                    <a:pt x="3230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357243" y="2674375"/>
              <a:ext cx="38424" cy="32058"/>
            </a:xfrm>
            <a:custGeom>
              <a:avLst/>
              <a:gdLst/>
              <a:ahLst/>
              <a:cxnLst/>
              <a:rect l="l" t="t" r="r" b="b"/>
              <a:pathLst>
                <a:path w="338" h="282" extrusionOk="0">
                  <a:moveTo>
                    <a:pt x="169" y="1"/>
                  </a:moveTo>
                  <a:cubicBezTo>
                    <a:pt x="0" y="1"/>
                    <a:pt x="0" y="281"/>
                    <a:pt x="169" y="281"/>
                  </a:cubicBezTo>
                  <a:cubicBezTo>
                    <a:pt x="337" y="281"/>
                    <a:pt x="33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4280623" y="2766911"/>
              <a:ext cx="38424" cy="32058"/>
            </a:xfrm>
            <a:custGeom>
              <a:avLst/>
              <a:gdLst/>
              <a:ahLst/>
              <a:cxnLst/>
              <a:rect l="l" t="t" r="r" b="b"/>
              <a:pathLst>
                <a:path w="338" h="282" extrusionOk="0">
                  <a:moveTo>
                    <a:pt x="169" y="1"/>
                  </a:moveTo>
                  <a:cubicBezTo>
                    <a:pt x="0" y="1"/>
                    <a:pt x="0" y="281"/>
                    <a:pt x="169" y="281"/>
                  </a:cubicBezTo>
                  <a:cubicBezTo>
                    <a:pt x="337" y="281"/>
                    <a:pt x="33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4258228" y="2573881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0"/>
                  </a:moveTo>
                  <a:cubicBezTo>
                    <a:pt x="71" y="0"/>
                    <a:pt x="1" y="42"/>
                    <a:pt x="1" y="127"/>
                  </a:cubicBezTo>
                  <a:lnTo>
                    <a:pt x="1" y="183"/>
                  </a:lnTo>
                  <a:cubicBezTo>
                    <a:pt x="1" y="267"/>
                    <a:pt x="71" y="309"/>
                    <a:pt x="141" y="309"/>
                  </a:cubicBezTo>
                  <a:cubicBezTo>
                    <a:pt x="212" y="309"/>
                    <a:pt x="282" y="267"/>
                    <a:pt x="282" y="183"/>
                  </a:cubicBezTo>
                  <a:lnTo>
                    <a:pt x="282" y="127"/>
                  </a:lnTo>
                  <a:cubicBezTo>
                    <a:pt x="282" y="42"/>
                    <a:pt x="212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4264708" y="2655276"/>
              <a:ext cx="41607" cy="28761"/>
            </a:xfrm>
            <a:custGeom>
              <a:avLst/>
              <a:gdLst/>
              <a:ahLst/>
              <a:cxnLst/>
              <a:rect l="l" t="t" r="r" b="b"/>
              <a:pathLst>
                <a:path w="366" h="253" extrusionOk="0">
                  <a:moveTo>
                    <a:pt x="169" y="0"/>
                  </a:moveTo>
                  <a:cubicBezTo>
                    <a:pt x="0" y="0"/>
                    <a:pt x="0" y="253"/>
                    <a:pt x="169" y="253"/>
                  </a:cubicBezTo>
                  <a:cubicBezTo>
                    <a:pt x="365" y="253"/>
                    <a:pt x="365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4137046" y="2699953"/>
              <a:ext cx="41607" cy="31944"/>
            </a:xfrm>
            <a:custGeom>
              <a:avLst/>
              <a:gdLst/>
              <a:ahLst/>
              <a:cxnLst/>
              <a:rect l="l" t="t" r="r" b="b"/>
              <a:pathLst>
                <a:path w="366" h="281" extrusionOk="0">
                  <a:moveTo>
                    <a:pt x="169" y="0"/>
                  </a:moveTo>
                  <a:cubicBezTo>
                    <a:pt x="0" y="0"/>
                    <a:pt x="0" y="281"/>
                    <a:pt x="169" y="281"/>
                  </a:cubicBezTo>
                  <a:cubicBezTo>
                    <a:pt x="365" y="281"/>
                    <a:pt x="365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4220032" y="2750995"/>
              <a:ext cx="44790" cy="3205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8" y="0"/>
                  </a:moveTo>
                  <a:cubicBezTo>
                    <a:pt x="0" y="0"/>
                    <a:pt x="0" y="281"/>
                    <a:pt x="168" y="281"/>
                  </a:cubicBezTo>
                  <a:lnTo>
                    <a:pt x="225" y="281"/>
                  </a:lnTo>
                  <a:cubicBezTo>
                    <a:pt x="393" y="281"/>
                    <a:pt x="39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4194454" y="2623332"/>
              <a:ext cx="38424" cy="36719"/>
            </a:xfrm>
            <a:custGeom>
              <a:avLst/>
              <a:gdLst/>
              <a:ahLst/>
              <a:cxnLst/>
              <a:rect l="l" t="t" r="r" b="b"/>
              <a:pathLst>
                <a:path w="338" h="323" extrusionOk="0">
                  <a:moveTo>
                    <a:pt x="169" y="0"/>
                  </a:moveTo>
                  <a:cubicBezTo>
                    <a:pt x="29" y="0"/>
                    <a:pt x="0" y="197"/>
                    <a:pt x="85" y="253"/>
                  </a:cubicBezTo>
                  <a:cubicBezTo>
                    <a:pt x="120" y="300"/>
                    <a:pt x="170" y="322"/>
                    <a:pt x="216" y="322"/>
                  </a:cubicBezTo>
                  <a:cubicBezTo>
                    <a:pt x="280" y="322"/>
                    <a:pt x="337" y="279"/>
                    <a:pt x="337" y="197"/>
                  </a:cubicBezTo>
                  <a:cubicBezTo>
                    <a:pt x="337" y="85"/>
                    <a:pt x="28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4223215" y="2699953"/>
              <a:ext cx="41607" cy="31944"/>
            </a:xfrm>
            <a:custGeom>
              <a:avLst/>
              <a:gdLst/>
              <a:ahLst/>
              <a:cxnLst/>
              <a:rect l="l" t="t" r="r" b="b"/>
              <a:pathLst>
                <a:path w="366" h="281" extrusionOk="0">
                  <a:moveTo>
                    <a:pt x="169" y="0"/>
                  </a:moveTo>
                  <a:cubicBezTo>
                    <a:pt x="0" y="0"/>
                    <a:pt x="0" y="281"/>
                    <a:pt x="169" y="281"/>
                  </a:cubicBezTo>
                  <a:cubicBezTo>
                    <a:pt x="365" y="281"/>
                    <a:pt x="365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4322116" y="2725417"/>
              <a:ext cx="38424" cy="32058"/>
            </a:xfrm>
            <a:custGeom>
              <a:avLst/>
              <a:gdLst/>
              <a:ahLst/>
              <a:cxnLst/>
              <a:rect l="l" t="t" r="r" b="b"/>
              <a:pathLst>
                <a:path w="338" h="282" extrusionOk="0">
                  <a:moveTo>
                    <a:pt x="169" y="1"/>
                  </a:moveTo>
                  <a:cubicBezTo>
                    <a:pt x="0" y="1"/>
                    <a:pt x="0" y="282"/>
                    <a:pt x="169" y="282"/>
                  </a:cubicBezTo>
                  <a:cubicBezTo>
                    <a:pt x="337" y="282"/>
                    <a:pt x="33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4322116" y="2607417"/>
              <a:ext cx="44790" cy="31944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169" y="0"/>
                  </a:moveTo>
                  <a:cubicBezTo>
                    <a:pt x="0" y="0"/>
                    <a:pt x="0" y="281"/>
                    <a:pt x="169" y="281"/>
                  </a:cubicBezTo>
                  <a:lnTo>
                    <a:pt x="225" y="281"/>
                  </a:lnTo>
                  <a:cubicBezTo>
                    <a:pt x="393" y="281"/>
                    <a:pt x="39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4076341" y="2486120"/>
              <a:ext cx="38424" cy="31944"/>
            </a:xfrm>
            <a:custGeom>
              <a:avLst/>
              <a:gdLst/>
              <a:ahLst/>
              <a:cxnLst/>
              <a:rect l="l" t="t" r="r" b="b"/>
              <a:pathLst>
                <a:path w="338" h="281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cubicBezTo>
                    <a:pt x="338" y="281"/>
                    <a:pt x="338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3948678" y="2604120"/>
              <a:ext cx="44790" cy="28875"/>
            </a:xfrm>
            <a:custGeom>
              <a:avLst/>
              <a:gdLst/>
              <a:ahLst/>
              <a:cxnLst/>
              <a:rect l="l" t="t" r="r" b="b"/>
              <a:pathLst>
                <a:path w="394" h="254" extrusionOk="0">
                  <a:moveTo>
                    <a:pt x="169" y="1"/>
                  </a:moveTo>
                  <a:cubicBezTo>
                    <a:pt x="1" y="1"/>
                    <a:pt x="1" y="254"/>
                    <a:pt x="169" y="254"/>
                  </a:cubicBezTo>
                  <a:lnTo>
                    <a:pt x="225" y="254"/>
                  </a:lnTo>
                  <a:cubicBezTo>
                    <a:pt x="394" y="254"/>
                    <a:pt x="394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4044397" y="2705523"/>
              <a:ext cx="32058" cy="36832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1" y="323"/>
                    <a:pt x="141" y="323"/>
                  </a:cubicBezTo>
                  <a:cubicBezTo>
                    <a:pt x="211" y="323"/>
                    <a:pt x="282" y="274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4156144" y="2792489"/>
              <a:ext cx="41607" cy="3205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97" y="0"/>
                  </a:moveTo>
                  <a:cubicBezTo>
                    <a:pt x="1" y="0"/>
                    <a:pt x="1" y="281"/>
                    <a:pt x="197" y="281"/>
                  </a:cubicBezTo>
                  <a:cubicBezTo>
                    <a:pt x="366" y="281"/>
                    <a:pt x="366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4392370" y="2747812"/>
              <a:ext cx="44790" cy="28761"/>
            </a:xfrm>
            <a:custGeom>
              <a:avLst/>
              <a:gdLst/>
              <a:ahLst/>
              <a:cxnLst/>
              <a:rect l="l" t="t" r="r" b="b"/>
              <a:pathLst>
                <a:path w="394" h="253" extrusionOk="0">
                  <a:moveTo>
                    <a:pt x="169" y="0"/>
                  </a:moveTo>
                  <a:cubicBezTo>
                    <a:pt x="0" y="0"/>
                    <a:pt x="0" y="253"/>
                    <a:pt x="169" y="253"/>
                  </a:cubicBezTo>
                  <a:lnTo>
                    <a:pt x="225" y="253"/>
                  </a:lnTo>
                  <a:cubicBezTo>
                    <a:pt x="393" y="253"/>
                    <a:pt x="39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4204003" y="2527613"/>
              <a:ext cx="38424" cy="28761"/>
            </a:xfrm>
            <a:custGeom>
              <a:avLst/>
              <a:gdLst/>
              <a:ahLst/>
              <a:cxnLst/>
              <a:rect l="l" t="t" r="r" b="b"/>
              <a:pathLst>
                <a:path w="338" h="253" extrusionOk="0">
                  <a:moveTo>
                    <a:pt x="169" y="0"/>
                  </a:moveTo>
                  <a:cubicBezTo>
                    <a:pt x="1" y="0"/>
                    <a:pt x="1" y="253"/>
                    <a:pt x="169" y="253"/>
                  </a:cubicBezTo>
                  <a:cubicBezTo>
                    <a:pt x="338" y="253"/>
                    <a:pt x="338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4044397" y="2599346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83"/>
                  </a:lnTo>
                  <a:cubicBezTo>
                    <a:pt x="1" y="268"/>
                    <a:pt x="71" y="310"/>
                    <a:pt x="141" y="310"/>
                  </a:cubicBezTo>
                  <a:cubicBezTo>
                    <a:pt x="211" y="310"/>
                    <a:pt x="282" y="268"/>
                    <a:pt x="282" y="183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4165693" y="2471683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83"/>
                  </a:lnTo>
                  <a:cubicBezTo>
                    <a:pt x="1" y="268"/>
                    <a:pt x="71" y="310"/>
                    <a:pt x="141" y="310"/>
                  </a:cubicBezTo>
                  <a:cubicBezTo>
                    <a:pt x="211" y="310"/>
                    <a:pt x="282" y="268"/>
                    <a:pt x="282" y="183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4140229" y="2563991"/>
              <a:ext cx="43653" cy="34331"/>
            </a:xfrm>
            <a:custGeom>
              <a:avLst/>
              <a:gdLst/>
              <a:ahLst/>
              <a:cxnLst/>
              <a:rect l="l" t="t" r="r" b="b"/>
              <a:pathLst>
                <a:path w="384" h="302" extrusionOk="0">
                  <a:moveTo>
                    <a:pt x="147" y="0"/>
                  </a:moveTo>
                  <a:cubicBezTo>
                    <a:pt x="98" y="0"/>
                    <a:pt x="46" y="20"/>
                    <a:pt x="28" y="73"/>
                  </a:cubicBezTo>
                  <a:cubicBezTo>
                    <a:pt x="0" y="101"/>
                    <a:pt x="0" y="129"/>
                    <a:pt x="0" y="157"/>
                  </a:cubicBezTo>
                  <a:cubicBezTo>
                    <a:pt x="0" y="270"/>
                    <a:pt x="84" y="298"/>
                    <a:pt x="141" y="298"/>
                  </a:cubicBezTo>
                  <a:lnTo>
                    <a:pt x="169" y="298"/>
                  </a:lnTo>
                  <a:cubicBezTo>
                    <a:pt x="178" y="300"/>
                    <a:pt x="188" y="301"/>
                    <a:pt x="198" y="301"/>
                  </a:cubicBezTo>
                  <a:cubicBezTo>
                    <a:pt x="299" y="301"/>
                    <a:pt x="383" y="176"/>
                    <a:pt x="281" y="73"/>
                  </a:cubicBezTo>
                  <a:cubicBezTo>
                    <a:pt x="253" y="45"/>
                    <a:pt x="253" y="45"/>
                    <a:pt x="225" y="17"/>
                  </a:cubicBezTo>
                  <a:cubicBezTo>
                    <a:pt x="204" y="7"/>
                    <a:pt x="17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3974256" y="2502035"/>
              <a:ext cx="51156" cy="28875"/>
            </a:xfrm>
            <a:custGeom>
              <a:avLst/>
              <a:gdLst/>
              <a:ahLst/>
              <a:cxnLst/>
              <a:rect l="l" t="t" r="r" b="b"/>
              <a:pathLst>
                <a:path w="450" h="254" extrusionOk="0">
                  <a:moveTo>
                    <a:pt x="197" y="1"/>
                  </a:moveTo>
                  <a:cubicBezTo>
                    <a:pt x="0" y="1"/>
                    <a:pt x="0" y="253"/>
                    <a:pt x="197" y="253"/>
                  </a:cubicBezTo>
                  <a:lnTo>
                    <a:pt x="253" y="253"/>
                  </a:lnTo>
                  <a:cubicBezTo>
                    <a:pt x="449" y="253"/>
                    <a:pt x="449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4050876" y="2543529"/>
              <a:ext cx="47973" cy="28875"/>
            </a:xfrm>
            <a:custGeom>
              <a:avLst/>
              <a:gdLst/>
              <a:ahLst/>
              <a:cxnLst/>
              <a:rect l="l" t="t" r="r" b="b"/>
              <a:pathLst>
                <a:path w="422" h="254" extrusionOk="0">
                  <a:moveTo>
                    <a:pt x="169" y="1"/>
                  </a:moveTo>
                  <a:cubicBezTo>
                    <a:pt x="0" y="1"/>
                    <a:pt x="0" y="253"/>
                    <a:pt x="169" y="253"/>
                  </a:cubicBezTo>
                  <a:lnTo>
                    <a:pt x="225" y="253"/>
                  </a:lnTo>
                  <a:cubicBezTo>
                    <a:pt x="421" y="253"/>
                    <a:pt x="42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932763" y="2476457"/>
              <a:ext cx="44790" cy="28875"/>
            </a:xfrm>
            <a:custGeom>
              <a:avLst/>
              <a:gdLst/>
              <a:ahLst/>
              <a:cxnLst/>
              <a:rect l="l" t="t" r="r" b="b"/>
              <a:pathLst>
                <a:path w="394" h="254" extrusionOk="0">
                  <a:moveTo>
                    <a:pt x="169" y="1"/>
                  </a:moveTo>
                  <a:cubicBezTo>
                    <a:pt x="0" y="1"/>
                    <a:pt x="0" y="254"/>
                    <a:pt x="169" y="254"/>
                  </a:cubicBezTo>
                  <a:lnTo>
                    <a:pt x="225" y="254"/>
                  </a:lnTo>
                  <a:cubicBezTo>
                    <a:pt x="393" y="254"/>
                    <a:pt x="393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926397" y="2553078"/>
              <a:ext cx="41607" cy="28875"/>
            </a:xfrm>
            <a:custGeom>
              <a:avLst/>
              <a:gdLst/>
              <a:ahLst/>
              <a:cxnLst/>
              <a:rect l="l" t="t" r="r" b="b"/>
              <a:pathLst>
                <a:path w="366" h="254" extrusionOk="0">
                  <a:moveTo>
                    <a:pt x="197" y="1"/>
                  </a:moveTo>
                  <a:cubicBezTo>
                    <a:pt x="0" y="1"/>
                    <a:pt x="0" y="253"/>
                    <a:pt x="197" y="253"/>
                  </a:cubicBezTo>
                  <a:cubicBezTo>
                    <a:pt x="365" y="253"/>
                    <a:pt x="365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967890" y="2671192"/>
              <a:ext cx="41607" cy="28875"/>
            </a:xfrm>
            <a:custGeom>
              <a:avLst/>
              <a:gdLst/>
              <a:ahLst/>
              <a:cxnLst/>
              <a:rect l="l" t="t" r="r" b="b"/>
              <a:pathLst>
                <a:path w="366" h="254" extrusionOk="0">
                  <a:moveTo>
                    <a:pt x="169" y="1"/>
                  </a:moveTo>
                  <a:cubicBezTo>
                    <a:pt x="0" y="1"/>
                    <a:pt x="0" y="253"/>
                    <a:pt x="169" y="253"/>
                  </a:cubicBezTo>
                  <a:cubicBezTo>
                    <a:pt x="365" y="253"/>
                    <a:pt x="365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121017" y="2623332"/>
              <a:ext cx="41607" cy="3205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cubicBezTo>
                    <a:pt x="366" y="281"/>
                    <a:pt x="36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89073" y="2762136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83"/>
                  </a:lnTo>
                  <a:cubicBezTo>
                    <a:pt x="1" y="267"/>
                    <a:pt x="71" y="309"/>
                    <a:pt x="141" y="309"/>
                  </a:cubicBezTo>
                  <a:cubicBezTo>
                    <a:pt x="212" y="309"/>
                    <a:pt x="282" y="267"/>
                    <a:pt x="282" y="183"/>
                  </a:cubicBezTo>
                  <a:lnTo>
                    <a:pt x="282" y="127"/>
                  </a:lnTo>
                  <a:cubicBezTo>
                    <a:pt x="282" y="43"/>
                    <a:pt x="21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3441212" y="2316964"/>
              <a:ext cx="1420432" cy="2151167"/>
            </a:xfrm>
            <a:custGeom>
              <a:avLst/>
              <a:gdLst/>
              <a:ahLst/>
              <a:cxnLst/>
              <a:rect l="l" t="t" r="r" b="b"/>
              <a:pathLst>
                <a:path w="12495" h="18923" extrusionOk="0">
                  <a:moveTo>
                    <a:pt x="1405" y="0"/>
                  </a:moveTo>
                  <a:lnTo>
                    <a:pt x="1405" y="0"/>
                  </a:lnTo>
                  <a:cubicBezTo>
                    <a:pt x="1405" y="1"/>
                    <a:pt x="2556" y="3453"/>
                    <a:pt x="2836" y="4408"/>
                  </a:cubicBezTo>
                  <a:cubicBezTo>
                    <a:pt x="3117" y="5334"/>
                    <a:pt x="3903" y="7019"/>
                    <a:pt x="3763" y="8226"/>
                  </a:cubicBezTo>
                  <a:cubicBezTo>
                    <a:pt x="3594" y="9433"/>
                    <a:pt x="2556" y="11735"/>
                    <a:pt x="1994" y="13308"/>
                  </a:cubicBezTo>
                  <a:cubicBezTo>
                    <a:pt x="1405" y="14880"/>
                    <a:pt x="1" y="18698"/>
                    <a:pt x="1" y="18698"/>
                  </a:cubicBezTo>
                  <a:lnTo>
                    <a:pt x="815" y="18923"/>
                  </a:lnTo>
                  <a:cubicBezTo>
                    <a:pt x="815" y="18923"/>
                    <a:pt x="2556" y="14431"/>
                    <a:pt x="2977" y="13027"/>
                  </a:cubicBezTo>
                  <a:cubicBezTo>
                    <a:pt x="3370" y="11651"/>
                    <a:pt x="3819" y="10472"/>
                    <a:pt x="4409" y="9489"/>
                  </a:cubicBezTo>
                  <a:cubicBezTo>
                    <a:pt x="5026" y="8507"/>
                    <a:pt x="6570" y="6963"/>
                    <a:pt x="7918" y="6345"/>
                  </a:cubicBezTo>
                  <a:cubicBezTo>
                    <a:pt x="9265" y="5699"/>
                    <a:pt x="12494" y="5138"/>
                    <a:pt x="12494" y="5138"/>
                  </a:cubicBezTo>
                  <a:cubicBezTo>
                    <a:pt x="12494" y="5138"/>
                    <a:pt x="11933" y="5013"/>
                    <a:pt x="10859" y="5013"/>
                  </a:cubicBezTo>
                  <a:cubicBezTo>
                    <a:pt x="10323" y="5013"/>
                    <a:pt x="9659" y="5044"/>
                    <a:pt x="8872" y="5138"/>
                  </a:cubicBezTo>
                  <a:cubicBezTo>
                    <a:pt x="6486" y="5391"/>
                    <a:pt x="4886" y="6879"/>
                    <a:pt x="4886" y="6879"/>
                  </a:cubicBezTo>
                  <a:cubicBezTo>
                    <a:pt x="4942" y="4829"/>
                    <a:pt x="1405" y="1"/>
                    <a:pt x="1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2949775" y="2061638"/>
              <a:ext cx="609666" cy="2294744"/>
            </a:xfrm>
            <a:custGeom>
              <a:avLst/>
              <a:gdLst/>
              <a:ahLst/>
              <a:cxnLst/>
              <a:rect l="l" t="t" r="r" b="b"/>
              <a:pathLst>
                <a:path w="5363" h="20186" extrusionOk="0">
                  <a:moveTo>
                    <a:pt x="0" y="0"/>
                  </a:moveTo>
                  <a:cubicBezTo>
                    <a:pt x="0" y="1"/>
                    <a:pt x="955" y="5643"/>
                    <a:pt x="1881" y="8395"/>
                  </a:cubicBezTo>
                  <a:cubicBezTo>
                    <a:pt x="2808" y="11146"/>
                    <a:pt x="4212" y="14571"/>
                    <a:pt x="5054" y="20186"/>
                  </a:cubicBezTo>
                  <a:cubicBezTo>
                    <a:pt x="5054" y="20186"/>
                    <a:pt x="5363" y="16087"/>
                    <a:pt x="4801" y="11932"/>
                  </a:cubicBezTo>
                  <a:cubicBezTo>
                    <a:pt x="4212" y="7777"/>
                    <a:pt x="2808" y="6205"/>
                    <a:pt x="1994" y="4268"/>
                  </a:cubicBezTo>
                  <a:cubicBezTo>
                    <a:pt x="1151" y="2359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949775" y="2061638"/>
              <a:ext cx="584088" cy="2272463"/>
            </a:xfrm>
            <a:custGeom>
              <a:avLst/>
              <a:gdLst/>
              <a:ahLst/>
              <a:cxnLst/>
              <a:rect l="l" t="t" r="r" b="b"/>
              <a:pathLst>
                <a:path w="5138" h="19990" extrusionOk="0">
                  <a:moveTo>
                    <a:pt x="0" y="0"/>
                  </a:moveTo>
                  <a:lnTo>
                    <a:pt x="0" y="0"/>
                  </a:lnTo>
                  <a:cubicBezTo>
                    <a:pt x="1011" y="3313"/>
                    <a:pt x="1994" y="6626"/>
                    <a:pt x="3201" y="9883"/>
                  </a:cubicBezTo>
                  <a:cubicBezTo>
                    <a:pt x="4268" y="12662"/>
                    <a:pt x="4689" y="15722"/>
                    <a:pt x="4998" y="18698"/>
                  </a:cubicBezTo>
                  <a:lnTo>
                    <a:pt x="5138" y="19989"/>
                  </a:lnTo>
                  <a:cubicBezTo>
                    <a:pt x="5054" y="16536"/>
                    <a:pt x="4689" y="13027"/>
                    <a:pt x="3482" y="9770"/>
                  </a:cubicBezTo>
                  <a:cubicBezTo>
                    <a:pt x="2246" y="6542"/>
                    <a:pt x="1236" y="32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9"/>
          <p:cNvGrpSpPr/>
          <p:nvPr/>
        </p:nvGrpSpPr>
        <p:grpSpPr>
          <a:xfrm>
            <a:off x="6234752" y="3955181"/>
            <a:ext cx="874283" cy="1206401"/>
            <a:chOff x="6576537" y="1650225"/>
            <a:chExt cx="1102501" cy="1521313"/>
          </a:xfrm>
        </p:grpSpPr>
        <p:sp>
          <p:nvSpPr>
            <p:cNvPr id="540" name="Google Shape;540;p9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lnTo>
                    <a:pt x="5896" y="1"/>
                  </a:lnTo>
                  <a:cubicBezTo>
                    <a:pt x="5896" y="2"/>
                    <a:pt x="3453" y="10248"/>
                    <a:pt x="2808" y="15161"/>
                  </a:cubicBezTo>
                  <a:cubicBezTo>
                    <a:pt x="2190" y="20046"/>
                    <a:pt x="0" y="29451"/>
                    <a:pt x="0" y="29451"/>
                  </a:cubicBezTo>
                  <a:cubicBezTo>
                    <a:pt x="0" y="29451"/>
                    <a:pt x="3987" y="22124"/>
                    <a:pt x="4717" y="16509"/>
                  </a:cubicBezTo>
                  <a:cubicBezTo>
                    <a:pt x="5447" y="10894"/>
                    <a:pt x="5896" y="2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cubicBezTo>
                    <a:pt x="5166" y="4942"/>
                    <a:pt x="4268" y="11792"/>
                    <a:pt x="3566" y="16789"/>
                  </a:cubicBezTo>
                  <a:cubicBezTo>
                    <a:pt x="2808" y="21113"/>
                    <a:pt x="1264" y="25268"/>
                    <a:pt x="0" y="29451"/>
                  </a:cubicBezTo>
                  <a:cubicBezTo>
                    <a:pt x="1432" y="25296"/>
                    <a:pt x="3060" y="21169"/>
                    <a:pt x="3818" y="16817"/>
                  </a:cubicBezTo>
                  <a:cubicBezTo>
                    <a:pt x="4633" y="11343"/>
                    <a:pt x="5306" y="5503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7098412" y="2648770"/>
              <a:ext cx="209284" cy="498758"/>
            </a:xfrm>
            <a:custGeom>
              <a:avLst/>
              <a:gdLst/>
              <a:ahLst/>
              <a:cxnLst/>
              <a:rect l="l" t="t" r="r" b="b"/>
              <a:pathLst>
                <a:path w="7104" h="169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415" y="8592"/>
                    <a:pt x="3847" y="11231"/>
                  </a:cubicBezTo>
                  <a:cubicBezTo>
                    <a:pt x="5307" y="13870"/>
                    <a:pt x="7103" y="16930"/>
                    <a:pt x="7103" y="16930"/>
                  </a:cubicBezTo>
                  <a:cubicBezTo>
                    <a:pt x="7103" y="16930"/>
                    <a:pt x="6121" y="11961"/>
                    <a:pt x="4296" y="7974"/>
                  </a:cubicBezTo>
                  <a:cubicBezTo>
                    <a:pt x="2499" y="398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7101712" y="2662027"/>
              <a:ext cx="205984" cy="485501"/>
            </a:xfrm>
            <a:custGeom>
              <a:avLst/>
              <a:gdLst/>
              <a:ahLst/>
              <a:cxnLst/>
              <a:rect l="l" t="t" r="r" b="b"/>
              <a:pathLst>
                <a:path w="6992" h="16480" extrusionOk="0">
                  <a:moveTo>
                    <a:pt x="1" y="0"/>
                  </a:moveTo>
                  <a:cubicBezTo>
                    <a:pt x="2387" y="5390"/>
                    <a:pt x="4998" y="10949"/>
                    <a:pt x="6991" y="16480"/>
                  </a:cubicBezTo>
                  <a:cubicBezTo>
                    <a:pt x="5307" y="10753"/>
                    <a:pt x="2752" y="53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6576537" y="1970661"/>
              <a:ext cx="578977" cy="332927"/>
            </a:xfrm>
            <a:custGeom>
              <a:avLst/>
              <a:gdLst/>
              <a:ahLst/>
              <a:cxnLst/>
              <a:rect l="l" t="t" r="r" b="b"/>
              <a:pathLst>
                <a:path w="19653" h="11301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cubicBezTo>
                    <a:pt x="15085" y="11295"/>
                    <a:pt x="15211" y="11300"/>
                    <a:pt x="15341" y="11300"/>
                  </a:cubicBezTo>
                  <a:cubicBezTo>
                    <a:pt x="17117" y="11300"/>
                    <a:pt x="19653" y="10301"/>
                    <a:pt x="19653" y="10301"/>
                  </a:cubicBezTo>
                  <a:cubicBezTo>
                    <a:pt x="19625" y="10301"/>
                    <a:pt x="8647" y="4433"/>
                    <a:pt x="7440" y="3310"/>
                  </a:cubicBezTo>
                  <a:cubicBezTo>
                    <a:pt x="6205" y="2187"/>
                    <a:pt x="4661" y="2187"/>
                    <a:pt x="4296" y="2047"/>
                  </a:cubicBezTo>
                  <a:cubicBezTo>
                    <a:pt x="3931" y="1907"/>
                    <a:pt x="3706" y="1008"/>
                    <a:pt x="3173" y="784"/>
                  </a:cubicBezTo>
                  <a:cubicBezTo>
                    <a:pt x="3120" y="764"/>
                    <a:pt x="3069" y="756"/>
                    <a:pt x="3020" y="756"/>
                  </a:cubicBezTo>
                  <a:cubicBezTo>
                    <a:pt x="2571" y="756"/>
                    <a:pt x="2274" y="1485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7185259" y="1713947"/>
              <a:ext cx="387104" cy="560182"/>
            </a:xfrm>
            <a:custGeom>
              <a:avLst/>
              <a:gdLst/>
              <a:ahLst/>
              <a:cxnLst/>
              <a:rect l="l" t="t" r="r" b="b"/>
              <a:pathLst>
                <a:path w="13140" h="19015" extrusionOk="0">
                  <a:moveTo>
                    <a:pt x="7370" y="0"/>
                  </a:moveTo>
                  <a:cubicBezTo>
                    <a:pt x="7305" y="0"/>
                    <a:pt x="7236" y="19"/>
                    <a:pt x="7159" y="64"/>
                  </a:cubicBezTo>
                  <a:cubicBezTo>
                    <a:pt x="6654" y="345"/>
                    <a:pt x="5419" y="1187"/>
                    <a:pt x="5054" y="2928"/>
                  </a:cubicBezTo>
                  <a:cubicBezTo>
                    <a:pt x="4689" y="4641"/>
                    <a:pt x="3622" y="12333"/>
                    <a:pt x="0" y="18987"/>
                  </a:cubicBezTo>
                  <a:lnTo>
                    <a:pt x="0" y="19015"/>
                  </a:lnTo>
                  <a:cubicBezTo>
                    <a:pt x="0" y="19015"/>
                    <a:pt x="4492" y="16825"/>
                    <a:pt x="7665" y="13962"/>
                  </a:cubicBezTo>
                  <a:cubicBezTo>
                    <a:pt x="10809" y="11126"/>
                    <a:pt x="12269" y="8992"/>
                    <a:pt x="12690" y="7364"/>
                  </a:cubicBezTo>
                  <a:cubicBezTo>
                    <a:pt x="13083" y="5736"/>
                    <a:pt x="13139" y="5511"/>
                    <a:pt x="12690" y="5174"/>
                  </a:cubicBezTo>
                  <a:cubicBezTo>
                    <a:pt x="12213" y="4865"/>
                    <a:pt x="11876" y="4641"/>
                    <a:pt x="11988" y="4276"/>
                  </a:cubicBezTo>
                  <a:cubicBezTo>
                    <a:pt x="12129" y="3911"/>
                    <a:pt x="12494" y="3602"/>
                    <a:pt x="11988" y="3153"/>
                  </a:cubicBezTo>
                  <a:cubicBezTo>
                    <a:pt x="11511" y="2704"/>
                    <a:pt x="11062" y="2507"/>
                    <a:pt x="10781" y="1889"/>
                  </a:cubicBezTo>
                  <a:cubicBezTo>
                    <a:pt x="10500" y="1244"/>
                    <a:pt x="10697" y="598"/>
                    <a:pt x="10135" y="570"/>
                  </a:cubicBezTo>
                  <a:cubicBezTo>
                    <a:pt x="9996" y="555"/>
                    <a:pt x="9839" y="550"/>
                    <a:pt x="9675" y="550"/>
                  </a:cubicBezTo>
                  <a:cubicBezTo>
                    <a:pt x="9306" y="550"/>
                    <a:pt x="8901" y="576"/>
                    <a:pt x="8573" y="576"/>
                  </a:cubicBezTo>
                  <a:cubicBezTo>
                    <a:pt x="8489" y="576"/>
                    <a:pt x="8410" y="574"/>
                    <a:pt x="8338" y="570"/>
                  </a:cubicBezTo>
                  <a:cubicBezTo>
                    <a:pt x="7914" y="523"/>
                    <a:pt x="7708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7172032" y="1729885"/>
              <a:ext cx="373847" cy="556676"/>
            </a:xfrm>
            <a:custGeom>
              <a:avLst/>
              <a:gdLst/>
              <a:ahLst/>
              <a:cxnLst/>
              <a:rect l="l" t="t" r="r" b="b"/>
              <a:pathLst>
                <a:path w="12690" h="18896" extrusionOk="0">
                  <a:moveTo>
                    <a:pt x="8647" y="1"/>
                  </a:moveTo>
                  <a:lnTo>
                    <a:pt x="8647" y="1"/>
                  </a:lnTo>
                  <a:cubicBezTo>
                    <a:pt x="7131" y="6795"/>
                    <a:pt x="4127" y="13280"/>
                    <a:pt x="0" y="18895"/>
                  </a:cubicBezTo>
                  <a:cubicBezTo>
                    <a:pt x="177" y="18773"/>
                    <a:pt x="354" y="18651"/>
                    <a:pt x="531" y="18528"/>
                  </a:cubicBezTo>
                  <a:lnTo>
                    <a:pt x="531" y="18528"/>
                  </a:lnTo>
                  <a:lnTo>
                    <a:pt x="534" y="18530"/>
                  </a:lnTo>
                  <a:cubicBezTo>
                    <a:pt x="535" y="18528"/>
                    <a:pt x="537" y="18525"/>
                    <a:pt x="539" y="18523"/>
                  </a:cubicBezTo>
                  <a:lnTo>
                    <a:pt x="539" y="18523"/>
                  </a:lnTo>
                  <a:cubicBezTo>
                    <a:pt x="2154" y="17400"/>
                    <a:pt x="3751" y="16220"/>
                    <a:pt x="5166" y="14880"/>
                  </a:cubicBezTo>
                  <a:cubicBezTo>
                    <a:pt x="8338" y="11904"/>
                    <a:pt x="11090" y="8367"/>
                    <a:pt x="12690" y="4324"/>
                  </a:cubicBezTo>
                  <a:lnTo>
                    <a:pt x="12690" y="4324"/>
                  </a:lnTo>
                  <a:cubicBezTo>
                    <a:pt x="10977" y="8311"/>
                    <a:pt x="8226" y="11820"/>
                    <a:pt x="5082" y="14768"/>
                  </a:cubicBezTo>
                  <a:cubicBezTo>
                    <a:pt x="4211" y="15526"/>
                    <a:pt x="3257" y="16340"/>
                    <a:pt x="2330" y="17014"/>
                  </a:cubicBezTo>
                  <a:cubicBezTo>
                    <a:pt x="1857" y="17380"/>
                    <a:pt x="1351" y="17729"/>
                    <a:pt x="850" y="18074"/>
                  </a:cubicBezTo>
                  <a:lnTo>
                    <a:pt x="850" y="18074"/>
                  </a:lnTo>
                  <a:cubicBezTo>
                    <a:pt x="4592" y="12627"/>
                    <a:pt x="7364" y="6473"/>
                    <a:pt x="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7185259" y="1769597"/>
              <a:ext cx="317608" cy="504532"/>
            </a:xfrm>
            <a:custGeom>
              <a:avLst/>
              <a:gdLst/>
              <a:ahLst/>
              <a:cxnLst/>
              <a:rect l="l" t="t" r="r" b="b"/>
              <a:pathLst>
                <a:path w="10781" h="17126" extrusionOk="0">
                  <a:moveTo>
                    <a:pt x="10781" y="0"/>
                  </a:moveTo>
                  <a:lnTo>
                    <a:pt x="10781" y="0"/>
                  </a:lnTo>
                  <a:cubicBezTo>
                    <a:pt x="8479" y="6373"/>
                    <a:pt x="4661" y="12185"/>
                    <a:pt x="0" y="17126"/>
                  </a:cubicBezTo>
                  <a:cubicBezTo>
                    <a:pt x="590" y="16508"/>
                    <a:pt x="1207" y="15919"/>
                    <a:pt x="1769" y="15301"/>
                  </a:cubicBezTo>
                  <a:cubicBezTo>
                    <a:pt x="5784" y="10893"/>
                    <a:pt x="8984" y="5671"/>
                    <a:pt x="1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6638549" y="1747178"/>
              <a:ext cx="538470" cy="518761"/>
            </a:xfrm>
            <a:custGeom>
              <a:avLst/>
              <a:gdLst/>
              <a:ahLst/>
              <a:cxnLst/>
              <a:rect l="l" t="t" r="r" b="b"/>
              <a:pathLst>
                <a:path w="18278" h="17609" extrusionOk="0">
                  <a:moveTo>
                    <a:pt x="5373" y="0"/>
                  </a:moveTo>
                  <a:cubicBezTo>
                    <a:pt x="4948" y="0"/>
                    <a:pt x="4664" y="299"/>
                    <a:pt x="4521" y="537"/>
                  </a:cubicBezTo>
                  <a:cubicBezTo>
                    <a:pt x="4423" y="663"/>
                    <a:pt x="4317" y="670"/>
                    <a:pt x="4188" y="670"/>
                  </a:cubicBezTo>
                  <a:cubicBezTo>
                    <a:pt x="4171" y="670"/>
                    <a:pt x="4155" y="670"/>
                    <a:pt x="4138" y="670"/>
                  </a:cubicBezTo>
                  <a:cubicBezTo>
                    <a:pt x="4018" y="670"/>
                    <a:pt x="3879" y="675"/>
                    <a:pt x="3707" y="761"/>
                  </a:cubicBezTo>
                  <a:cubicBezTo>
                    <a:pt x="3286" y="930"/>
                    <a:pt x="2836" y="1014"/>
                    <a:pt x="2443" y="1744"/>
                  </a:cubicBezTo>
                  <a:cubicBezTo>
                    <a:pt x="2022" y="2474"/>
                    <a:pt x="2107" y="2390"/>
                    <a:pt x="1629" y="2642"/>
                  </a:cubicBezTo>
                  <a:cubicBezTo>
                    <a:pt x="1124" y="2923"/>
                    <a:pt x="759" y="3204"/>
                    <a:pt x="675" y="3962"/>
                  </a:cubicBezTo>
                  <a:cubicBezTo>
                    <a:pt x="591" y="4748"/>
                    <a:pt x="1" y="6180"/>
                    <a:pt x="1349" y="7612"/>
                  </a:cubicBezTo>
                  <a:cubicBezTo>
                    <a:pt x="2696" y="9043"/>
                    <a:pt x="4886" y="11907"/>
                    <a:pt x="6093" y="12805"/>
                  </a:cubicBezTo>
                  <a:cubicBezTo>
                    <a:pt x="7328" y="13704"/>
                    <a:pt x="9631" y="14602"/>
                    <a:pt x="11175" y="15697"/>
                  </a:cubicBezTo>
                  <a:cubicBezTo>
                    <a:pt x="12671" y="16758"/>
                    <a:pt x="14933" y="17609"/>
                    <a:pt x="17986" y="17609"/>
                  </a:cubicBezTo>
                  <a:cubicBezTo>
                    <a:pt x="18082" y="17609"/>
                    <a:pt x="18179" y="17608"/>
                    <a:pt x="18278" y="17606"/>
                  </a:cubicBezTo>
                  <a:cubicBezTo>
                    <a:pt x="18278" y="17606"/>
                    <a:pt x="16565" y="13395"/>
                    <a:pt x="14852" y="9914"/>
                  </a:cubicBezTo>
                  <a:cubicBezTo>
                    <a:pt x="13112" y="6404"/>
                    <a:pt x="12494" y="5703"/>
                    <a:pt x="10529" y="3513"/>
                  </a:cubicBezTo>
                  <a:cubicBezTo>
                    <a:pt x="8592" y="1351"/>
                    <a:pt x="8423" y="874"/>
                    <a:pt x="7721" y="761"/>
                  </a:cubicBezTo>
                  <a:cubicBezTo>
                    <a:pt x="7048" y="621"/>
                    <a:pt x="6149" y="172"/>
                    <a:pt x="5616" y="31"/>
                  </a:cubicBezTo>
                  <a:cubicBezTo>
                    <a:pt x="5530" y="10"/>
                    <a:pt x="5449" y="0"/>
                    <a:pt x="5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6656755" y="1762968"/>
              <a:ext cx="525213" cy="507036"/>
            </a:xfrm>
            <a:custGeom>
              <a:avLst/>
              <a:gdLst/>
              <a:ahLst/>
              <a:cxnLst/>
              <a:rect l="l" t="t" r="r" b="b"/>
              <a:pathLst>
                <a:path w="17828" h="17211" extrusionOk="0">
                  <a:moveTo>
                    <a:pt x="3903" y="1"/>
                  </a:moveTo>
                  <a:cubicBezTo>
                    <a:pt x="9746" y="4397"/>
                    <a:pt x="14513" y="10254"/>
                    <a:pt x="17495" y="16945"/>
                  </a:cubicBezTo>
                  <a:lnTo>
                    <a:pt x="17495" y="16945"/>
                  </a:lnTo>
                  <a:cubicBezTo>
                    <a:pt x="16633" y="16758"/>
                    <a:pt x="15772" y="16545"/>
                    <a:pt x="14936" y="16284"/>
                  </a:cubicBezTo>
                  <a:cubicBezTo>
                    <a:pt x="14038" y="15975"/>
                    <a:pt x="13168" y="15638"/>
                    <a:pt x="12353" y="15189"/>
                  </a:cubicBezTo>
                  <a:cubicBezTo>
                    <a:pt x="11511" y="14740"/>
                    <a:pt x="10809" y="14094"/>
                    <a:pt x="10051" y="13533"/>
                  </a:cubicBezTo>
                  <a:cubicBezTo>
                    <a:pt x="7721" y="11904"/>
                    <a:pt x="5251" y="10473"/>
                    <a:pt x="3398" y="8283"/>
                  </a:cubicBezTo>
                  <a:cubicBezTo>
                    <a:pt x="2134" y="6879"/>
                    <a:pt x="1039" y="5335"/>
                    <a:pt x="1" y="3735"/>
                  </a:cubicBezTo>
                  <a:lnTo>
                    <a:pt x="1" y="3735"/>
                  </a:lnTo>
                  <a:cubicBezTo>
                    <a:pt x="1011" y="5335"/>
                    <a:pt x="2078" y="6907"/>
                    <a:pt x="3313" y="8339"/>
                  </a:cubicBezTo>
                  <a:cubicBezTo>
                    <a:pt x="5166" y="10557"/>
                    <a:pt x="7637" y="12017"/>
                    <a:pt x="9967" y="13673"/>
                  </a:cubicBezTo>
                  <a:cubicBezTo>
                    <a:pt x="10725" y="14207"/>
                    <a:pt x="11427" y="14880"/>
                    <a:pt x="12269" y="15330"/>
                  </a:cubicBezTo>
                  <a:cubicBezTo>
                    <a:pt x="13926" y="16256"/>
                    <a:pt x="15779" y="16818"/>
                    <a:pt x="17660" y="17183"/>
                  </a:cubicBezTo>
                  <a:lnTo>
                    <a:pt x="17828" y="17211"/>
                  </a:lnTo>
                  <a:lnTo>
                    <a:pt x="17828" y="17211"/>
                  </a:lnTo>
                  <a:lnTo>
                    <a:pt x="17744" y="17042"/>
                  </a:lnTo>
                  <a:cubicBezTo>
                    <a:pt x="14712" y="10304"/>
                    <a:pt x="9911" y="4324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686539" y="1777050"/>
              <a:ext cx="511985" cy="502057"/>
            </a:xfrm>
            <a:custGeom>
              <a:avLst/>
              <a:gdLst/>
              <a:ahLst/>
              <a:cxnLst/>
              <a:rect l="l" t="t" r="r" b="b"/>
              <a:pathLst>
                <a:path w="17379" h="17042" extrusionOk="0">
                  <a:moveTo>
                    <a:pt x="1488" y="0"/>
                  </a:moveTo>
                  <a:lnTo>
                    <a:pt x="1488" y="0"/>
                  </a:lnTo>
                  <a:cubicBezTo>
                    <a:pt x="4240" y="2555"/>
                    <a:pt x="6879" y="5278"/>
                    <a:pt x="8872" y="8479"/>
                  </a:cubicBezTo>
                  <a:cubicBezTo>
                    <a:pt x="10747" y="11447"/>
                    <a:pt x="13322" y="13884"/>
                    <a:pt x="15970" y="16148"/>
                  </a:cubicBezTo>
                  <a:lnTo>
                    <a:pt x="15970" y="16148"/>
                  </a:lnTo>
                  <a:cubicBezTo>
                    <a:pt x="12844" y="14583"/>
                    <a:pt x="9892" y="12659"/>
                    <a:pt x="7496" y="10107"/>
                  </a:cubicBezTo>
                  <a:cubicBezTo>
                    <a:pt x="4913" y="7356"/>
                    <a:pt x="2415" y="4520"/>
                    <a:pt x="0" y="1628"/>
                  </a:cubicBezTo>
                  <a:lnTo>
                    <a:pt x="0" y="1628"/>
                  </a:lnTo>
                  <a:cubicBezTo>
                    <a:pt x="3004" y="5250"/>
                    <a:pt x="5924" y="9012"/>
                    <a:pt x="9433" y="12156"/>
                  </a:cubicBezTo>
                  <a:cubicBezTo>
                    <a:pt x="11605" y="13966"/>
                    <a:pt x="14025" y="15444"/>
                    <a:pt x="16556" y="16646"/>
                  </a:cubicBezTo>
                  <a:lnTo>
                    <a:pt x="16556" y="16646"/>
                  </a:lnTo>
                  <a:cubicBezTo>
                    <a:pt x="16568" y="16656"/>
                    <a:pt x="16580" y="16666"/>
                    <a:pt x="16592" y="16676"/>
                  </a:cubicBezTo>
                  <a:lnTo>
                    <a:pt x="16599" y="16666"/>
                  </a:lnTo>
                  <a:lnTo>
                    <a:pt x="16599" y="16666"/>
                  </a:lnTo>
                  <a:cubicBezTo>
                    <a:pt x="16606" y="16670"/>
                    <a:pt x="16613" y="16673"/>
                    <a:pt x="16620" y="16676"/>
                  </a:cubicBezTo>
                  <a:lnTo>
                    <a:pt x="17378" y="17041"/>
                  </a:lnTo>
                  <a:cubicBezTo>
                    <a:pt x="15694" y="15694"/>
                    <a:pt x="14066" y="14290"/>
                    <a:pt x="12550" y="12746"/>
                  </a:cubicBezTo>
                  <a:cubicBezTo>
                    <a:pt x="11230" y="11398"/>
                    <a:pt x="9967" y="9995"/>
                    <a:pt x="8984" y="8422"/>
                  </a:cubicBezTo>
                  <a:cubicBezTo>
                    <a:pt x="6991" y="5194"/>
                    <a:pt x="4296" y="2499"/>
                    <a:pt x="1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7224941" y="1882900"/>
              <a:ext cx="454096" cy="382980"/>
            </a:xfrm>
            <a:custGeom>
              <a:avLst/>
              <a:gdLst/>
              <a:ahLst/>
              <a:cxnLst/>
              <a:rect l="l" t="t" r="r" b="b"/>
              <a:pathLst>
                <a:path w="15414" h="13000" extrusionOk="0">
                  <a:moveTo>
                    <a:pt x="15189" y="0"/>
                  </a:moveTo>
                  <a:cubicBezTo>
                    <a:pt x="14970" y="0"/>
                    <a:pt x="14524" y="287"/>
                    <a:pt x="14038" y="871"/>
                  </a:cubicBezTo>
                  <a:cubicBezTo>
                    <a:pt x="13364" y="1685"/>
                    <a:pt x="10922" y="3791"/>
                    <a:pt x="8985" y="4717"/>
                  </a:cubicBezTo>
                  <a:cubicBezTo>
                    <a:pt x="7020" y="5644"/>
                    <a:pt x="1" y="12999"/>
                    <a:pt x="1" y="12999"/>
                  </a:cubicBezTo>
                  <a:cubicBezTo>
                    <a:pt x="1" y="12999"/>
                    <a:pt x="5026" y="9995"/>
                    <a:pt x="7890" y="9321"/>
                  </a:cubicBezTo>
                  <a:cubicBezTo>
                    <a:pt x="10753" y="8648"/>
                    <a:pt x="12691" y="7833"/>
                    <a:pt x="13112" y="7300"/>
                  </a:cubicBezTo>
                  <a:cubicBezTo>
                    <a:pt x="13505" y="6739"/>
                    <a:pt x="13196" y="5700"/>
                    <a:pt x="13561" y="5475"/>
                  </a:cubicBezTo>
                  <a:cubicBezTo>
                    <a:pt x="13926" y="5251"/>
                    <a:pt x="15217" y="4633"/>
                    <a:pt x="15330" y="4212"/>
                  </a:cubicBezTo>
                  <a:cubicBezTo>
                    <a:pt x="15414" y="3763"/>
                    <a:pt x="15133" y="3145"/>
                    <a:pt x="15133" y="2696"/>
                  </a:cubicBezTo>
                  <a:cubicBezTo>
                    <a:pt x="15133" y="2219"/>
                    <a:pt x="15302" y="534"/>
                    <a:pt x="15330" y="169"/>
                  </a:cubicBezTo>
                  <a:cubicBezTo>
                    <a:pt x="15338" y="57"/>
                    <a:pt x="15286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7223291" y="1954870"/>
              <a:ext cx="448322" cy="313484"/>
            </a:xfrm>
            <a:custGeom>
              <a:avLst/>
              <a:gdLst/>
              <a:ahLst/>
              <a:cxnLst/>
              <a:rect l="l" t="t" r="r" b="b"/>
              <a:pathLst>
                <a:path w="15218" h="10641" extrusionOk="0">
                  <a:moveTo>
                    <a:pt x="15217" y="0"/>
                  </a:moveTo>
                  <a:cubicBezTo>
                    <a:pt x="14038" y="983"/>
                    <a:pt x="12803" y="1937"/>
                    <a:pt x="11455" y="2695"/>
                  </a:cubicBezTo>
                  <a:cubicBezTo>
                    <a:pt x="10781" y="3116"/>
                    <a:pt x="10051" y="3313"/>
                    <a:pt x="9350" y="3650"/>
                  </a:cubicBezTo>
                  <a:cubicBezTo>
                    <a:pt x="8648" y="3959"/>
                    <a:pt x="7974" y="4352"/>
                    <a:pt x="7300" y="4745"/>
                  </a:cubicBezTo>
                  <a:cubicBezTo>
                    <a:pt x="4661" y="6373"/>
                    <a:pt x="2191" y="8282"/>
                    <a:pt x="1" y="10500"/>
                  </a:cubicBezTo>
                  <a:lnTo>
                    <a:pt x="141" y="10640"/>
                  </a:lnTo>
                  <a:cubicBezTo>
                    <a:pt x="2219" y="9152"/>
                    <a:pt x="4352" y="7721"/>
                    <a:pt x="6654" y="6542"/>
                  </a:cubicBezTo>
                  <a:cubicBezTo>
                    <a:pt x="7777" y="5868"/>
                    <a:pt x="9069" y="5699"/>
                    <a:pt x="10248" y="5194"/>
                  </a:cubicBezTo>
                  <a:cubicBezTo>
                    <a:pt x="11427" y="4661"/>
                    <a:pt x="12522" y="3959"/>
                    <a:pt x="13505" y="3144"/>
                  </a:cubicBezTo>
                  <a:lnTo>
                    <a:pt x="13505" y="3144"/>
                  </a:lnTo>
                  <a:cubicBezTo>
                    <a:pt x="11989" y="4352"/>
                    <a:pt x="10276" y="5278"/>
                    <a:pt x="8367" y="5671"/>
                  </a:cubicBezTo>
                  <a:cubicBezTo>
                    <a:pt x="6514" y="6289"/>
                    <a:pt x="4886" y="7328"/>
                    <a:pt x="3229" y="8338"/>
                  </a:cubicBezTo>
                  <a:cubicBezTo>
                    <a:pt x="2460" y="8832"/>
                    <a:pt x="1704" y="9325"/>
                    <a:pt x="962" y="9828"/>
                  </a:cubicBezTo>
                  <a:lnTo>
                    <a:pt x="962" y="9828"/>
                  </a:lnTo>
                  <a:cubicBezTo>
                    <a:pt x="1807" y="9036"/>
                    <a:pt x="2685" y="8264"/>
                    <a:pt x="3594" y="7524"/>
                  </a:cubicBezTo>
                  <a:cubicBezTo>
                    <a:pt x="5391" y="6120"/>
                    <a:pt x="7300" y="4773"/>
                    <a:pt x="9378" y="3762"/>
                  </a:cubicBezTo>
                  <a:cubicBezTo>
                    <a:pt x="11596" y="2976"/>
                    <a:pt x="13477" y="1544"/>
                    <a:pt x="15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6576537" y="1970661"/>
              <a:ext cx="578152" cy="333075"/>
            </a:xfrm>
            <a:custGeom>
              <a:avLst/>
              <a:gdLst/>
              <a:ahLst/>
              <a:cxnLst/>
              <a:rect l="l" t="t" r="r" b="b"/>
              <a:pathLst>
                <a:path w="19625" h="11306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lnTo>
                    <a:pt x="14936" y="11284"/>
                  </a:lnTo>
                  <a:cubicBezTo>
                    <a:pt x="15072" y="11299"/>
                    <a:pt x="15215" y="11306"/>
                    <a:pt x="15363" y="11306"/>
                  </a:cubicBezTo>
                  <a:cubicBezTo>
                    <a:pt x="17137" y="11306"/>
                    <a:pt x="19625" y="10301"/>
                    <a:pt x="19625" y="10301"/>
                  </a:cubicBezTo>
                  <a:cubicBezTo>
                    <a:pt x="13532" y="8448"/>
                    <a:pt x="9209" y="6707"/>
                    <a:pt x="7889" y="6539"/>
                  </a:cubicBezTo>
                  <a:cubicBezTo>
                    <a:pt x="6581" y="6344"/>
                    <a:pt x="4831" y="4742"/>
                    <a:pt x="4719" y="4742"/>
                  </a:cubicBezTo>
                  <a:cubicBezTo>
                    <a:pt x="4718" y="4742"/>
                    <a:pt x="4718" y="4742"/>
                    <a:pt x="4717" y="4742"/>
                  </a:cubicBezTo>
                  <a:cubicBezTo>
                    <a:pt x="4716" y="4743"/>
                    <a:pt x="4715" y="4743"/>
                    <a:pt x="4714" y="4743"/>
                  </a:cubicBezTo>
                  <a:cubicBezTo>
                    <a:pt x="4633" y="4743"/>
                    <a:pt x="4630" y="3729"/>
                    <a:pt x="4436" y="3535"/>
                  </a:cubicBezTo>
                  <a:cubicBezTo>
                    <a:pt x="4281" y="3354"/>
                    <a:pt x="3582" y="3079"/>
                    <a:pt x="3295" y="3079"/>
                  </a:cubicBezTo>
                  <a:cubicBezTo>
                    <a:pt x="3269" y="3079"/>
                    <a:pt x="3247" y="3081"/>
                    <a:pt x="3229" y="3086"/>
                  </a:cubicBezTo>
                  <a:cubicBezTo>
                    <a:pt x="3222" y="3088"/>
                    <a:pt x="3214" y="3088"/>
                    <a:pt x="3206" y="3088"/>
                  </a:cubicBezTo>
                  <a:cubicBezTo>
                    <a:pt x="2980" y="3088"/>
                    <a:pt x="2627" y="2300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6626147" y="1993728"/>
              <a:ext cx="529367" cy="280400"/>
            </a:xfrm>
            <a:custGeom>
              <a:avLst/>
              <a:gdLst/>
              <a:ahLst/>
              <a:cxnLst/>
              <a:rect l="l" t="t" r="r" b="b"/>
              <a:pathLst>
                <a:path w="17969" h="95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927"/>
                    <a:pt x="366" y="1825"/>
                    <a:pt x="675" y="2696"/>
                  </a:cubicBezTo>
                  <a:cubicBezTo>
                    <a:pt x="2078" y="6514"/>
                    <a:pt x="3847" y="6177"/>
                    <a:pt x="7132" y="7300"/>
                  </a:cubicBezTo>
                  <a:cubicBezTo>
                    <a:pt x="8451" y="7749"/>
                    <a:pt x="9715" y="8367"/>
                    <a:pt x="11034" y="8788"/>
                  </a:cubicBezTo>
                  <a:cubicBezTo>
                    <a:pt x="13280" y="9378"/>
                    <a:pt x="15638" y="9462"/>
                    <a:pt x="17969" y="9518"/>
                  </a:cubicBezTo>
                  <a:cubicBezTo>
                    <a:pt x="15666" y="9378"/>
                    <a:pt x="13336" y="9209"/>
                    <a:pt x="11090" y="8620"/>
                  </a:cubicBezTo>
                  <a:cubicBezTo>
                    <a:pt x="9771" y="8198"/>
                    <a:pt x="8536" y="7553"/>
                    <a:pt x="7216" y="7104"/>
                  </a:cubicBezTo>
                  <a:cubicBezTo>
                    <a:pt x="3987" y="6009"/>
                    <a:pt x="2219" y="6374"/>
                    <a:pt x="787" y="2668"/>
                  </a:cubicBezTo>
                  <a:cubicBezTo>
                    <a:pt x="450" y="1797"/>
                    <a:pt x="197" y="92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989235" y="1650225"/>
              <a:ext cx="369723" cy="623904"/>
            </a:xfrm>
            <a:custGeom>
              <a:avLst/>
              <a:gdLst/>
              <a:ahLst/>
              <a:cxnLst/>
              <a:rect l="l" t="t" r="r" b="b"/>
              <a:pathLst>
                <a:path w="12550" h="21178" extrusionOk="0">
                  <a:moveTo>
                    <a:pt x="5852" y="1"/>
                  </a:moveTo>
                  <a:cubicBezTo>
                    <a:pt x="5820" y="1"/>
                    <a:pt x="5788" y="4"/>
                    <a:pt x="5756" y="10"/>
                  </a:cubicBezTo>
                  <a:cubicBezTo>
                    <a:pt x="5290" y="92"/>
                    <a:pt x="4770" y="656"/>
                    <a:pt x="4406" y="656"/>
                  </a:cubicBezTo>
                  <a:cubicBezTo>
                    <a:pt x="4397" y="656"/>
                    <a:pt x="4389" y="656"/>
                    <a:pt x="4380" y="655"/>
                  </a:cubicBezTo>
                  <a:cubicBezTo>
                    <a:pt x="4259" y="637"/>
                    <a:pt x="4143" y="624"/>
                    <a:pt x="4037" y="624"/>
                  </a:cubicBezTo>
                  <a:cubicBezTo>
                    <a:pt x="3825" y="624"/>
                    <a:pt x="3650" y="674"/>
                    <a:pt x="3538" y="824"/>
                  </a:cubicBezTo>
                  <a:cubicBezTo>
                    <a:pt x="3347" y="1042"/>
                    <a:pt x="3262" y="2005"/>
                    <a:pt x="2844" y="2005"/>
                  </a:cubicBezTo>
                  <a:cubicBezTo>
                    <a:pt x="2832" y="2005"/>
                    <a:pt x="2820" y="2004"/>
                    <a:pt x="2808" y="2003"/>
                  </a:cubicBezTo>
                  <a:cubicBezTo>
                    <a:pt x="2359" y="1975"/>
                    <a:pt x="1854" y="1245"/>
                    <a:pt x="1629" y="1105"/>
                  </a:cubicBezTo>
                  <a:cubicBezTo>
                    <a:pt x="1594" y="1083"/>
                    <a:pt x="1558" y="1072"/>
                    <a:pt x="1521" y="1072"/>
                  </a:cubicBezTo>
                  <a:cubicBezTo>
                    <a:pt x="1321" y="1072"/>
                    <a:pt x="1102" y="1399"/>
                    <a:pt x="983" y="2087"/>
                  </a:cubicBezTo>
                  <a:cubicBezTo>
                    <a:pt x="843" y="2901"/>
                    <a:pt x="1" y="3407"/>
                    <a:pt x="253" y="5540"/>
                  </a:cubicBezTo>
                  <a:cubicBezTo>
                    <a:pt x="534" y="7674"/>
                    <a:pt x="1657" y="11520"/>
                    <a:pt x="3033" y="15114"/>
                  </a:cubicBezTo>
                  <a:cubicBezTo>
                    <a:pt x="4717" y="19606"/>
                    <a:pt x="6654" y="21178"/>
                    <a:pt x="6654" y="21178"/>
                  </a:cubicBezTo>
                  <a:cubicBezTo>
                    <a:pt x="6654" y="21178"/>
                    <a:pt x="9153" y="16461"/>
                    <a:pt x="10332" y="13879"/>
                  </a:cubicBezTo>
                  <a:cubicBezTo>
                    <a:pt x="11511" y="11296"/>
                    <a:pt x="12550" y="8123"/>
                    <a:pt x="12550" y="6354"/>
                  </a:cubicBezTo>
                  <a:cubicBezTo>
                    <a:pt x="12550" y="4586"/>
                    <a:pt x="11960" y="1834"/>
                    <a:pt x="11680" y="1105"/>
                  </a:cubicBezTo>
                  <a:cubicBezTo>
                    <a:pt x="11490" y="613"/>
                    <a:pt x="11085" y="414"/>
                    <a:pt x="10746" y="414"/>
                  </a:cubicBezTo>
                  <a:cubicBezTo>
                    <a:pt x="10581" y="414"/>
                    <a:pt x="10433" y="461"/>
                    <a:pt x="10332" y="543"/>
                  </a:cubicBezTo>
                  <a:cubicBezTo>
                    <a:pt x="10041" y="785"/>
                    <a:pt x="9604" y="1132"/>
                    <a:pt x="9363" y="1132"/>
                  </a:cubicBezTo>
                  <a:cubicBezTo>
                    <a:pt x="9325" y="1132"/>
                    <a:pt x="9292" y="1124"/>
                    <a:pt x="9265" y="1105"/>
                  </a:cubicBezTo>
                  <a:cubicBezTo>
                    <a:pt x="9097" y="964"/>
                    <a:pt x="8816" y="403"/>
                    <a:pt x="8367" y="403"/>
                  </a:cubicBezTo>
                  <a:cubicBezTo>
                    <a:pt x="7996" y="426"/>
                    <a:pt x="7416" y="697"/>
                    <a:pt x="7066" y="697"/>
                  </a:cubicBezTo>
                  <a:cubicBezTo>
                    <a:pt x="6992" y="697"/>
                    <a:pt x="6928" y="685"/>
                    <a:pt x="6879" y="655"/>
                  </a:cubicBezTo>
                  <a:cubicBezTo>
                    <a:pt x="6618" y="473"/>
                    <a:pt x="6261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033071" y="1682749"/>
              <a:ext cx="250646" cy="599658"/>
            </a:xfrm>
            <a:custGeom>
              <a:avLst/>
              <a:gdLst/>
              <a:ahLst/>
              <a:cxnLst/>
              <a:rect l="l" t="t" r="r" b="b"/>
              <a:pathLst>
                <a:path w="8508" h="20355" extrusionOk="0">
                  <a:moveTo>
                    <a:pt x="7974" y="1"/>
                  </a:moveTo>
                  <a:lnTo>
                    <a:pt x="7974" y="1"/>
                  </a:lnTo>
                  <a:cubicBezTo>
                    <a:pt x="8311" y="2527"/>
                    <a:pt x="8367" y="5110"/>
                    <a:pt x="8114" y="7637"/>
                  </a:cubicBezTo>
                  <a:cubicBezTo>
                    <a:pt x="7592" y="11789"/>
                    <a:pt x="6342" y="15779"/>
                    <a:pt x="5130" y="19766"/>
                  </a:cubicBezTo>
                  <a:lnTo>
                    <a:pt x="5130" y="19766"/>
                  </a:lnTo>
                  <a:cubicBezTo>
                    <a:pt x="4452" y="18331"/>
                    <a:pt x="3870" y="16871"/>
                    <a:pt x="3313" y="15385"/>
                  </a:cubicBezTo>
                  <a:cubicBezTo>
                    <a:pt x="1629" y="10669"/>
                    <a:pt x="281" y="5672"/>
                    <a:pt x="787" y="618"/>
                  </a:cubicBezTo>
                  <a:lnTo>
                    <a:pt x="787" y="618"/>
                  </a:lnTo>
                  <a:cubicBezTo>
                    <a:pt x="1" y="7188"/>
                    <a:pt x="2415" y="14178"/>
                    <a:pt x="5082" y="20102"/>
                  </a:cubicBezTo>
                  <a:lnTo>
                    <a:pt x="5194" y="20355"/>
                  </a:lnTo>
                  <a:cubicBezTo>
                    <a:pt x="5700" y="18614"/>
                    <a:pt x="6205" y="16902"/>
                    <a:pt x="6654" y="15161"/>
                  </a:cubicBezTo>
                  <a:cubicBezTo>
                    <a:pt x="7300" y="12690"/>
                    <a:pt x="7974" y="10220"/>
                    <a:pt x="8255" y="7665"/>
                  </a:cubicBezTo>
                  <a:cubicBezTo>
                    <a:pt x="8507" y="5110"/>
                    <a:pt x="8367" y="2527"/>
                    <a:pt x="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084360" y="1669521"/>
              <a:ext cx="139788" cy="616215"/>
            </a:xfrm>
            <a:custGeom>
              <a:avLst/>
              <a:gdLst/>
              <a:ahLst/>
              <a:cxnLst/>
              <a:rect l="l" t="t" r="r" b="b"/>
              <a:pathLst>
                <a:path w="4745" h="20917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4448" y="6660"/>
                    <a:pt x="4599" y="13481"/>
                    <a:pt x="3415" y="20094"/>
                  </a:cubicBezTo>
                  <a:lnTo>
                    <a:pt x="3415" y="20094"/>
                  </a:lnTo>
                  <a:cubicBezTo>
                    <a:pt x="2382" y="16925"/>
                    <a:pt x="1609" y="13656"/>
                    <a:pt x="1123" y="10360"/>
                  </a:cubicBezTo>
                  <a:cubicBezTo>
                    <a:pt x="590" y="6935"/>
                    <a:pt x="365" y="3454"/>
                    <a:pt x="618" y="0"/>
                  </a:cubicBezTo>
                  <a:lnTo>
                    <a:pt x="618" y="0"/>
                  </a:lnTo>
                  <a:cubicBezTo>
                    <a:pt x="0" y="6935"/>
                    <a:pt x="1235" y="13925"/>
                    <a:pt x="3341" y="20551"/>
                  </a:cubicBezTo>
                  <a:lnTo>
                    <a:pt x="3453" y="20916"/>
                  </a:lnTo>
                  <a:lnTo>
                    <a:pt x="3538" y="20523"/>
                  </a:lnTo>
                  <a:cubicBezTo>
                    <a:pt x="4745" y="13757"/>
                    <a:pt x="4604" y="6794"/>
                    <a:pt x="3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6955710" y="2090504"/>
              <a:ext cx="456188" cy="1029745"/>
            </a:xfrm>
            <a:custGeom>
              <a:avLst/>
              <a:gdLst/>
              <a:ahLst/>
              <a:cxnLst/>
              <a:rect l="l" t="t" r="r" b="b"/>
              <a:pathLst>
                <a:path w="15485" h="34954" extrusionOk="0">
                  <a:moveTo>
                    <a:pt x="10965" y="0"/>
                  </a:moveTo>
                  <a:lnTo>
                    <a:pt x="10965" y="0"/>
                  </a:lnTo>
                  <a:cubicBezTo>
                    <a:pt x="10964" y="1"/>
                    <a:pt x="9645" y="3454"/>
                    <a:pt x="9140" y="4212"/>
                  </a:cubicBezTo>
                  <a:cubicBezTo>
                    <a:pt x="8663" y="4998"/>
                    <a:pt x="7961" y="5728"/>
                    <a:pt x="7961" y="5728"/>
                  </a:cubicBezTo>
                  <a:cubicBezTo>
                    <a:pt x="7961" y="5728"/>
                    <a:pt x="7652" y="4408"/>
                    <a:pt x="7118" y="3201"/>
                  </a:cubicBezTo>
                  <a:cubicBezTo>
                    <a:pt x="6557" y="1966"/>
                    <a:pt x="5378" y="225"/>
                    <a:pt x="5378" y="225"/>
                  </a:cubicBezTo>
                  <a:lnTo>
                    <a:pt x="5378" y="225"/>
                  </a:lnTo>
                  <a:cubicBezTo>
                    <a:pt x="5378" y="225"/>
                    <a:pt x="5967" y="2752"/>
                    <a:pt x="6276" y="3425"/>
                  </a:cubicBezTo>
                  <a:cubicBezTo>
                    <a:pt x="6613" y="4071"/>
                    <a:pt x="6754" y="5812"/>
                    <a:pt x="6754" y="5812"/>
                  </a:cubicBezTo>
                  <a:cubicBezTo>
                    <a:pt x="6754" y="5812"/>
                    <a:pt x="4834" y="5305"/>
                    <a:pt x="3905" y="5305"/>
                  </a:cubicBezTo>
                  <a:cubicBezTo>
                    <a:pt x="3881" y="5305"/>
                    <a:pt x="3857" y="5306"/>
                    <a:pt x="3834" y="5306"/>
                  </a:cubicBezTo>
                  <a:cubicBezTo>
                    <a:pt x="2907" y="5306"/>
                    <a:pt x="577" y="5138"/>
                    <a:pt x="100" y="4998"/>
                  </a:cubicBezTo>
                  <a:cubicBezTo>
                    <a:pt x="72" y="4990"/>
                    <a:pt x="56" y="4986"/>
                    <a:pt x="53" y="4986"/>
                  </a:cubicBezTo>
                  <a:cubicBezTo>
                    <a:pt x="1" y="4986"/>
                    <a:pt x="3357" y="6047"/>
                    <a:pt x="4311" y="6233"/>
                  </a:cubicBezTo>
                  <a:cubicBezTo>
                    <a:pt x="5294" y="6401"/>
                    <a:pt x="5967" y="6514"/>
                    <a:pt x="5967" y="6514"/>
                  </a:cubicBezTo>
                  <a:cubicBezTo>
                    <a:pt x="5967" y="6514"/>
                    <a:pt x="4058" y="6823"/>
                    <a:pt x="2907" y="7216"/>
                  </a:cubicBezTo>
                  <a:cubicBezTo>
                    <a:pt x="1756" y="7637"/>
                    <a:pt x="409" y="8170"/>
                    <a:pt x="409" y="8170"/>
                  </a:cubicBezTo>
                  <a:cubicBezTo>
                    <a:pt x="409" y="8170"/>
                    <a:pt x="2542" y="7889"/>
                    <a:pt x="3750" y="7721"/>
                  </a:cubicBezTo>
                  <a:cubicBezTo>
                    <a:pt x="4618" y="7583"/>
                    <a:pt x="5404" y="7431"/>
                    <a:pt x="5940" y="7431"/>
                  </a:cubicBezTo>
                  <a:cubicBezTo>
                    <a:pt x="6166" y="7431"/>
                    <a:pt x="6348" y="7458"/>
                    <a:pt x="6473" y="7524"/>
                  </a:cubicBezTo>
                  <a:cubicBezTo>
                    <a:pt x="6866" y="7777"/>
                    <a:pt x="8101" y="9181"/>
                    <a:pt x="8691" y="11174"/>
                  </a:cubicBezTo>
                  <a:cubicBezTo>
                    <a:pt x="9280" y="13167"/>
                    <a:pt x="10965" y="19737"/>
                    <a:pt x="11189" y="21702"/>
                  </a:cubicBezTo>
                  <a:cubicBezTo>
                    <a:pt x="11414" y="23695"/>
                    <a:pt x="11947" y="28412"/>
                    <a:pt x="12032" y="30461"/>
                  </a:cubicBezTo>
                  <a:cubicBezTo>
                    <a:pt x="12144" y="32483"/>
                    <a:pt x="11807" y="34953"/>
                    <a:pt x="11807" y="34953"/>
                  </a:cubicBezTo>
                  <a:lnTo>
                    <a:pt x="13183" y="34953"/>
                  </a:lnTo>
                  <a:cubicBezTo>
                    <a:pt x="13183" y="34953"/>
                    <a:pt x="13267" y="30461"/>
                    <a:pt x="12705" y="26924"/>
                  </a:cubicBezTo>
                  <a:cubicBezTo>
                    <a:pt x="12172" y="23387"/>
                    <a:pt x="11807" y="20298"/>
                    <a:pt x="10937" y="17042"/>
                  </a:cubicBezTo>
                  <a:cubicBezTo>
                    <a:pt x="10094" y="13785"/>
                    <a:pt x="8466" y="8788"/>
                    <a:pt x="8691" y="7805"/>
                  </a:cubicBezTo>
                  <a:cubicBezTo>
                    <a:pt x="8691" y="7805"/>
                    <a:pt x="9786" y="6598"/>
                    <a:pt x="10656" y="5952"/>
                  </a:cubicBezTo>
                  <a:cubicBezTo>
                    <a:pt x="11498" y="5306"/>
                    <a:pt x="11863" y="5138"/>
                    <a:pt x="12986" y="4857"/>
                  </a:cubicBezTo>
                  <a:cubicBezTo>
                    <a:pt x="14137" y="4577"/>
                    <a:pt x="15485" y="4127"/>
                    <a:pt x="15485" y="4127"/>
                  </a:cubicBezTo>
                  <a:lnTo>
                    <a:pt x="15485" y="4127"/>
                  </a:lnTo>
                  <a:cubicBezTo>
                    <a:pt x="15484" y="4127"/>
                    <a:pt x="13323" y="4380"/>
                    <a:pt x="12088" y="4689"/>
                  </a:cubicBezTo>
                  <a:cubicBezTo>
                    <a:pt x="10881" y="4970"/>
                    <a:pt x="9589" y="5868"/>
                    <a:pt x="9140" y="6233"/>
                  </a:cubicBezTo>
                  <a:cubicBezTo>
                    <a:pt x="9114" y="6252"/>
                    <a:pt x="9094" y="6262"/>
                    <a:pt x="9080" y="6262"/>
                  </a:cubicBezTo>
                  <a:cubicBezTo>
                    <a:pt x="8849" y="6262"/>
                    <a:pt x="10103" y="3798"/>
                    <a:pt x="10235" y="3004"/>
                  </a:cubicBezTo>
                  <a:cubicBezTo>
                    <a:pt x="10375" y="2162"/>
                    <a:pt x="10965" y="1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 flipH="1">
            <a:off x="44647" y="4209421"/>
            <a:ext cx="504673" cy="934075"/>
            <a:chOff x="2872172" y="647196"/>
            <a:chExt cx="504673" cy="934075"/>
          </a:xfrm>
        </p:grpSpPr>
        <p:sp>
          <p:nvSpPr>
            <p:cNvPr id="560" name="Google Shape;560;p9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9"/>
          <p:cNvGrpSpPr/>
          <p:nvPr/>
        </p:nvGrpSpPr>
        <p:grpSpPr>
          <a:xfrm flipH="1">
            <a:off x="1078597" y="4209421"/>
            <a:ext cx="504673" cy="934075"/>
            <a:chOff x="2872172" y="647196"/>
            <a:chExt cx="504673" cy="934075"/>
          </a:xfrm>
        </p:grpSpPr>
        <p:sp>
          <p:nvSpPr>
            <p:cNvPr id="591" name="Google Shape;591;p9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9"/>
          <p:cNvGrpSpPr/>
          <p:nvPr/>
        </p:nvGrpSpPr>
        <p:grpSpPr>
          <a:xfrm>
            <a:off x="159656" y="3981844"/>
            <a:ext cx="647848" cy="1163774"/>
            <a:chOff x="3780380" y="486447"/>
            <a:chExt cx="647848" cy="1163774"/>
          </a:xfrm>
        </p:grpSpPr>
        <p:sp>
          <p:nvSpPr>
            <p:cNvPr id="622" name="Google Shape;622;p9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9"/>
          <p:cNvGrpSpPr/>
          <p:nvPr/>
        </p:nvGrpSpPr>
        <p:grpSpPr>
          <a:xfrm flipH="1">
            <a:off x="1835409" y="3602430"/>
            <a:ext cx="451305" cy="1541081"/>
            <a:chOff x="4864845" y="1806137"/>
            <a:chExt cx="880939" cy="3008160"/>
          </a:xfrm>
        </p:grpSpPr>
        <p:sp>
          <p:nvSpPr>
            <p:cNvPr id="653" name="Google Shape;653;p9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9"/>
          <p:cNvGrpSpPr/>
          <p:nvPr/>
        </p:nvGrpSpPr>
        <p:grpSpPr>
          <a:xfrm flipH="1">
            <a:off x="1342088" y="4253644"/>
            <a:ext cx="698534" cy="889849"/>
            <a:chOff x="2949775" y="1914763"/>
            <a:chExt cx="2004403" cy="2553368"/>
          </a:xfrm>
        </p:grpSpPr>
        <p:sp>
          <p:nvSpPr>
            <p:cNvPr id="668" name="Google Shape;668;p9"/>
            <p:cNvSpPr/>
            <p:nvPr/>
          </p:nvSpPr>
          <p:spPr>
            <a:xfrm>
              <a:off x="3910368" y="1914763"/>
              <a:ext cx="1043810" cy="1113950"/>
            </a:xfrm>
            <a:custGeom>
              <a:avLst/>
              <a:gdLst/>
              <a:ahLst/>
              <a:cxnLst/>
              <a:rect l="l" t="t" r="r" b="b"/>
              <a:pathLst>
                <a:path w="9182" h="979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25" y="3314"/>
                    <a:pt x="422" y="4886"/>
                  </a:cubicBezTo>
                  <a:cubicBezTo>
                    <a:pt x="590" y="6486"/>
                    <a:pt x="422" y="9799"/>
                    <a:pt x="422" y="9799"/>
                  </a:cubicBezTo>
                  <a:lnTo>
                    <a:pt x="1320" y="9799"/>
                  </a:lnTo>
                  <a:cubicBezTo>
                    <a:pt x="1320" y="9799"/>
                    <a:pt x="3566" y="8142"/>
                    <a:pt x="5363" y="7160"/>
                  </a:cubicBezTo>
                  <a:cubicBezTo>
                    <a:pt x="7160" y="6149"/>
                    <a:pt x="7974" y="5335"/>
                    <a:pt x="7974" y="5335"/>
                  </a:cubicBezTo>
                  <a:lnTo>
                    <a:pt x="7188" y="5335"/>
                  </a:lnTo>
                  <a:lnTo>
                    <a:pt x="9181" y="3791"/>
                  </a:lnTo>
                  <a:lnTo>
                    <a:pt x="9181" y="3791"/>
                  </a:lnTo>
                  <a:cubicBezTo>
                    <a:pt x="9181" y="3791"/>
                    <a:pt x="6514" y="4352"/>
                    <a:pt x="5251" y="5335"/>
                  </a:cubicBezTo>
                  <a:cubicBezTo>
                    <a:pt x="3959" y="6290"/>
                    <a:pt x="1320" y="8676"/>
                    <a:pt x="1320" y="8676"/>
                  </a:cubicBezTo>
                  <a:cubicBezTo>
                    <a:pt x="1320" y="8676"/>
                    <a:pt x="2163" y="5391"/>
                    <a:pt x="1629" y="3342"/>
                  </a:cubicBezTo>
                  <a:cubicBezTo>
                    <a:pt x="1096" y="126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798735" y="2420185"/>
              <a:ext cx="695835" cy="793373"/>
            </a:xfrm>
            <a:custGeom>
              <a:avLst/>
              <a:gdLst/>
              <a:ahLst/>
              <a:cxnLst/>
              <a:rect l="l" t="t" r="r" b="b"/>
              <a:pathLst>
                <a:path w="6121" h="6979" extrusionOk="0">
                  <a:moveTo>
                    <a:pt x="2194" y="0"/>
                  </a:moveTo>
                  <a:cubicBezTo>
                    <a:pt x="1902" y="0"/>
                    <a:pt x="1616" y="42"/>
                    <a:pt x="1348" y="131"/>
                  </a:cubicBezTo>
                  <a:cubicBezTo>
                    <a:pt x="0" y="608"/>
                    <a:pt x="141" y="1928"/>
                    <a:pt x="365" y="2770"/>
                  </a:cubicBezTo>
                  <a:cubicBezTo>
                    <a:pt x="590" y="3640"/>
                    <a:pt x="871" y="5100"/>
                    <a:pt x="730" y="6588"/>
                  </a:cubicBezTo>
                  <a:cubicBezTo>
                    <a:pt x="730" y="6588"/>
                    <a:pt x="789" y="6978"/>
                    <a:pt x="1166" y="6978"/>
                  </a:cubicBezTo>
                  <a:cubicBezTo>
                    <a:pt x="1241" y="6978"/>
                    <a:pt x="1329" y="6962"/>
                    <a:pt x="1432" y="6925"/>
                  </a:cubicBezTo>
                  <a:cubicBezTo>
                    <a:pt x="1432" y="6925"/>
                    <a:pt x="3790" y="4791"/>
                    <a:pt x="4745" y="4314"/>
                  </a:cubicBezTo>
                  <a:cubicBezTo>
                    <a:pt x="5671" y="3809"/>
                    <a:pt x="6120" y="2770"/>
                    <a:pt x="5306" y="1619"/>
                  </a:cubicBezTo>
                  <a:cubicBezTo>
                    <a:pt x="4654" y="674"/>
                    <a:pt x="3371" y="0"/>
                    <a:pt x="2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817833" y="2421777"/>
              <a:ext cx="635244" cy="445285"/>
            </a:xfrm>
            <a:custGeom>
              <a:avLst/>
              <a:gdLst/>
              <a:ahLst/>
              <a:cxnLst/>
              <a:rect l="l" t="t" r="r" b="b"/>
              <a:pathLst>
                <a:path w="5588" h="3917" extrusionOk="0">
                  <a:moveTo>
                    <a:pt x="2063" y="0"/>
                  </a:moveTo>
                  <a:cubicBezTo>
                    <a:pt x="1758" y="0"/>
                    <a:pt x="1459" y="46"/>
                    <a:pt x="1180" y="145"/>
                  </a:cubicBezTo>
                  <a:cubicBezTo>
                    <a:pt x="1039" y="201"/>
                    <a:pt x="899" y="257"/>
                    <a:pt x="787" y="342"/>
                  </a:cubicBezTo>
                  <a:cubicBezTo>
                    <a:pt x="1" y="1352"/>
                    <a:pt x="590" y="2588"/>
                    <a:pt x="2134" y="3486"/>
                  </a:cubicBezTo>
                  <a:cubicBezTo>
                    <a:pt x="2665" y="3790"/>
                    <a:pt x="3202" y="3916"/>
                    <a:pt x="3691" y="3916"/>
                  </a:cubicBezTo>
                  <a:cubicBezTo>
                    <a:pt x="4599" y="3916"/>
                    <a:pt x="5340" y="3482"/>
                    <a:pt x="5559" y="2953"/>
                  </a:cubicBezTo>
                  <a:cubicBezTo>
                    <a:pt x="5587" y="2559"/>
                    <a:pt x="5475" y="2082"/>
                    <a:pt x="5138" y="1605"/>
                  </a:cubicBezTo>
                  <a:cubicBezTo>
                    <a:pt x="4493" y="670"/>
                    <a:pt x="3230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4357243" y="2674375"/>
              <a:ext cx="38424" cy="32058"/>
            </a:xfrm>
            <a:custGeom>
              <a:avLst/>
              <a:gdLst/>
              <a:ahLst/>
              <a:cxnLst/>
              <a:rect l="l" t="t" r="r" b="b"/>
              <a:pathLst>
                <a:path w="338" h="282" extrusionOk="0">
                  <a:moveTo>
                    <a:pt x="169" y="1"/>
                  </a:moveTo>
                  <a:cubicBezTo>
                    <a:pt x="0" y="1"/>
                    <a:pt x="0" y="281"/>
                    <a:pt x="169" y="281"/>
                  </a:cubicBezTo>
                  <a:cubicBezTo>
                    <a:pt x="337" y="281"/>
                    <a:pt x="33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4280623" y="2766911"/>
              <a:ext cx="38424" cy="32058"/>
            </a:xfrm>
            <a:custGeom>
              <a:avLst/>
              <a:gdLst/>
              <a:ahLst/>
              <a:cxnLst/>
              <a:rect l="l" t="t" r="r" b="b"/>
              <a:pathLst>
                <a:path w="338" h="282" extrusionOk="0">
                  <a:moveTo>
                    <a:pt x="169" y="1"/>
                  </a:moveTo>
                  <a:cubicBezTo>
                    <a:pt x="0" y="1"/>
                    <a:pt x="0" y="281"/>
                    <a:pt x="169" y="281"/>
                  </a:cubicBezTo>
                  <a:cubicBezTo>
                    <a:pt x="337" y="281"/>
                    <a:pt x="33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4258228" y="2573881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0"/>
                  </a:moveTo>
                  <a:cubicBezTo>
                    <a:pt x="71" y="0"/>
                    <a:pt x="1" y="42"/>
                    <a:pt x="1" y="127"/>
                  </a:cubicBezTo>
                  <a:lnTo>
                    <a:pt x="1" y="183"/>
                  </a:lnTo>
                  <a:cubicBezTo>
                    <a:pt x="1" y="267"/>
                    <a:pt x="71" y="309"/>
                    <a:pt x="141" y="309"/>
                  </a:cubicBezTo>
                  <a:cubicBezTo>
                    <a:pt x="212" y="309"/>
                    <a:pt x="282" y="267"/>
                    <a:pt x="282" y="183"/>
                  </a:cubicBezTo>
                  <a:lnTo>
                    <a:pt x="282" y="127"/>
                  </a:lnTo>
                  <a:cubicBezTo>
                    <a:pt x="282" y="42"/>
                    <a:pt x="212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264708" y="2655276"/>
              <a:ext cx="41607" cy="28761"/>
            </a:xfrm>
            <a:custGeom>
              <a:avLst/>
              <a:gdLst/>
              <a:ahLst/>
              <a:cxnLst/>
              <a:rect l="l" t="t" r="r" b="b"/>
              <a:pathLst>
                <a:path w="366" h="253" extrusionOk="0">
                  <a:moveTo>
                    <a:pt x="169" y="0"/>
                  </a:moveTo>
                  <a:cubicBezTo>
                    <a:pt x="0" y="0"/>
                    <a:pt x="0" y="253"/>
                    <a:pt x="169" y="253"/>
                  </a:cubicBezTo>
                  <a:cubicBezTo>
                    <a:pt x="365" y="253"/>
                    <a:pt x="365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137046" y="2699953"/>
              <a:ext cx="41607" cy="31944"/>
            </a:xfrm>
            <a:custGeom>
              <a:avLst/>
              <a:gdLst/>
              <a:ahLst/>
              <a:cxnLst/>
              <a:rect l="l" t="t" r="r" b="b"/>
              <a:pathLst>
                <a:path w="366" h="281" extrusionOk="0">
                  <a:moveTo>
                    <a:pt x="169" y="0"/>
                  </a:moveTo>
                  <a:cubicBezTo>
                    <a:pt x="0" y="0"/>
                    <a:pt x="0" y="281"/>
                    <a:pt x="169" y="281"/>
                  </a:cubicBezTo>
                  <a:cubicBezTo>
                    <a:pt x="365" y="281"/>
                    <a:pt x="365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220032" y="2750995"/>
              <a:ext cx="44790" cy="3205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8" y="0"/>
                  </a:moveTo>
                  <a:cubicBezTo>
                    <a:pt x="0" y="0"/>
                    <a:pt x="0" y="281"/>
                    <a:pt x="168" y="281"/>
                  </a:cubicBezTo>
                  <a:lnTo>
                    <a:pt x="225" y="281"/>
                  </a:lnTo>
                  <a:cubicBezTo>
                    <a:pt x="393" y="281"/>
                    <a:pt x="39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4194454" y="2623332"/>
              <a:ext cx="38424" cy="36719"/>
            </a:xfrm>
            <a:custGeom>
              <a:avLst/>
              <a:gdLst/>
              <a:ahLst/>
              <a:cxnLst/>
              <a:rect l="l" t="t" r="r" b="b"/>
              <a:pathLst>
                <a:path w="338" h="323" extrusionOk="0">
                  <a:moveTo>
                    <a:pt x="169" y="0"/>
                  </a:moveTo>
                  <a:cubicBezTo>
                    <a:pt x="29" y="0"/>
                    <a:pt x="0" y="197"/>
                    <a:pt x="85" y="253"/>
                  </a:cubicBezTo>
                  <a:cubicBezTo>
                    <a:pt x="120" y="300"/>
                    <a:pt x="170" y="322"/>
                    <a:pt x="216" y="322"/>
                  </a:cubicBezTo>
                  <a:cubicBezTo>
                    <a:pt x="280" y="322"/>
                    <a:pt x="337" y="279"/>
                    <a:pt x="337" y="197"/>
                  </a:cubicBezTo>
                  <a:cubicBezTo>
                    <a:pt x="337" y="85"/>
                    <a:pt x="28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4223215" y="2699953"/>
              <a:ext cx="41607" cy="31944"/>
            </a:xfrm>
            <a:custGeom>
              <a:avLst/>
              <a:gdLst/>
              <a:ahLst/>
              <a:cxnLst/>
              <a:rect l="l" t="t" r="r" b="b"/>
              <a:pathLst>
                <a:path w="366" h="281" extrusionOk="0">
                  <a:moveTo>
                    <a:pt x="169" y="0"/>
                  </a:moveTo>
                  <a:cubicBezTo>
                    <a:pt x="0" y="0"/>
                    <a:pt x="0" y="281"/>
                    <a:pt x="169" y="281"/>
                  </a:cubicBezTo>
                  <a:cubicBezTo>
                    <a:pt x="365" y="281"/>
                    <a:pt x="365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322116" y="2725417"/>
              <a:ext cx="38424" cy="32058"/>
            </a:xfrm>
            <a:custGeom>
              <a:avLst/>
              <a:gdLst/>
              <a:ahLst/>
              <a:cxnLst/>
              <a:rect l="l" t="t" r="r" b="b"/>
              <a:pathLst>
                <a:path w="338" h="282" extrusionOk="0">
                  <a:moveTo>
                    <a:pt x="169" y="1"/>
                  </a:moveTo>
                  <a:cubicBezTo>
                    <a:pt x="0" y="1"/>
                    <a:pt x="0" y="282"/>
                    <a:pt x="169" y="282"/>
                  </a:cubicBezTo>
                  <a:cubicBezTo>
                    <a:pt x="337" y="282"/>
                    <a:pt x="33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4322116" y="2607417"/>
              <a:ext cx="44790" cy="31944"/>
            </a:xfrm>
            <a:custGeom>
              <a:avLst/>
              <a:gdLst/>
              <a:ahLst/>
              <a:cxnLst/>
              <a:rect l="l" t="t" r="r" b="b"/>
              <a:pathLst>
                <a:path w="394" h="281" extrusionOk="0">
                  <a:moveTo>
                    <a:pt x="169" y="0"/>
                  </a:moveTo>
                  <a:cubicBezTo>
                    <a:pt x="0" y="0"/>
                    <a:pt x="0" y="281"/>
                    <a:pt x="169" y="281"/>
                  </a:cubicBezTo>
                  <a:lnTo>
                    <a:pt x="225" y="281"/>
                  </a:lnTo>
                  <a:cubicBezTo>
                    <a:pt x="393" y="281"/>
                    <a:pt x="39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076341" y="2486120"/>
              <a:ext cx="38424" cy="31944"/>
            </a:xfrm>
            <a:custGeom>
              <a:avLst/>
              <a:gdLst/>
              <a:ahLst/>
              <a:cxnLst/>
              <a:rect l="l" t="t" r="r" b="b"/>
              <a:pathLst>
                <a:path w="338" h="281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cubicBezTo>
                    <a:pt x="338" y="281"/>
                    <a:pt x="338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948678" y="2604120"/>
              <a:ext cx="44790" cy="28875"/>
            </a:xfrm>
            <a:custGeom>
              <a:avLst/>
              <a:gdLst/>
              <a:ahLst/>
              <a:cxnLst/>
              <a:rect l="l" t="t" r="r" b="b"/>
              <a:pathLst>
                <a:path w="394" h="254" extrusionOk="0">
                  <a:moveTo>
                    <a:pt x="169" y="1"/>
                  </a:moveTo>
                  <a:cubicBezTo>
                    <a:pt x="1" y="1"/>
                    <a:pt x="1" y="254"/>
                    <a:pt x="169" y="254"/>
                  </a:cubicBezTo>
                  <a:lnTo>
                    <a:pt x="225" y="254"/>
                  </a:lnTo>
                  <a:cubicBezTo>
                    <a:pt x="394" y="254"/>
                    <a:pt x="394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4044397" y="2705523"/>
              <a:ext cx="32058" cy="36832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1" y="323"/>
                    <a:pt x="141" y="323"/>
                  </a:cubicBezTo>
                  <a:cubicBezTo>
                    <a:pt x="211" y="323"/>
                    <a:pt x="282" y="274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4156144" y="2792489"/>
              <a:ext cx="41607" cy="3205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97" y="0"/>
                  </a:moveTo>
                  <a:cubicBezTo>
                    <a:pt x="1" y="0"/>
                    <a:pt x="1" y="281"/>
                    <a:pt x="197" y="281"/>
                  </a:cubicBezTo>
                  <a:cubicBezTo>
                    <a:pt x="366" y="281"/>
                    <a:pt x="366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4392370" y="2747812"/>
              <a:ext cx="44790" cy="28761"/>
            </a:xfrm>
            <a:custGeom>
              <a:avLst/>
              <a:gdLst/>
              <a:ahLst/>
              <a:cxnLst/>
              <a:rect l="l" t="t" r="r" b="b"/>
              <a:pathLst>
                <a:path w="394" h="253" extrusionOk="0">
                  <a:moveTo>
                    <a:pt x="169" y="0"/>
                  </a:moveTo>
                  <a:cubicBezTo>
                    <a:pt x="0" y="0"/>
                    <a:pt x="0" y="253"/>
                    <a:pt x="169" y="253"/>
                  </a:cubicBezTo>
                  <a:lnTo>
                    <a:pt x="225" y="253"/>
                  </a:lnTo>
                  <a:cubicBezTo>
                    <a:pt x="393" y="253"/>
                    <a:pt x="39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4204003" y="2527613"/>
              <a:ext cx="38424" cy="28761"/>
            </a:xfrm>
            <a:custGeom>
              <a:avLst/>
              <a:gdLst/>
              <a:ahLst/>
              <a:cxnLst/>
              <a:rect l="l" t="t" r="r" b="b"/>
              <a:pathLst>
                <a:path w="338" h="253" extrusionOk="0">
                  <a:moveTo>
                    <a:pt x="169" y="0"/>
                  </a:moveTo>
                  <a:cubicBezTo>
                    <a:pt x="1" y="0"/>
                    <a:pt x="1" y="253"/>
                    <a:pt x="169" y="253"/>
                  </a:cubicBezTo>
                  <a:cubicBezTo>
                    <a:pt x="338" y="253"/>
                    <a:pt x="338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4044397" y="2599346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83"/>
                  </a:lnTo>
                  <a:cubicBezTo>
                    <a:pt x="1" y="268"/>
                    <a:pt x="71" y="310"/>
                    <a:pt x="141" y="310"/>
                  </a:cubicBezTo>
                  <a:cubicBezTo>
                    <a:pt x="211" y="310"/>
                    <a:pt x="282" y="268"/>
                    <a:pt x="282" y="183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4165693" y="2471683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83"/>
                  </a:lnTo>
                  <a:cubicBezTo>
                    <a:pt x="1" y="268"/>
                    <a:pt x="71" y="310"/>
                    <a:pt x="141" y="310"/>
                  </a:cubicBezTo>
                  <a:cubicBezTo>
                    <a:pt x="211" y="310"/>
                    <a:pt x="282" y="268"/>
                    <a:pt x="282" y="183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4140229" y="2563991"/>
              <a:ext cx="43653" cy="34331"/>
            </a:xfrm>
            <a:custGeom>
              <a:avLst/>
              <a:gdLst/>
              <a:ahLst/>
              <a:cxnLst/>
              <a:rect l="l" t="t" r="r" b="b"/>
              <a:pathLst>
                <a:path w="384" h="302" extrusionOk="0">
                  <a:moveTo>
                    <a:pt x="147" y="0"/>
                  </a:moveTo>
                  <a:cubicBezTo>
                    <a:pt x="98" y="0"/>
                    <a:pt x="46" y="20"/>
                    <a:pt x="28" y="73"/>
                  </a:cubicBezTo>
                  <a:cubicBezTo>
                    <a:pt x="0" y="101"/>
                    <a:pt x="0" y="129"/>
                    <a:pt x="0" y="157"/>
                  </a:cubicBezTo>
                  <a:cubicBezTo>
                    <a:pt x="0" y="270"/>
                    <a:pt x="84" y="298"/>
                    <a:pt x="141" y="298"/>
                  </a:cubicBezTo>
                  <a:lnTo>
                    <a:pt x="169" y="298"/>
                  </a:lnTo>
                  <a:cubicBezTo>
                    <a:pt x="178" y="300"/>
                    <a:pt x="188" y="301"/>
                    <a:pt x="198" y="301"/>
                  </a:cubicBezTo>
                  <a:cubicBezTo>
                    <a:pt x="299" y="301"/>
                    <a:pt x="383" y="176"/>
                    <a:pt x="281" y="73"/>
                  </a:cubicBezTo>
                  <a:cubicBezTo>
                    <a:pt x="253" y="45"/>
                    <a:pt x="253" y="45"/>
                    <a:pt x="225" y="17"/>
                  </a:cubicBezTo>
                  <a:cubicBezTo>
                    <a:pt x="204" y="7"/>
                    <a:pt x="17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974256" y="2502035"/>
              <a:ext cx="51156" cy="28875"/>
            </a:xfrm>
            <a:custGeom>
              <a:avLst/>
              <a:gdLst/>
              <a:ahLst/>
              <a:cxnLst/>
              <a:rect l="l" t="t" r="r" b="b"/>
              <a:pathLst>
                <a:path w="450" h="254" extrusionOk="0">
                  <a:moveTo>
                    <a:pt x="197" y="1"/>
                  </a:moveTo>
                  <a:cubicBezTo>
                    <a:pt x="0" y="1"/>
                    <a:pt x="0" y="253"/>
                    <a:pt x="197" y="253"/>
                  </a:cubicBezTo>
                  <a:lnTo>
                    <a:pt x="253" y="253"/>
                  </a:lnTo>
                  <a:cubicBezTo>
                    <a:pt x="449" y="253"/>
                    <a:pt x="449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4050876" y="2543529"/>
              <a:ext cx="47973" cy="28875"/>
            </a:xfrm>
            <a:custGeom>
              <a:avLst/>
              <a:gdLst/>
              <a:ahLst/>
              <a:cxnLst/>
              <a:rect l="l" t="t" r="r" b="b"/>
              <a:pathLst>
                <a:path w="422" h="254" extrusionOk="0">
                  <a:moveTo>
                    <a:pt x="169" y="1"/>
                  </a:moveTo>
                  <a:cubicBezTo>
                    <a:pt x="0" y="1"/>
                    <a:pt x="0" y="253"/>
                    <a:pt x="169" y="253"/>
                  </a:cubicBezTo>
                  <a:lnTo>
                    <a:pt x="225" y="253"/>
                  </a:lnTo>
                  <a:cubicBezTo>
                    <a:pt x="421" y="253"/>
                    <a:pt x="42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932763" y="2476457"/>
              <a:ext cx="44790" cy="28875"/>
            </a:xfrm>
            <a:custGeom>
              <a:avLst/>
              <a:gdLst/>
              <a:ahLst/>
              <a:cxnLst/>
              <a:rect l="l" t="t" r="r" b="b"/>
              <a:pathLst>
                <a:path w="394" h="254" extrusionOk="0">
                  <a:moveTo>
                    <a:pt x="169" y="1"/>
                  </a:moveTo>
                  <a:cubicBezTo>
                    <a:pt x="0" y="1"/>
                    <a:pt x="0" y="254"/>
                    <a:pt x="169" y="254"/>
                  </a:cubicBezTo>
                  <a:lnTo>
                    <a:pt x="225" y="254"/>
                  </a:lnTo>
                  <a:cubicBezTo>
                    <a:pt x="393" y="254"/>
                    <a:pt x="393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926397" y="2553078"/>
              <a:ext cx="41607" cy="28875"/>
            </a:xfrm>
            <a:custGeom>
              <a:avLst/>
              <a:gdLst/>
              <a:ahLst/>
              <a:cxnLst/>
              <a:rect l="l" t="t" r="r" b="b"/>
              <a:pathLst>
                <a:path w="366" h="254" extrusionOk="0">
                  <a:moveTo>
                    <a:pt x="197" y="1"/>
                  </a:moveTo>
                  <a:cubicBezTo>
                    <a:pt x="0" y="1"/>
                    <a:pt x="0" y="253"/>
                    <a:pt x="197" y="253"/>
                  </a:cubicBezTo>
                  <a:cubicBezTo>
                    <a:pt x="365" y="253"/>
                    <a:pt x="365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967890" y="2671192"/>
              <a:ext cx="41607" cy="28875"/>
            </a:xfrm>
            <a:custGeom>
              <a:avLst/>
              <a:gdLst/>
              <a:ahLst/>
              <a:cxnLst/>
              <a:rect l="l" t="t" r="r" b="b"/>
              <a:pathLst>
                <a:path w="366" h="254" extrusionOk="0">
                  <a:moveTo>
                    <a:pt x="169" y="1"/>
                  </a:moveTo>
                  <a:cubicBezTo>
                    <a:pt x="0" y="1"/>
                    <a:pt x="0" y="253"/>
                    <a:pt x="169" y="253"/>
                  </a:cubicBezTo>
                  <a:cubicBezTo>
                    <a:pt x="365" y="253"/>
                    <a:pt x="365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121017" y="2623332"/>
              <a:ext cx="41607" cy="3205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cubicBezTo>
                    <a:pt x="366" y="281"/>
                    <a:pt x="36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089073" y="2762136"/>
              <a:ext cx="32058" cy="35241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83"/>
                  </a:lnTo>
                  <a:cubicBezTo>
                    <a:pt x="1" y="267"/>
                    <a:pt x="71" y="309"/>
                    <a:pt x="141" y="309"/>
                  </a:cubicBezTo>
                  <a:cubicBezTo>
                    <a:pt x="212" y="309"/>
                    <a:pt x="282" y="267"/>
                    <a:pt x="282" y="183"/>
                  </a:cubicBezTo>
                  <a:lnTo>
                    <a:pt x="282" y="127"/>
                  </a:lnTo>
                  <a:cubicBezTo>
                    <a:pt x="282" y="43"/>
                    <a:pt x="21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441212" y="2316964"/>
              <a:ext cx="1420432" cy="2151167"/>
            </a:xfrm>
            <a:custGeom>
              <a:avLst/>
              <a:gdLst/>
              <a:ahLst/>
              <a:cxnLst/>
              <a:rect l="l" t="t" r="r" b="b"/>
              <a:pathLst>
                <a:path w="12495" h="18923" extrusionOk="0">
                  <a:moveTo>
                    <a:pt x="1405" y="0"/>
                  </a:moveTo>
                  <a:lnTo>
                    <a:pt x="1405" y="0"/>
                  </a:lnTo>
                  <a:cubicBezTo>
                    <a:pt x="1405" y="1"/>
                    <a:pt x="2556" y="3453"/>
                    <a:pt x="2836" y="4408"/>
                  </a:cubicBezTo>
                  <a:cubicBezTo>
                    <a:pt x="3117" y="5334"/>
                    <a:pt x="3903" y="7019"/>
                    <a:pt x="3763" y="8226"/>
                  </a:cubicBezTo>
                  <a:cubicBezTo>
                    <a:pt x="3594" y="9433"/>
                    <a:pt x="2556" y="11735"/>
                    <a:pt x="1994" y="13308"/>
                  </a:cubicBezTo>
                  <a:cubicBezTo>
                    <a:pt x="1405" y="14880"/>
                    <a:pt x="1" y="18698"/>
                    <a:pt x="1" y="18698"/>
                  </a:cubicBezTo>
                  <a:lnTo>
                    <a:pt x="815" y="18923"/>
                  </a:lnTo>
                  <a:cubicBezTo>
                    <a:pt x="815" y="18923"/>
                    <a:pt x="2556" y="14431"/>
                    <a:pt x="2977" y="13027"/>
                  </a:cubicBezTo>
                  <a:cubicBezTo>
                    <a:pt x="3370" y="11651"/>
                    <a:pt x="3819" y="10472"/>
                    <a:pt x="4409" y="9489"/>
                  </a:cubicBezTo>
                  <a:cubicBezTo>
                    <a:pt x="5026" y="8507"/>
                    <a:pt x="6570" y="6963"/>
                    <a:pt x="7918" y="6345"/>
                  </a:cubicBezTo>
                  <a:cubicBezTo>
                    <a:pt x="9265" y="5699"/>
                    <a:pt x="12494" y="5138"/>
                    <a:pt x="12494" y="5138"/>
                  </a:cubicBezTo>
                  <a:cubicBezTo>
                    <a:pt x="12494" y="5138"/>
                    <a:pt x="11933" y="5013"/>
                    <a:pt x="10859" y="5013"/>
                  </a:cubicBezTo>
                  <a:cubicBezTo>
                    <a:pt x="10323" y="5013"/>
                    <a:pt x="9659" y="5044"/>
                    <a:pt x="8872" y="5138"/>
                  </a:cubicBezTo>
                  <a:cubicBezTo>
                    <a:pt x="6486" y="5391"/>
                    <a:pt x="4886" y="6879"/>
                    <a:pt x="4886" y="6879"/>
                  </a:cubicBezTo>
                  <a:cubicBezTo>
                    <a:pt x="4942" y="4829"/>
                    <a:pt x="1405" y="1"/>
                    <a:pt x="1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2949775" y="2061638"/>
              <a:ext cx="609666" cy="2294744"/>
            </a:xfrm>
            <a:custGeom>
              <a:avLst/>
              <a:gdLst/>
              <a:ahLst/>
              <a:cxnLst/>
              <a:rect l="l" t="t" r="r" b="b"/>
              <a:pathLst>
                <a:path w="5363" h="20186" extrusionOk="0">
                  <a:moveTo>
                    <a:pt x="0" y="0"/>
                  </a:moveTo>
                  <a:cubicBezTo>
                    <a:pt x="0" y="1"/>
                    <a:pt x="955" y="5643"/>
                    <a:pt x="1881" y="8395"/>
                  </a:cubicBezTo>
                  <a:cubicBezTo>
                    <a:pt x="2808" y="11146"/>
                    <a:pt x="4212" y="14571"/>
                    <a:pt x="5054" y="20186"/>
                  </a:cubicBezTo>
                  <a:cubicBezTo>
                    <a:pt x="5054" y="20186"/>
                    <a:pt x="5363" y="16087"/>
                    <a:pt x="4801" y="11932"/>
                  </a:cubicBezTo>
                  <a:cubicBezTo>
                    <a:pt x="4212" y="7777"/>
                    <a:pt x="2808" y="6205"/>
                    <a:pt x="1994" y="4268"/>
                  </a:cubicBezTo>
                  <a:cubicBezTo>
                    <a:pt x="1151" y="2359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949775" y="2061638"/>
              <a:ext cx="584088" cy="2272463"/>
            </a:xfrm>
            <a:custGeom>
              <a:avLst/>
              <a:gdLst/>
              <a:ahLst/>
              <a:cxnLst/>
              <a:rect l="l" t="t" r="r" b="b"/>
              <a:pathLst>
                <a:path w="5138" h="19990" extrusionOk="0">
                  <a:moveTo>
                    <a:pt x="0" y="0"/>
                  </a:moveTo>
                  <a:lnTo>
                    <a:pt x="0" y="0"/>
                  </a:lnTo>
                  <a:cubicBezTo>
                    <a:pt x="1011" y="3313"/>
                    <a:pt x="1994" y="6626"/>
                    <a:pt x="3201" y="9883"/>
                  </a:cubicBezTo>
                  <a:cubicBezTo>
                    <a:pt x="4268" y="12662"/>
                    <a:pt x="4689" y="15722"/>
                    <a:pt x="4998" y="18698"/>
                  </a:cubicBezTo>
                  <a:lnTo>
                    <a:pt x="5138" y="19989"/>
                  </a:lnTo>
                  <a:cubicBezTo>
                    <a:pt x="5054" y="16536"/>
                    <a:pt x="4689" y="13027"/>
                    <a:pt x="3482" y="9770"/>
                  </a:cubicBezTo>
                  <a:cubicBezTo>
                    <a:pt x="2246" y="6542"/>
                    <a:pt x="1236" y="32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9"/>
          <p:cNvGrpSpPr/>
          <p:nvPr/>
        </p:nvGrpSpPr>
        <p:grpSpPr>
          <a:xfrm flipH="1">
            <a:off x="2079607" y="3955181"/>
            <a:ext cx="874283" cy="1206401"/>
            <a:chOff x="6576537" y="1650225"/>
            <a:chExt cx="1102501" cy="1521313"/>
          </a:xfrm>
        </p:grpSpPr>
        <p:sp>
          <p:nvSpPr>
            <p:cNvPr id="701" name="Google Shape;701;p9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lnTo>
                    <a:pt x="5896" y="1"/>
                  </a:lnTo>
                  <a:cubicBezTo>
                    <a:pt x="5896" y="2"/>
                    <a:pt x="3453" y="10248"/>
                    <a:pt x="2808" y="15161"/>
                  </a:cubicBezTo>
                  <a:cubicBezTo>
                    <a:pt x="2190" y="20046"/>
                    <a:pt x="0" y="29451"/>
                    <a:pt x="0" y="29451"/>
                  </a:cubicBezTo>
                  <a:cubicBezTo>
                    <a:pt x="0" y="29451"/>
                    <a:pt x="3987" y="22124"/>
                    <a:pt x="4717" y="16509"/>
                  </a:cubicBezTo>
                  <a:cubicBezTo>
                    <a:pt x="5447" y="10894"/>
                    <a:pt x="5896" y="2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cubicBezTo>
                    <a:pt x="5166" y="4942"/>
                    <a:pt x="4268" y="11792"/>
                    <a:pt x="3566" y="16789"/>
                  </a:cubicBezTo>
                  <a:cubicBezTo>
                    <a:pt x="2808" y="21113"/>
                    <a:pt x="1264" y="25268"/>
                    <a:pt x="0" y="29451"/>
                  </a:cubicBezTo>
                  <a:cubicBezTo>
                    <a:pt x="1432" y="25296"/>
                    <a:pt x="3060" y="21169"/>
                    <a:pt x="3818" y="16817"/>
                  </a:cubicBezTo>
                  <a:cubicBezTo>
                    <a:pt x="4633" y="11343"/>
                    <a:pt x="5306" y="5503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7098412" y="2648770"/>
              <a:ext cx="209284" cy="498758"/>
            </a:xfrm>
            <a:custGeom>
              <a:avLst/>
              <a:gdLst/>
              <a:ahLst/>
              <a:cxnLst/>
              <a:rect l="l" t="t" r="r" b="b"/>
              <a:pathLst>
                <a:path w="7104" h="169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415" y="8592"/>
                    <a:pt x="3847" y="11231"/>
                  </a:cubicBezTo>
                  <a:cubicBezTo>
                    <a:pt x="5307" y="13870"/>
                    <a:pt x="7103" y="16930"/>
                    <a:pt x="7103" y="16930"/>
                  </a:cubicBezTo>
                  <a:cubicBezTo>
                    <a:pt x="7103" y="16930"/>
                    <a:pt x="6121" y="11961"/>
                    <a:pt x="4296" y="7974"/>
                  </a:cubicBezTo>
                  <a:cubicBezTo>
                    <a:pt x="2499" y="398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7101712" y="2662027"/>
              <a:ext cx="205984" cy="485501"/>
            </a:xfrm>
            <a:custGeom>
              <a:avLst/>
              <a:gdLst/>
              <a:ahLst/>
              <a:cxnLst/>
              <a:rect l="l" t="t" r="r" b="b"/>
              <a:pathLst>
                <a:path w="6992" h="16480" extrusionOk="0">
                  <a:moveTo>
                    <a:pt x="1" y="0"/>
                  </a:moveTo>
                  <a:cubicBezTo>
                    <a:pt x="2387" y="5390"/>
                    <a:pt x="4998" y="10949"/>
                    <a:pt x="6991" y="16480"/>
                  </a:cubicBezTo>
                  <a:cubicBezTo>
                    <a:pt x="5307" y="10753"/>
                    <a:pt x="2752" y="53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6576537" y="1970661"/>
              <a:ext cx="578977" cy="332927"/>
            </a:xfrm>
            <a:custGeom>
              <a:avLst/>
              <a:gdLst/>
              <a:ahLst/>
              <a:cxnLst/>
              <a:rect l="l" t="t" r="r" b="b"/>
              <a:pathLst>
                <a:path w="19653" h="11301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cubicBezTo>
                    <a:pt x="15085" y="11295"/>
                    <a:pt x="15211" y="11300"/>
                    <a:pt x="15341" y="11300"/>
                  </a:cubicBezTo>
                  <a:cubicBezTo>
                    <a:pt x="17117" y="11300"/>
                    <a:pt x="19653" y="10301"/>
                    <a:pt x="19653" y="10301"/>
                  </a:cubicBezTo>
                  <a:cubicBezTo>
                    <a:pt x="19625" y="10301"/>
                    <a:pt x="8647" y="4433"/>
                    <a:pt x="7440" y="3310"/>
                  </a:cubicBezTo>
                  <a:cubicBezTo>
                    <a:pt x="6205" y="2187"/>
                    <a:pt x="4661" y="2187"/>
                    <a:pt x="4296" y="2047"/>
                  </a:cubicBezTo>
                  <a:cubicBezTo>
                    <a:pt x="3931" y="1907"/>
                    <a:pt x="3706" y="1008"/>
                    <a:pt x="3173" y="784"/>
                  </a:cubicBezTo>
                  <a:cubicBezTo>
                    <a:pt x="3120" y="764"/>
                    <a:pt x="3069" y="756"/>
                    <a:pt x="3020" y="756"/>
                  </a:cubicBezTo>
                  <a:cubicBezTo>
                    <a:pt x="2571" y="756"/>
                    <a:pt x="2274" y="1485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7185259" y="1713947"/>
              <a:ext cx="387104" cy="560182"/>
            </a:xfrm>
            <a:custGeom>
              <a:avLst/>
              <a:gdLst/>
              <a:ahLst/>
              <a:cxnLst/>
              <a:rect l="l" t="t" r="r" b="b"/>
              <a:pathLst>
                <a:path w="13140" h="19015" extrusionOk="0">
                  <a:moveTo>
                    <a:pt x="7370" y="0"/>
                  </a:moveTo>
                  <a:cubicBezTo>
                    <a:pt x="7305" y="0"/>
                    <a:pt x="7236" y="19"/>
                    <a:pt x="7159" y="64"/>
                  </a:cubicBezTo>
                  <a:cubicBezTo>
                    <a:pt x="6654" y="345"/>
                    <a:pt x="5419" y="1187"/>
                    <a:pt x="5054" y="2928"/>
                  </a:cubicBezTo>
                  <a:cubicBezTo>
                    <a:pt x="4689" y="4641"/>
                    <a:pt x="3622" y="12333"/>
                    <a:pt x="0" y="18987"/>
                  </a:cubicBezTo>
                  <a:lnTo>
                    <a:pt x="0" y="19015"/>
                  </a:lnTo>
                  <a:cubicBezTo>
                    <a:pt x="0" y="19015"/>
                    <a:pt x="4492" y="16825"/>
                    <a:pt x="7665" y="13962"/>
                  </a:cubicBezTo>
                  <a:cubicBezTo>
                    <a:pt x="10809" y="11126"/>
                    <a:pt x="12269" y="8992"/>
                    <a:pt x="12690" y="7364"/>
                  </a:cubicBezTo>
                  <a:cubicBezTo>
                    <a:pt x="13083" y="5736"/>
                    <a:pt x="13139" y="5511"/>
                    <a:pt x="12690" y="5174"/>
                  </a:cubicBezTo>
                  <a:cubicBezTo>
                    <a:pt x="12213" y="4865"/>
                    <a:pt x="11876" y="4641"/>
                    <a:pt x="11988" y="4276"/>
                  </a:cubicBezTo>
                  <a:cubicBezTo>
                    <a:pt x="12129" y="3911"/>
                    <a:pt x="12494" y="3602"/>
                    <a:pt x="11988" y="3153"/>
                  </a:cubicBezTo>
                  <a:cubicBezTo>
                    <a:pt x="11511" y="2704"/>
                    <a:pt x="11062" y="2507"/>
                    <a:pt x="10781" y="1889"/>
                  </a:cubicBezTo>
                  <a:cubicBezTo>
                    <a:pt x="10500" y="1244"/>
                    <a:pt x="10697" y="598"/>
                    <a:pt x="10135" y="570"/>
                  </a:cubicBezTo>
                  <a:cubicBezTo>
                    <a:pt x="9996" y="555"/>
                    <a:pt x="9839" y="550"/>
                    <a:pt x="9675" y="550"/>
                  </a:cubicBezTo>
                  <a:cubicBezTo>
                    <a:pt x="9306" y="550"/>
                    <a:pt x="8901" y="576"/>
                    <a:pt x="8573" y="576"/>
                  </a:cubicBezTo>
                  <a:cubicBezTo>
                    <a:pt x="8489" y="576"/>
                    <a:pt x="8410" y="574"/>
                    <a:pt x="8338" y="570"/>
                  </a:cubicBezTo>
                  <a:cubicBezTo>
                    <a:pt x="7914" y="523"/>
                    <a:pt x="7708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7172032" y="1729885"/>
              <a:ext cx="373847" cy="556676"/>
            </a:xfrm>
            <a:custGeom>
              <a:avLst/>
              <a:gdLst/>
              <a:ahLst/>
              <a:cxnLst/>
              <a:rect l="l" t="t" r="r" b="b"/>
              <a:pathLst>
                <a:path w="12690" h="18896" extrusionOk="0">
                  <a:moveTo>
                    <a:pt x="8647" y="1"/>
                  </a:moveTo>
                  <a:lnTo>
                    <a:pt x="8647" y="1"/>
                  </a:lnTo>
                  <a:cubicBezTo>
                    <a:pt x="7131" y="6795"/>
                    <a:pt x="4127" y="13280"/>
                    <a:pt x="0" y="18895"/>
                  </a:cubicBezTo>
                  <a:cubicBezTo>
                    <a:pt x="177" y="18773"/>
                    <a:pt x="354" y="18651"/>
                    <a:pt x="531" y="18528"/>
                  </a:cubicBezTo>
                  <a:lnTo>
                    <a:pt x="531" y="18528"/>
                  </a:lnTo>
                  <a:lnTo>
                    <a:pt x="534" y="18530"/>
                  </a:lnTo>
                  <a:cubicBezTo>
                    <a:pt x="535" y="18528"/>
                    <a:pt x="537" y="18525"/>
                    <a:pt x="539" y="18523"/>
                  </a:cubicBezTo>
                  <a:lnTo>
                    <a:pt x="539" y="18523"/>
                  </a:lnTo>
                  <a:cubicBezTo>
                    <a:pt x="2154" y="17400"/>
                    <a:pt x="3751" y="16220"/>
                    <a:pt x="5166" y="14880"/>
                  </a:cubicBezTo>
                  <a:cubicBezTo>
                    <a:pt x="8338" y="11904"/>
                    <a:pt x="11090" y="8367"/>
                    <a:pt x="12690" y="4324"/>
                  </a:cubicBezTo>
                  <a:lnTo>
                    <a:pt x="12690" y="4324"/>
                  </a:lnTo>
                  <a:cubicBezTo>
                    <a:pt x="10977" y="8311"/>
                    <a:pt x="8226" y="11820"/>
                    <a:pt x="5082" y="14768"/>
                  </a:cubicBezTo>
                  <a:cubicBezTo>
                    <a:pt x="4211" y="15526"/>
                    <a:pt x="3257" y="16340"/>
                    <a:pt x="2330" y="17014"/>
                  </a:cubicBezTo>
                  <a:cubicBezTo>
                    <a:pt x="1857" y="17380"/>
                    <a:pt x="1351" y="17729"/>
                    <a:pt x="850" y="18074"/>
                  </a:cubicBezTo>
                  <a:lnTo>
                    <a:pt x="850" y="18074"/>
                  </a:lnTo>
                  <a:cubicBezTo>
                    <a:pt x="4592" y="12627"/>
                    <a:pt x="7364" y="6473"/>
                    <a:pt x="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7185259" y="1769597"/>
              <a:ext cx="317608" cy="504532"/>
            </a:xfrm>
            <a:custGeom>
              <a:avLst/>
              <a:gdLst/>
              <a:ahLst/>
              <a:cxnLst/>
              <a:rect l="l" t="t" r="r" b="b"/>
              <a:pathLst>
                <a:path w="10781" h="17126" extrusionOk="0">
                  <a:moveTo>
                    <a:pt x="10781" y="0"/>
                  </a:moveTo>
                  <a:lnTo>
                    <a:pt x="10781" y="0"/>
                  </a:lnTo>
                  <a:cubicBezTo>
                    <a:pt x="8479" y="6373"/>
                    <a:pt x="4661" y="12185"/>
                    <a:pt x="0" y="17126"/>
                  </a:cubicBezTo>
                  <a:cubicBezTo>
                    <a:pt x="590" y="16508"/>
                    <a:pt x="1207" y="15919"/>
                    <a:pt x="1769" y="15301"/>
                  </a:cubicBezTo>
                  <a:cubicBezTo>
                    <a:pt x="5784" y="10893"/>
                    <a:pt x="8984" y="5671"/>
                    <a:pt x="1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638549" y="1747178"/>
              <a:ext cx="538470" cy="518761"/>
            </a:xfrm>
            <a:custGeom>
              <a:avLst/>
              <a:gdLst/>
              <a:ahLst/>
              <a:cxnLst/>
              <a:rect l="l" t="t" r="r" b="b"/>
              <a:pathLst>
                <a:path w="18278" h="17609" extrusionOk="0">
                  <a:moveTo>
                    <a:pt x="5373" y="0"/>
                  </a:moveTo>
                  <a:cubicBezTo>
                    <a:pt x="4948" y="0"/>
                    <a:pt x="4664" y="299"/>
                    <a:pt x="4521" y="537"/>
                  </a:cubicBezTo>
                  <a:cubicBezTo>
                    <a:pt x="4423" y="663"/>
                    <a:pt x="4317" y="670"/>
                    <a:pt x="4188" y="670"/>
                  </a:cubicBezTo>
                  <a:cubicBezTo>
                    <a:pt x="4171" y="670"/>
                    <a:pt x="4155" y="670"/>
                    <a:pt x="4138" y="670"/>
                  </a:cubicBezTo>
                  <a:cubicBezTo>
                    <a:pt x="4018" y="670"/>
                    <a:pt x="3879" y="675"/>
                    <a:pt x="3707" y="761"/>
                  </a:cubicBezTo>
                  <a:cubicBezTo>
                    <a:pt x="3286" y="930"/>
                    <a:pt x="2836" y="1014"/>
                    <a:pt x="2443" y="1744"/>
                  </a:cubicBezTo>
                  <a:cubicBezTo>
                    <a:pt x="2022" y="2474"/>
                    <a:pt x="2107" y="2390"/>
                    <a:pt x="1629" y="2642"/>
                  </a:cubicBezTo>
                  <a:cubicBezTo>
                    <a:pt x="1124" y="2923"/>
                    <a:pt x="759" y="3204"/>
                    <a:pt x="675" y="3962"/>
                  </a:cubicBezTo>
                  <a:cubicBezTo>
                    <a:pt x="591" y="4748"/>
                    <a:pt x="1" y="6180"/>
                    <a:pt x="1349" y="7612"/>
                  </a:cubicBezTo>
                  <a:cubicBezTo>
                    <a:pt x="2696" y="9043"/>
                    <a:pt x="4886" y="11907"/>
                    <a:pt x="6093" y="12805"/>
                  </a:cubicBezTo>
                  <a:cubicBezTo>
                    <a:pt x="7328" y="13704"/>
                    <a:pt x="9631" y="14602"/>
                    <a:pt x="11175" y="15697"/>
                  </a:cubicBezTo>
                  <a:cubicBezTo>
                    <a:pt x="12671" y="16758"/>
                    <a:pt x="14933" y="17609"/>
                    <a:pt x="17986" y="17609"/>
                  </a:cubicBezTo>
                  <a:cubicBezTo>
                    <a:pt x="18082" y="17609"/>
                    <a:pt x="18179" y="17608"/>
                    <a:pt x="18278" y="17606"/>
                  </a:cubicBezTo>
                  <a:cubicBezTo>
                    <a:pt x="18278" y="17606"/>
                    <a:pt x="16565" y="13395"/>
                    <a:pt x="14852" y="9914"/>
                  </a:cubicBezTo>
                  <a:cubicBezTo>
                    <a:pt x="13112" y="6404"/>
                    <a:pt x="12494" y="5703"/>
                    <a:pt x="10529" y="3513"/>
                  </a:cubicBezTo>
                  <a:cubicBezTo>
                    <a:pt x="8592" y="1351"/>
                    <a:pt x="8423" y="874"/>
                    <a:pt x="7721" y="761"/>
                  </a:cubicBezTo>
                  <a:cubicBezTo>
                    <a:pt x="7048" y="621"/>
                    <a:pt x="6149" y="172"/>
                    <a:pt x="5616" y="31"/>
                  </a:cubicBezTo>
                  <a:cubicBezTo>
                    <a:pt x="5530" y="10"/>
                    <a:pt x="5449" y="0"/>
                    <a:pt x="5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6656755" y="1762968"/>
              <a:ext cx="525213" cy="507036"/>
            </a:xfrm>
            <a:custGeom>
              <a:avLst/>
              <a:gdLst/>
              <a:ahLst/>
              <a:cxnLst/>
              <a:rect l="l" t="t" r="r" b="b"/>
              <a:pathLst>
                <a:path w="17828" h="17211" extrusionOk="0">
                  <a:moveTo>
                    <a:pt x="3903" y="1"/>
                  </a:moveTo>
                  <a:cubicBezTo>
                    <a:pt x="9746" y="4397"/>
                    <a:pt x="14513" y="10254"/>
                    <a:pt x="17495" y="16945"/>
                  </a:cubicBezTo>
                  <a:lnTo>
                    <a:pt x="17495" y="16945"/>
                  </a:lnTo>
                  <a:cubicBezTo>
                    <a:pt x="16633" y="16758"/>
                    <a:pt x="15772" y="16545"/>
                    <a:pt x="14936" y="16284"/>
                  </a:cubicBezTo>
                  <a:cubicBezTo>
                    <a:pt x="14038" y="15975"/>
                    <a:pt x="13168" y="15638"/>
                    <a:pt x="12353" y="15189"/>
                  </a:cubicBezTo>
                  <a:cubicBezTo>
                    <a:pt x="11511" y="14740"/>
                    <a:pt x="10809" y="14094"/>
                    <a:pt x="10051" y="13533"/>
                  </a:cubicBezTo>
                  <a:cubicBezTo>
                    <a:pt x="7721" y="11904"/>
                    <a:pt x="5251" y="10473"/>
                    <a:pt x="3398" y="8283"/>
                  </a:cubicBezTo>
                  <a:cubicBezTo>
                    <a:pt x="2134" y="6879"/>
                    <a:pt x="1039" y="5335"/>
                    <a:pt x="1" y="3735"/>
                  </a:cubicBezTo>
                  <a:lnTo>
                    <a:pt x="1" y="3735"/>
                  </a:lnTo>
                  <a:cubicBezTo>
                    <a:pt x="1011" y="5335"/>
                    <a:pt x="2078" y="6907"/>
                    <a:pt x="3313" y="8339"/>
                  </a:cubicBezTo>
                  <a:cubicBezTo>
                    <a:pt x="5166" y="10557"/>
                    <a:pt x="7637" y="12017"/>
                    <a:pt x="9967" y="13673"/>
                  </a:cubicBezTo>
                  <a:cubicBezTo>
                    <a:pt x="10725" y="14207"/>
                    <a:pt x="11427" y="14880"/>
                    <a:pt x="12269" y="15330"/>
                  </a:cubicBezTo>
                  <a:cubicBezTo>
                    <a:pt x="13926" y="16256"/>
                    <a:pt x="15779" y="16818"/>
                    <a:pt x="17660" y="17183"/>
                  </a:cubicBezTo>
                  <a:lnTo>
                    <a:pt x="17828" y="17211"/>
                  </a:lnTo>
                  <a:lnTo>
                    <a:pt x="17828" y="17211"/>
                  </a:lnTo>
                  <a:lnTo>
                    <a:pt x="17744" y="17042"/>
                  </a:lnTo>
                  <a:cubicBezTo>
                    <a:pt x="14712" y="10304"/>
                    <a:pt x="9911" y="4324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6686539" y="1777050"/>
              <a:ext cx="511985" cy="502057"/>
            </a:xfrm>
            <a:custGeom>
              <a:avLst/>
              <a:gdLst/>
              <a:ahLst/>
              <a:cxnLst/>
              <a:rect l="l" t="t" r="r" b="b"/>
              <a:pathLst>
                <a:path w="17379" h="17042" extrusionOk="0">
                  <a:moveTo>
                    <a:pt x="1488" y="0"/>
                  </a:moveTo>
                  <a:lnTo>
                    <a:pt x="1488" y="0"/>
                  </a:lnTo>
                  <a:cubicBezTo>
                    <a:pt x="4240" y="2555"/>
                    <a:pt x="6879" y="5278"/>
                    <a:pt x="8872" y="8479"/>
                  </a:cubicBezTo>
                  <a:cubicBezTo>
                    <a:pt x="10747" y="11447"/>
                    <a:pt x="13322" y="13884"/>
                    <a:pt x="15970" y="16148"/>
                  </a:cubicBezTo>
                  <a:lnTo>
                    <a:pt x="15970" y="16148"/>
                  </a:lnTo>
                  <a:cubicBezTo>
                    <a:pt x="12844" y="14583"/>
                    <a:pt x="9892" y="12659"/>
                    <a:pt x="7496" y="10107"/>
                  </a:cubicBezTo>
                  <a:cubicBezTo>
                    <a:pt x="4913" y="7356"/>
                    <a:pt x="2415" y="4520"/>
                    <a:pt x="0" y="1628"/>
                  </a:cubicBezTo>
                  <a:lnTo>
                    <a:pt x="0" y="1628"/>
                  </a:lnTo>
                  <a:cubicBezTo>
                    <a:pt x="3004" y="5250"/>
                    <a:pt x="5924" y="9012"/>
                    <a:pt x="9433" y="12156"/>
                  </a:cubicBezTo>
                  <a:cubicBezTo>
                    <a:pt x="11605" y="13966"/>
                    <a:pt x="14025" y="15444"/>
                    <a:pt x="16556" y="16646"/>
                  </a:cubicBezTo>
                  <a:lnTo>
                    <a:pt x="16556" y="16646"/>
                  </a:lnTo>
                  <a:cubicBezTo>
                    <a:pt x="16568" y="16656"/>
                    <a:pt x="16580" y="16666"/>
                    <a:pt x="16592" y="16676"/>
                  </a:cubicBezTo>
                  <a:lnTo>
                    <a:pt x="16599" y="16666"/>
                  </a:lnTo>
                  <a:lnTo>
                    <a:pt x="16599" y="16666"/>
                  </a:lnTo>
                  <a:cubicBezTo>
                    <a:pt x="16606" y="16670"/>
                    <a:pt x="16613" y="16673"/>
                    <a:pt x="16620" y="16676"/>
                  </a:cubicBezTo>
                  <a:lnTo>
                    <a:pt x="17378" y="17041"/>
                  </a:lnTo>
                  <a:cubicBezTo>
                    <a:pt x="15694" y="15694"/>
                    <a:pt x="14066" y="14290"/>
                    <a:pt x="12550" y="12746"/>
                  </a:cubicBezTo>
                  <a:cubicBezTo>
                    <a:pt x="11230" y="11398"/>
                    <a:pt x="9967" y="9995"/>
                    <a:pt x="8984" y="8422"/>
                  </a:cubicBezTo>
                  <a:cubicBezTo>
                    <a:pt x="6991" y="5194"/>
                    <a:pt x="4296" y="2499"/>
                    <a:pt x="1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7224941" y="1882900"/>
              <a:ext cx="454096" cy="382980"/>
            </a:xfrm>
            <a:custGeom>
              <a:avLst/>
              <a:gdLst/>
              <a:ahLst/>
              <a:cxnLst/>
              <a:rect l="l" t="t" r="r" b="b"/>
              <a:pathLst>
                <a:path w="15414" h="13000" extrusionOk="0">
                  <a:moveTo>
                    <a:pt x="15189" y="0"/>
                  </a:moveTo>
                  <a:cubicBezTo>
                    <a:pt x="14970" y="0"/>
                    <a:pt x="14524" y="287"/>
                    <a:pt x="14038" y="871"/>
                  </a:cubicBezTo>
                  <a:cubicBezTo>
                    <a:pt x="13364" y="1685"/>
                    <a:pt x="10922" y="3791"/>
                    <a:pt x="8985" y="4717"/>
                  </a:cubicBezTo>
                  <a:cubicBezTo>
                    <a:pt x="7020" y="5644"/>
                    <a:pt x="1" y="12999"/>
                    <a:pt x="1" y="12999"/>
                  </a:cubicBezTo>
                  <a:cubicBezTo>
                    <a:pt x="1" y="12999"/>
                    <a:pt x="5026" y="9995"/>
                    <a:pt x="7890" y="9321"/>
                  </a:cubicBezTo>
                  <a:cubicBezTo>
                    <a:pt x="10753" y="8648"/>
                    <a:pt x="12691" y="7833"/>
                    <a:pt x="13112" y="7300"/>
                  </a:cubicBezTo>
                  <a:cubicBezTo>
                    <a:pt x="13505" y="6739"/>
                    <a:pt x="13196" y="5700"/>
                    <a:pt x="13561" y="5475"/>
                  </a:cubicBezTo>
                  <a:cubicBezTo>
                    <a:pt x="13926" y="5251"/>
                    <a:pt x="15217" y="4633"/>
                    <a:pt x="15330" y="4212"/>
                  </a:cubicBezTo>
                  <a:cubicBezTo>
                    <a:pt x="15414" y="3763"/>
                    <a:pt x="15133" y="3145"/>
                    <a:pt x="15133" y="2696"/>
                  </a:cubicBezTo>
                  <a:cubicBezTo>
                    <a:pt x="15133" y="2219"/>
                    <a:pt x="15302" y="534"/>
                    <a:pt x="15330" y="169"/>
                  </a:cubicBezTo>
                  <a:cubicBezTo>
                    <a:pt x="15338" y="57"/>
                    <a:pt x="15286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7223291" y="1954870"/>
              <a:ext cx="448322" cy="313484"/>
            </a:xfrm>
            <a:custGeom>
              <a:avLst/>
              <a:gdLst/>
              <a:ahLst/>
              <a:cxnLst/>
              <a:rect l="l" t="t" r="r" b="b"/>
              <a:pathLst>
                <a:path w="15218" h="10641" extrusionOk="0">
                  <a:moveTo>
                    <a:pt x="15217" y="0"/>
                  </a:moveTo>
                  <a:cubicBezTo>
                    <a:pt x="14038" y="983"/>
                    <a:pt x="12803" y="1937"/>
                    <a:pt x="11455" y="2695"/>
                  </a:cubicBezTo>
                  <a:cubicBezTo>
                    <a:pt x="10781" y="3116"/>
                    <a:pt x="10051" y="3313"/>
                    <a:pt x="9350" y="3650"/>
                  </a:cubicBezTo>
                  <a:cubicBezTo>
                    <a:pt x="8648" y="3959"/>
                    <a:pt x="7974" y="4352"/>
                    <a:pt x="7300" y="4745"/>
                  </a:cubicBezTo>
                  <a:cubicBezTo>
                    <a:pt x="4661" y="6373"/>
                    <a:pt x="2191" y="8282"/>
                    <a:pt x="1" y="10500"/>
                  </a:cubicBezTo>
                  <a:lnTo>
                    <a:pt x="141" y="10640"/>
                  </a:lnTo>
                  <a:cubicBezTo>
                    <a:pt x="2219" y="9152"/>
                    <a:pt x="4352" y="7721"/>
                    <a:pt x="6654" y="6542"/>
                  </a:cubicBezTo>
                  <a:cubicBezTo>
                    <a:pt x="7777" y="5868"/>
                    <a:pt x="9069" y="5699"/>
                    <a:pt x="10248" y="5194"/>
                  </a:cubicBezTo>
                  <a:cubicBezTo>
                    <a:pt x="11427" y="4661"/>
                    <a:pt x="12522" y="3959"/>
                    <a:pt x="13505" y="3144"/>
                  </a:cubicBezTo>
                  <a:lnTo>
                    <a:pt x="13505" y="3144"/>
                  </a:lnTo>
                  <a:cubicBezTo>
                    <a:pt x="11989" y="4352"/>
                    <a:pt x="10276" y="5278"/>
                    <a:pt x="8367" y="5671"/>
                  </a:cubicBezTo>
                  <a:cubicBezTo>
                    <a:pt x="6514" y="6289"/>
                    <a:pt x="4886" y="7328"/>
                    <a:pt x="3229" y="8338"/>
                  </a:cubicBezTo>
                  <a:cubicBezTo>
                    <a:pt x="2460" y="8832"/>
                    <a:pt x="1704" y="9325"/>
                    <a:pt x="962" y="9828"/>
                  </a:cubicBezTo>
                  <a:lnTo>
                    <a:pt x="962" y="9828"/>
                  </a:lnTo>
                  <a:cubicBezTo>
                    <a:pt x="1807" y="9036"/>
                    <a:pt x="2685" y="8264"/>
                    <a:pt x="3594" y="7524"/>
                  </a:cubicBezTo>
                  <a:cubicBezTo>
                    <a:pt x="5391" y="6120"/>
                    <a:pt x="7300" y="4773"/>
                    <a:pt x="9378" y="3762"/>
                  </a:cubicBezTo>
                  <a:cubicBezTo>
                    <a:pt x="11596" y="2976"/>
                    <a:pt x="13477" y="1544"/>
                    <a:pt x="15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6576537" y="1970661"/>
              <a:ext cx="578152" cy="333075"/>
            </a:xfrm>
            <a:custGeom>
              <a:avLst/>
              <a:gdLst/>
              <a:ahLst/>
              <a:cxnLst/>
              <a:rect l="l" t="t" r="r" b="b"/>
              <a:pathLst>
                <a:path w="19625" h="11306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lnTo>
                    <a:pt x="14936" y="11284"/>
                  </a:lnTo>
                  <a:cubicBezTo>
                    <a:pt x="15072" y="11299"/>
                    <a:pt x="15215" y="11306"/>
                    <a:pt x="15363" y="11306"/>
                  </a:cubicBezTo>
                  <a:cubicBezTo>
                    <a:pt x="17137" y="11306"/>
                    <a:pt x="19625" y="10301"/>
                    <a:pt x="19625" y="10301"/>
                  </a:cubicBezTo>
                  <a:cubicBezTo>
                    <a:pt x="13532" y="8448"/>
                    <a:pt x="9209" y="6707"/>
                    <a:pt x="7889" y="6539"/>
                  </a:cubicBezTo>
                  <a:cubicBezTo>
                    <a:pt x="6581" y="6344"/>
                    <a:pt x="4831" y="4742"/>
                    <a:pt x="4719" y="4742"/>
                  </a:cubicBezTo>
                  <a:cubicBezTo>
                    <a:pt x="4718" y="4742"/>
                    <a:pt x="4718" y="4742"/>
                    <a:pt x="4717" y="4742"/>
                  </a:cubicBezTo>
                  <a:cubicBezTo>
                    <a:pt x="4716" y="4743"/>
                    <a:pt x="4715" y="4743"/>
                    <a:pt x="4714" y="4743"/>
                  </a:cubicBezTo>
                  <a:cubicBezTo>
                    <a:pt x="4633" y="4743"/>
                    <a:pt x="4630" y="3729"/>
                    <a:pt x="4436" y="3535"/>
                  </a:cubicBezTo>
                  <a:cubicBezTo>
                    <a:pt x="4281" y="3354"/>
                    <a:pt x="3582" y="3079"/>
                    <a:pt x="3295" y="3079"/>
                  </a:cubicBezTo>
                  <a:cubicBezTo>
                    <a:pt x="3269" y="3079"/>
                    <a:pt x="3247" y="3081"/>
                    <a:pt x="3229" y="3086"/>
                  </a:cubicBezTo>
                  <a:cubicBezTo>
                    <a:pt x="3222" y="3088"/>
                    <a:pt x="3214" y="3088"/>
                    <a:pt x="3206" y="3088"/>
                  </a:cubicBezTo>
                  <a:cubicBezTo>
                    <a:pt x="2980" y="3088"/>
                    <a:pt x="2627" y="2300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6626147" y="1993728"/>
              <a:ext cx="529367" cy="280400"/>
            </a:xfrm>
            <a:custGeom>
              <a:avLst/>
              <a:gdLst/>
              <a:ahLst/>
              <a:cxnLst/>
              <a:rect l="l" t="t" r="r" b="b"/>
              <a:pathLst>
                <a:path w="17969" h="95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927"/>
                    <a:pt x="366" y="1825"/>
                    <a:pt x="675" y="2696"/>
                  </a:cubicBezTo>
                  <a:cubicBezTo>
                    <a:pt x="2078" y="6514"/>
                    <a:pt x="3847" y="6177"/>
                    <a:pt x="7132" y="7300"/>
                  </a:cubicBezTo>
                  <a:cubicBezTo>
                    <a:pt x="8451" y="7749"/>
                    <a:pt x="9715" y="8367"/>
                    <a:pt x="11034" y="8788"/>
                  </a:cubicBezTo>
                  <a:cubicBezTo>
                    <a:pt x="13280" y="9378"/>
                    <a:pt x="15638" y="9462"/>
                    <a:pt x="17969" y="9518"/>
                  </a:cubicBezTo>
                  <a:cubicBezTo>
                    <a:pt x="15666" y="9378"/>
                    <a:pt x="13336" y="9209"/>
                    <a:pt x="11090" y="8620"/>
                  </a:cubicBezTo>
                  <a:cubicBezTo>
                    <a:pt x="9771" y="8198"/>
                    <a:pt x="8536" y="7553"/>
                    <a:pt x="7216" y="7104"/>
                  </a:cubicBezTo>
                  <a:cubicBezTo>
                    <a:pt x="3987" y="6009"/>
                    <a:pt x="2219" y="6374"/>
                    <a:pt x="787" y="2668"/>
                  </a:cubicBezTo>
                  <a:cubicBezTo>
                    <a:pt x="450" y="1797"/>
                    <a:pt x="197" y="92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6989235" y="1650225"/>
              <a:ext cx="369723" cy="623904"/>
            </a:xfrm>
            <a:custGeom>
              <a:avLst/>
              <a:gdLst/>
              <a:ahLst/>
              <a:cxnLst/>
              <a:rect l="l" t="t" r="r" b="b"/>
              <a:pathLst>
                <a:path w="12550" h="21178" extrusionOk="0">
                  <a:moveTo>
                    <a:pt x="5852" y="1"/>
                  </a:moveTo>
                  <a:cubicBezTo>
                    <a:pt x="5820" y="1"/>
                    <a:pt x="5788" y="4"/>
                    <a:pt x="5756" y="10"/>
                  </a:cubicBezTo>
                  <a:cubicBezTo>
                    <a:pt x="5290" y="92"/>
                    <a:pt x="4770" y="656"/>
                    <a:pt x="4406" y="656"/>
                  </a:cubicBezTo>
                  <a:cubicBezTo>
                    <a:pt x="4397" y="656"/>
                    <a:pt x="4389" y="656"/>
                    <a:pt x="4380" y="655"/>
                  </a:cubicBezTo>
                  <a:cubicBezTo>
                    <a:pt x="4259" y="637"/>
                    <a:pt x="4143" y="624"/>
                    <a:pt x="4037" y="624"/>
                  </a:cubicBezTo>
                  <a:cubicBezTo>
                    <a:pt x="3825" y="624"/>
                    <a:pt x="3650" y="674"/>
                    <a:pt x="3538" y="824"/>
                  </a:cubicBezTo>
                  <a:cubicBezTo>
                    <a:pt x="3347" y="1042"/>
                    <a:pt x="3262" y="2005"/>
                    <a:pt x="2844" y="2005"/>
                  </a:cubicBezTo>
                  <a:cubicBezTo>
                    <a:pt x="2832" y="2005"/>
                    <a:pt x="2820" y="2004"/>
                    <a:pt x="2808" y="2003"/>
                  </a:cubicBezTo>
                  <a:cubicBezTo>
                    <a:pt x="2359" y="1975"/>
                    <a:pt x="1854" y="1245"/>
                    <a:pt x="1629" y="1105"/>
                  </a:cubicBezTo>
                  <a:cubicBezTo>
                    <a:pt x="1594" y="1083"/>
                    <a:pt x="1558" y="1072"/>
                    <a:pt x="1521" y="1072"/>
                  </a:cubicBezTo>
                  <a:cubicBezTo>
                    <a:pt x="1321" y="1072"/>
                    <a:pt x="1102" y="1399"/>
                    <a:pt x="983" y="2087"/>
                  </a:cubicBezTo>
                  <a:cubicBezTo>
                    <a:pt x="843" y="2901"/>
                    <a:pt x="1" y="3407"/>
                    <a:pt x="253" y="5540"/>
                  </a:cubicBezTo>
                  <a:cubicBezTo>
                    <a:pt x="534" y="7674"/>
                    <a:pt x="1657" y="11520"/>
                    <a:pt x="3033" y="15114"/>
                  </a:cubicBezTo>
                  <a:cubicBezTo>
                    <a:pt x="4717" y="19606"/>
                    <a:pt x="6654" y="21178"/>
                    <a:pt x="6654" y="21178"/>
                  </a:cubicBezTo>
                  <a:cubicBezTo>
                    <a:pt x="6654" y="21178"/>
                    <a:pt x="9153" y="16461"/>
                    <a:pt x="10332" y="13879"/>
                  </a:cubicBezTo>
                  <a:cubicBezTo>
                    <a:pt x="11511" y="11296"/>
                    <a:pt x="12550" y="8123"/>
                    <a:pt x="12550" y="6354"/>
                  </a:cubicBezTo>
                  <a:cubicBezTo>
                    <a:pt x="12550" y="4586"/>
                    <a:pt x="11960" y="1834"/>
                    <a:pt x="11680" y="1105"/>
                  </a:cubicBezTo>
                  <a:cubicBezTo>
                    <a:pt x="11490" y="613"/>
                    <a:pt x="11085" y="414"/>
                    <a:pt x="10746" y="414"/>
                  </a:cubicBezTo>
                  <a:cubicBezTo>
                    <a:pt x="10581" y="414"/>
                    <a:pt x="10433" y="461"/>
                    <a:pt x="10332" y="543"/>
                  </a:cubicBezTo>
                  <a:cubicBezTo>
                    <a:pt x="10041" y="785"/>
                    <a:pt x="9604" y="1132"/>
                    <a:pt x="9363" y="1132"/>
                  </a:cubicBezTo>
                  <a:cubicBezTo>
                    <a:pt x="9325" y="1132"/>
                    <a:pt x="9292" y="1124"/>
                    <a:pt x="9265" y="1105"/>
                  </a:cubicBezTo>
                  <a:cubicBezTo>
                    <a:pt x="9097" y="964"/>
                    <a:pt x="8816" y="403"/>
                    <a:pt x="8367" y="403"/>
                  </a:cubicBezTo>
                  <a:cubicBezTo>
                    <a:pt x="7996" y="426"/>
                    <a:pt x="7416" y="697"/>
                    <a:pt x="7066" y="697"/>
                  </a:cubicBezTo>
                  <a:cubicBezTo>
                    <a:pt x="6992" y="697"/>
                    <a:pt x="6928" y="685"/>
                    <a:pt x="6879" y="655"/>
                  </a:cubicBezTo>
                  <a:cubicBezTo>
                    <a:pt x="6618" y="473"/>
                    <a:pt x="6261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7033071" y="1682749"/>
              <a:ext cx="250646" cy="599658"/>
            </a:xfrm>
            <a:custGeom>
              <a:avLst/>
              <a:gdLst/>
              <a:ahLst/>
              <a:cxnLst/>
              <a:rect l="l" t="t" r="r" b="b"/>
              <a:pathLst>
                <a:path w="8508" h="20355" extrusionOk="0">
                  <a:moveTo>
                    <a:pt x="7974" y="1"/>
                  </a:moveTo>
                  <a:lnTo>
                    <a:pt x="7974" y="1"/>
                  </a:lnTo>
                  <a:cubicBezTo>
                    <a:pt x="8311" y="2527"/>
                    <a:pt x="8367" y="5110"/>
                    <a:pt x="8114" y="7637"/>
                  </a:cubicBezTo>
                  <a:cubicBezTo>
                    <a:pt x="7592" y="11789"/>
                    <a:pt x="6342" y="15779"/>
                    <a:pt x="5130" y="19766"/>
                  </a:cubicBezTo>
                  <a:lnTo>
                    <a:pt x="5130" y="19766"/>
                  </a:lnTo>
                  <a:cubicBezTo>
                    <a:pt x="4452" y="18331"/>
                    <a:pt x="3870" y="16871"/>
                    <a:pt x="3313" y="15385"/>
                  </a:cubicBezTo>
                  <a:cubicBezTo>
                    <a:pt x="1629" y="10669"/>
                    <a:pt x="281" y="5672"/>
                    <a:pt x="787" y="618"/>
                  </a:cubicBezTo>
                  <a:lnTo>
                    <a:pt x="787" y="618"/>
                  </a:lnTo>
                  <a:cubicBezTo>
                    <a:pt x="1" y="7188"/>
                    <a:pt x="2415" y="14178"/>
                    <a:pt x="5082" y="20102"/>
                  </a:cubicBezTo>
                  <a:lnTo>
                    <a:pt x="5194" y="20355"/>
                  </a:lnTo>
                  <a:cubicBezTo>
                    <a:pt x="5700" y="18614"/>
                    <a:pt x="6205" y="16902"/>
                    <a:pt x="6654" y="15161"/>
                  </a:cubicBezTo>
                  <a:cubicBezTo>
                    <a:pt x="7300" y="12690"/>
                    <a:pt x="7974" y="10220"/>
                    <a:pt x="8255" y="7665"/>
                  </a:cubicBezTo>
                  <a:cubicBezTo>
                    <a:pt x="8507" y="5110"/>
                    <a:pt x="8367" y="2527"/>
                    <a:pt x="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7084360" y="1669521"/>
              <a:ext cx="139788" cy="616215"/>
            </a:xfrm>
            <a:custGeom>
              <a:avLst/>
              <a:gdLst/>
              <a:ahLst/>
              <a:cxnLst/>
              <a:rect l="l" t="t" r="r" b="b"/>
              <a:pathLst>
                <a:path w="4745" h="20917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4448" y="6660"/>
                    <a:pt x="4599" y="13481"/>
                    <a:pt x="3415" y="20094"/>
                  </a:cubicBezTo>
                  <a:lnTo>
                    <a:pt x="3415" y="20094"/>
                  </a:lnTo>
                  <a:cubicBezTo>
                    <a:pt x="2382" y="16925"/>
                    <a:pt x="1609" y="13656"/>
                    <a:pt x="1123" y="10360"/>
                  </a:cubicBezTo>
                  <a:cubicBezTo>
                    <a:pt x="590" y="6935"/>
                    <a:pt x="365" y="3454"/>
                    <a:pt x="618" y="0"/>
                  </a:cubicBezTo>
                  <a:lnTo>
                    <a:pt x="618" y="0"/>
                  </a:lnTo>
                  <a:cubicBezTo>
                    <a:pt x="0" y="6935"/>
                    <a:pt x="1235" y="13925"/>
                    <a:pt x="3341" y="20551"/>
                  </a:cubicBezTo>
                  <a:lnTo>
                    <a:pt x="3453" y="20916"/>
                  </a:lnTo>
                  <a:lnTo>
                    <a:pt x="3538" y="20523"/>
                  </a:lnTo>
                  <a:cubicBezTo>
                    <a:pt x="4745" y="13757"/>
                    <a:pt x="4604" y="6794"/>
                    <a:pt x="3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6955710" y="2090504"/>
              <a:ext cx="456188" cy="1029745"/>
            </a:xfrm>
            <a:custGeom>
              <a:avLst/>
              <a:gdLst/>
              <a:ahLst/>
              <a:cxnLst/>
              <a:rect l="l" t="t" r="r" b="b"/>
              <a:pathLst>
                <a:path w="15485" h="34954" extrusionOk="0">
                  <a:moveTo>
                    <a:pt x="10965" y="0"/>
                  </a:moveTo>
                  <a:lnTo>
                    <a:pt x="10965" y="0"/>
                  </a:lnTo>
                  <a:cubicBezTo>
                    <a:pt x="10964" y="1"/>
                    <a:pt x="9645" y="3454"/>
                    <a:pt x="9140" y="4212"/>
                  </a:cubicBezTo>
                  <a:cubicBezTo>
                    <a:pt x="8663" y="4998"/>
                    <a:pt x="7961" y="5728"/>
                    <a:pt x="7961" y="5728"/>
                  </a:cubicBezTo>
                  <a:cubicBezTo>
                    <a:pt x="7961" y="5728"/>
                    <a:pt x="7652" y="4408"/>
                    <a:pt x="7118" y="3201"/>
                  </a:cubicBezTo>
                  <a:cubicBezTo>
                    <a:pt x="6557" y="1966"/>
                    <a:pt x="5378" y="225"/>
                    <a:pt x="5378" y="225"/>
                  </a:cubicBezTo>
                  <a:lnTo>
                    <a:pt x="5378" y="225"/>
                  </a:lnTo>
                  <a:cubicBezTo>
                    <a:pt x="5378" y="225"/>
                    <a:pt x="5967" y="2752"/>
                    <a:pt x="6276" y="3425"/>
                  </a:cubicBezTo>
                  <a:cubicBezTo>
                    <a:pt x="6613" y="4071"/>
                    <a:pt x="6754" y="5812"/>
                    <a:pt x="6754" y="5812"/>
                  </a:cubicBezTo>
                  <a:cubicBezTo>
                    <a:pt x="6754" y="5812"/>
                    <a:pt x="4834" y="5305"/>
                    <a:pt x="3905" y="5305"/>
                  </a:cubicBezTo>
                  <a:cubicBezTo>
                    <a:pt x="3881" y="5305"/>
                    <a:pt x="3857" y="5306"/>
                    <a:pt x="3834" y="5306"/>
                  </a:cubicBezTo>
                  <a:cubicBezTo>
                    <a:pt x="2907" y="5306"/>
                    <a:pt x="577" y="5138"/>
                    <a:pt x="100" y="4998"/>
                  </a:cubicBezTo>
                  <a:cubicBezTo>
                    <a:pt x="72" y="4990"/>
                    <a:pt x="56" y="4986"/>
                    <a:pt x="53" y="4986"/>
                  </a:cubicBezTo>
                  <a:cubicBezTo>
                    <a:pt x="1" y="4986"/>
                    <a:pt x="3357" y="6047"/>
                    <a:pt x="4311" y="6233"/>
                  </a:cubicBezTo>
                  <a:cubicBezTo>
                    <a:pt x="5294" y="6401"/>
                    <a:pt x="5967" y="6514"/>
                    <a:pt x="5967" y="6514"/>
                  </a:cubicBezTo>
                  <a:cubicBezTo>
                    <a:pt x="5967" y="6514"/>
                    <a:pt x="4058" y="6823"/>
                    <a:pt x="2907" y="7216"/>
                  </a:cubicBezTo>
                  <a:cubicBezTo>
                    <a:pt x="1756" y="7637"/>
                    <a:pt x="409" y="8170"/>
                    <a:pt x="409" y="8170"/>
                  </a:cubicBezTo>
                  <a:cubicBezTo>
                    <a:pt x="409" y="8170"/>
                    <a:pt x="2542" y="7889"/>
                    <a:pt x="3750" y="7721"/>
                  </a:cubicBezTo>
                  <a:cubicBezTo>
                    <a:pt x="4618" y="7583"/>
                    <a:pt x="5404" y="7431"/>
                    <a:pt x="5940" y="7431"/>
                  </a:cubicBezTo>
                  <a:cubicBezTo>
                    <a:pt x="6166" y="7431"/>
                    <a:pt x="6348" y="7458"/>
                    <a:pt x="6473" y="7524"/>
                  </a:cubicBezTo>
                  <a:cubicBezTo>
                    <a:pt x="6866" y="7777"/>
                    <a:pt x="8101" y="9181"/>
                    <a:pt x="8691" y="11174"/>
                  </a:cubicBezTo>
                  <a:cubicBezTo>
                    <a:pt x="9280" y="13167"/>
                    <a:pt x="10965" y="19737"/>
                    <a:pt x="11189" y="21702"/>
                  </a:cubicBezTo>
                  <a:cubicBezTo>
                    <a:pt x="11414" y="23695"/>
                    <a:pt x="11947" y="28412"/>
                    <a:pt x="12032" y="30461"/>
                  </a:cubicBezTo>
                  <a:cubicBezTo>
                    <a:pt x="12144" y="32483"/>
                    <a:pt x="11807" y="34953"/>
                    <a:pt x="11807" y="34953"/>
                  </a:cubicBezTo>
                  <a:lnTo>
                    <a:pt x="13183" y="34953"/>
                  </a:lnTo>
                  <a:cubicBezTo>
                    <a:pt x="13183" y="34953"/>
                    <a:pt x="13267" y="30461"/>
                    <a:pt x="12705" y="26924"/>
                  </a:cubicBezTo>
                  <a:cubicBezTo>
                    <a:pt x="12172" y="23387"/>
                    <a:pt x="11807" y="20298"/>
                    <a:pt x="10937" y="17042"/>
                  </a:cubicBezTo>
                  <a:cubicBezTo>
                    <a:pt x="10094" y="13785"/>
                    <a:pt x="8466" y="8788"/>
                    <a:pt x="8691" y="7805"/>
                  </a:cubicBezTo>
                  <a:cubicBezTo>
                    <a:pt x="8691" y="7805"/>
                    <a:pt x="9786" y="6598"/>
                    <a:pt x="10656" y="5952"/>
                  </a:cubicBezTo>
                  <a:cubicBezTo>
                    <a:pt x="11498" y="5306"/>
                    <a:pt x="11863" y="5138"/>
                    <a:pt x="12986" y="4857"/>
                  </a:cubicBezTo>
                  <a:cubicBezTo>
                    <a:pt x="14137" y="4577"/>
                    <a:pt x="15485" y="4127"/>
                    <a:pt x="15485" y="4127"/>
                  </a:cubicBezTo>
                  <a:lnTo>
                    <a:pt x="15485" y="4127"/>
                  </a:lnTo>
                  <a:cubicBezTo>
                    <a:pt x="15484" y="4127"/>
                    <a:pt x="13323" y="4380"/>
                    <a:pt x="12088" y="4689"/>
                  </a:cubicBezTo>
                  <a:cubicBezTo>
                    <a:pt x="10881" y="4970"/>
                    <a:pt x="9589" y="5868"/>
                    <a:pt x="9140" y="6233"/>
                  </a:cubicBezTo>
                  <a:cubicBezTo>
                    <a:pt x="9114" y="6252"/>
                    <a:pt x="9094" y="6262"/>
                    <a:pt x="9080" y="6262"/>
                  </a:cubicBezTo>
                  <a:cubicBezTo>
                    <a:pt x="8849" y="6262"/>
                    <a:pt x="10103" y="3798"/>
                    <a:pt x="10235" y="3004"/>
                  </a:cubicBezTo>
                  <a:cubicBezTo>
                    <a:pt x="10375" y="2162"/>
                    <a:pt x="10965" y="1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9"/>
          <p:cNvGrpSpPr/>
          <p:nvPr/>
        </p:nvGrpSpPr>
        <p:grpSpPr>
          <a:xfrm>
            <a:off x="306225" y="3318425"/>
            <a:ext cx="1269975" cy="1633200"/>
            <a:chOff x="306225" y="3318425"/>
            <a:chExt cx="1269975" cy="1633200"/>
          </a:xfrm>
        </p:grpSpPr>
        <p:sp>
          <p:nvSpPr>
            <p:cNvPr id="721" name="Google Shape;721;p9"/>
            <p:cNvSpPr/>
            <p:nvPr/>
          </p:nvSpPr>
          <p:spPr>
            <a:xfrm rot="10800000">
              <a:off x="566500" y="385325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 rot="10800000">
              <a:off x="306225" y="331842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 rot="10800000">
              <a:off x="1532100" y="490752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 rot="10800000">
              <a:off x="1532100" y="39414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 rot="10800000">
              <a:off x="1027338" y="38973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 rot="10800000">
              <a:off x="865775" y="347780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9"/>
          <p:cNvGrpSpPr/>
          <p:nvPr/>
        </p:nvGrpSpPr>
        <p:grpSpPr>
          <a:xfrm>
            <a:off x="6435775" y="3433688"/>
            <a:ext cx="2480150" cy="1353350"/>
            <a:chOff x="6435775" y="3433688"/>
            <a:chExt cx="2480150" cy="1353350"/>
          </a:xfrm>
        </p:grpSpPr>
        <p:sp>
          <p:nvSpPr>
            <p:cNvPr id="728" name="Google Shape;728;p9"/>
            <p:cNvSpPr/>
            <p:nvPr/>
          </p:nvSpPr>
          <p:spPr>
            <a:xfrm rot="10800000">
              <a:off x="6435775" y="47429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 rot="10800000">
              <a:off x="7508650" y="39414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 rot="10800000">
              <a:off x="7416800" y="343368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 rot="10800000">
              <a:off x="8682500" y="378358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 rot="10800000">
              <a:off x="8871825" y="347008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9"/>
          <p:cNvSpPr/>
          <p:nvPr/>
        </p:nvSpPr>
        <p:spPr>
          <a:xfrm>
            <a:off x="5358075" y="-8315"/>
            <a:ext cx="3805550" cy="1449075"/>
          </a:xfrm>
          <a:custGeom>
            <a:avLst/>
            <a:gdLst/>
            <a:ahLst/>
            <a:cxnLst/>
            <a:rect l="l" t="t" r="r" b="b"/>
            <a:pathLst>
              <a:path w="152222" h="57963" extrusionOk="0">
                <a:moveTo>
                  <a:pt x="0" y="0"/>
                </a:moveTo>
                <a:cubicBezTo>
                  <a:pt x="12859" y="10291"/>
                  <a:pt x="29493" y="17391"/>
                  <a:pt x="45944" y="18176"/>
                </a:cubicBezTo>
                <a:cubicBezTo>
                  <a:pt x="61751" y="18930"/>
                  <a:pt x="79569" y="11754"/>
                  <a:pt x="93403" y="19438"/>
                </a:cubicBezTo>
                <a:cubicBezTo>
                  <a:pt x="98536" y="22289"/>
                  <a:pt x="102704" y="29730"/>
                  <a:pt x="100977" y="35342"/>
                </a:cubicBezTo>
                <a:cubicBezTo>
                  <a:pt x="99922" y="38771"/>
                  <a:pt x="97721" y="43228"/>
                  <a:pt x="94161" y="43672"/>
                </a:cubicBezTo>
                <a:cubicBezTo>
                  <a:pt x="91905" y="43954"/>
                  <a:pt x="89024" y="40482"/>
                  <a:pt x="89869" y="38371"/>
                </a:cubicBezTo>
                <a:cubicBezTo>
                  <a:pt x="92044" y="32935"/>
                  <a:pt x="103148" y="31959"/>
                  <a:pt x="107288" y="36099"/>
                </a:cubicBezTo>
                <a:cubicBezTo>
                  <a:pt x="113384" y="42195"/>
                  <a:pt x="115733" y="52440"/>
                  <a:pt x="123444" y="56294"/>
                </a:cubicBezTo>
                <a:cubicBezTo>
                  <a:pt x="131276" y="60208"/>
                  <a:pt x="143332" y="56706"/>
                  <a:pt x="148941" y="49983"/>
                </a:cubicBezTo>
                <a:cubicBezTo>
                  <a:pt x="150654" y="47930"/>
                  <a:pt x="150847" y="44956"/>
                  <a:pt x="152222" y="42663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4" name="Google Shape;734;p9"/>
          <p:cNvSpPr/>
          <p:nvPr/>
        </p:nvSpPr>
        <p:spPr>
          <a:xfrm>
            <a:off x="-680" y="-29354"/>
            <a:ext cx="1388450" cy="1994300"/>
          </a:xfrm>
          <a:custGeom>
            <a:avLst/>
            <a:gdLst/>
            <a:ahLst/>
            <a:cxnLst/>
            <a:rect l="l" t="t" r="r" b="b"/>
            <a:pathLst>
              <a:path w="55538" h="79772" extrusionOk="0">
                <a:moveTo>
                  <a:pt x="0" y="79772"/>
                </a:moveTo>
                <a:cubicBezTo>
                  <a:pt x="0" y="68297"/>
                  <a:pt x="23489" y="68880"/>
                  <a:pt x="26507" y="57809"/>
                </a:cubicBezTo>
                <a:cubicBezTo>
                  <a:pt x="27171" y="55372"/>
                  <a:pt x="27769" y="52257"/>
                  <a:pt x="26254" y="50236"/>
                </a:cubicBezTo>
                <a:cubicBezTo>
                  <a:pt x="24208" y="47508"/>
                  <a:pt x="18455" y="44731"/>
                  <a:pt x="16409" y="47459"/>
                </a:cubicBezTo>
                <a:cubicBezTo>
                  <a:pt x="14908" y="49461"/>
                  <a:pt x="16634" y="53543"/>
                  <a:pt x="18934" y="54528"/>
                </a:cubicBezTo>
                <a:cubicBezTo>
                  <a:pt x="22727" y="56153"/>
                  <a:pt x="28071" y="53538"/>
                  <a:pt x="30546" y="50236"/>
                </a:cubicBezTo>
                <a:cubicBezTo>
                  <a:pt x="37476" y="40990"/>
                  <a:pt x="23149" y="27163"/>
                  <a:pt x="25749" y="15904"/>
                </a:cubicBezTo>
                <a:cubicBezTo>
                  <a:pt x="27169" y="9754"/>
                  <a:pt x="33445" y="4268"/>
                  <a:pt x="39634" y="3030"/>
                </a:cubicBezTo>
                <a:cubicBezTo>
                  <a:pt x="44926" y="1972"/>
                  <a:pt x="52546" y="4491"/>
                  <a:pt x="55538" y="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5" name="Google Shape;735;p9"/>
          <p:cNvSpPr/>
          <p:nvPr/>
        </p:nvSpPr>
        <p:spPr>
          <a:xfrm>
            <a:off x="3887600" y="4423019"/>
            <a:ext cx="2202550" cy="747075"/>
          </a:xfrm>
          <a:custGeom>
            <a:avLst/>
            <a:gdLst/>
            <a:ahLst/>
            <a:cxnLst/>
            <a:rect l="l" t="t" r="r" b="b"/>
            <a:pathLst>
              <a:path w="88102" h="29883" extrusionOk="0">
                <a:moveTo>
                  <a:pt x="0" y="29126"/>
                </a:moveTo>
                <a:cubicBezTo>
                  <a:pt x="0" y="16827"/>
                  <a:pt x="24339" y="24019"/>
                  <a:pt x="35342" y="18523"/>
                </a:cubicBezTo>
                <a:cubicBezTo>
                  <a:pt x="39845" y="16274"/>
                  <a:pt x="43694" y="11594"/>
                  <a:pt x="44682" y="6658"/>
                </a:cubicBezTo>
                <a:cubicBezTo>
                  <a:pt x="45136" y="4388"/>
                  <a:pt x="44578" y="907"/>
                  <a:pt x="42410" y="95"/>
                </a:cubicBezTo>
                <a:cubicBezTo>
                  <a:pt x="40648" y="-565"/>
                  <a:pt x="39620" y="3281"/>
                  <a:pt x="39886" y="5144"/>
                </a:cubicBezTo>
                <a:cubicBezTo>
                  <a:pt x="41485" y="16358"/>
                  <a:pt x="61898" y="10511"/>
                  <a:pt x="72956" y="12969"/>
                </a:cubicBezTo>
                <a:cubicBezTo>
                  <a:pt x="76515" y="13760"/>
                  <a:pt x="80728" y="13925"/>
                  <a:pt x="83306" y="16503"/>
                </a:cubicBezTo>
                <a:cubicBezTo>
                  <a:pt x="86656" y="19853"/>
                  <a:pt x="88102" y="25145"/>
                  <a:pt x="88102" y="29883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36" name="Google Shape;736;p9"/>
          <p:cNvGrpSpPr/>
          <p:nvPr/>
        </p:nvGrpSpPr>
        <p:grpSpPr>
          <a:xfrm flipH="1">
            <a:off x="578043" y="4001251"/>
            <a:ext cx="809736" cy="1205510"/>
            <a:chOff x="5582530" y="2106928"/>
            <a:chExt cx="1959197" cy="2916792"/>
          </a:xfrm>
        </p:grpSpPr>
        <p:sp>
          <p:nvSpPr>
            <p:cNvPr id="737" name="Google Shape;737;p9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9"/>
          <p:cNvGrpSpPr/>
          <p:nvPr/>
        </p:nvGrpSpPr>
        <p:grpSpPr>
          <a:xfrm>
            <a:off x="7885543" y="3960988"/>
            <a:ext cx="809736" cy="1205510"/>
            <a:chOff x="5582530" y="2106928"/>
            <a:chExt cx="1959197" cy="2916792"/>
          </a:xfrm>
        </p:grpSpPr>
        <p:sp>
          <p:nvSpPr>
            <p:cNvPr id="782" name="Google Shape;782;p9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9"/>
          <p:cNvSpPr txBox="1">
            <a:spLocks noGrp="1"/>
          </p:cNvSpPr>
          <p:nvPr>
            <p:ph type="title"/>
          </p:nvPr>
        </p:nvSpPr>
        <p:spPr>
          <a:xfrm>
            <a:off x="4103350" y="1620000"/>
            <a:ext cx="3915300" cy="82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9"/>
          <p:cNvSpPr txBox="1">
            <a:spLocks noGrp="1"/>
          </p:cNvSpPr>
          <p:nvPr>
            <p:ph type="subTitle" idx="1"/>
          </p:nvPr>
        </p:nvSpPr>
        <p:spPr>
          <a:xfrm>
            <a:off x="4103350" y="2449525"/>
            <a:ext cx="3915300" cy="107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9"/>
          <p:cNvSpPr/>
          <p:nvPr/>
        </p:nvSpPr>
        <p:spPr>
          <a:xfrm>
            <a:off x="5029900" y="-34901"/>
            <a:ext cx="4146350" cy="1057400"/>
          </a:xfrm>
          <a:custGeom>
            <a:avLst/>
            <a:gdLst/>
            <a:ahLst/>
            <a:cxnLst/>
            <a:rect l="l" t="t" r="r" b="b"/>
            <a:pathLst>
              <a:path w="165854" h="42296" extrusionOk="0">
                <a:moveTo>
                  <a:pt x="0" y="0"/>
                </a:moveTo>
                <a:cubicBezTo>
                  <a:pt x="3666" y="7331"/>
                  <a:pt x="15057" y="7397"/>
                  <a:pt x="23225" y="8078"/>
                </a:cubicBezTo>
                <a:cubicBezTo>
                  <a:pt x="48215" y="10161"/>
                  <a:pt x="74394" y="1759"/>
                  <a:pt x="98452" y="8835"/>
                </a:cubicBezTo>
                <a:cubicBezTo>
                  <a:pt x="107533" y="11506"/>
                  <a:pt x="123384" y="19806"/>
                  <a:pt x="119153" y="28273"/>
                </a:cubicBezTo>
                <a:cubicBezTo>
                  <a:pt x="118461" y="29657"/>
                  <a:pt x="116069" y="31008"/>
                  <a:pt x="114861" y="30041"/>
                </a:cubicBezTo>
                <a:cubicBezTo>
                  <a:pt x="113856" y="29237"/>
                  <a:pt x="113825" y="27511"/>
                  <a:pt x="114104" y="26254"/>
                </a:cubicBezTo>
                <a:cubicBezTo>
                  <a:pt x="114762" y="23292"/>
                  <a:pt x="119744" y="22489"/>
                  <a:pt x="122687" y="23225"/>
                </a:cubicBezTo>
                <a:cubicBezTo>
                  <a:pt x="129435" y="24913"/>
                  <a:pt x="133814" y="31637"/>
                  <a:pt x="139853" y="35089"/>
                </a:cubicBezTo>
                <a:cubicBezTo>
                  <a:pt x="145676" y="38418"/>
                  <a:pt x="152130" y="41071"/>
                  <a:pt x="158786" y="41905"/>
                </a:cubicBezTo>
                <a:cubicBezTo>
                  <a:pt x="161147" y="42201"/>
                  <a:pt x="164533" y="42876"/>
                  <a:pt x="165854" y="40896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8" name="Google Shape;1218;p19"/>
          <p:cNvSpPr/>
          <p:nvPr/>
        </p:nvSpPr>
        <p:spPr>
          <a:xfrm rot="10800000">
            <a:off x="6430038" y="35962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9"/>
          <p:cNvSpPr/>
          <p:nvPr/>
        </p:nvSpPr>
        <p:spPr>
          <a:xfrm rot="10800000">
            <a:off x="8518963" y="208150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9"/>
          <p:cNvSpPr/>
          <p:nvPr/>
        </p:nvSpPr>
        <p:spPr>
          <a:xfrm rot="10800000">
            <a:off x="8594688" y="1262100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9"/>
          <p:cNvSpPr/>
          <p:nvPr/>
        </p:nvSpPr>
        <p:spPr>
          <a:xfrm rot="10800000">
            <a:off x="7237788" y="40372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0"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3"/>
          <p:cNvSpPr txBox="1">
            <a:spLocks noGrp="1"/>
          </p:cNvSpPr>
          <p:nvPr>
            <p:ph type="body" idx="1"/>
          </p:nvPr>
        </p:nvSpPr>
        <p:spPr>
          <a:xfrm>
            <a:off x="729175" y="1314675"/>
            <a:ext cx="3790800" cy="3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7" name="Google Shape;1247;p23"/>
          <p:cNvSpPr txBox="1">
            <a:spLocks noGrp="1"/>
          </p:cNvSpPr>
          <p:nvPr>
            <p:ph type="body" idx="2"/>
          </p:nvPr>
        </p:nvSpPr>
        <p:spPr>
          <a:xfrm>
            <a:off x="4623900" y="1314675"/>
            <a:ext cx="3790800" cy="3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8" name="Google Shape;124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23"/>
          <p:cNvSpPr/>
          <p:nvPr/>
        </p:nvSpPr>
        <p:spPr>
          <a:xfrm>
            <a:off x="-61000" y="-27100"/>
            <a:ext cx="1728075" cy="1626400"/>
          </a:xfrm>
          <a:custGeom>
            <a:avLst/>
            <a:gdLst/>
            <a:ahLst/>
            <a:cxnLst/>
            <a:rect l="l" t="t" r="r" b="b"/>
            <a:pathLst>
              <a:path w="69123" h="65056" extrusionOk="0">
                <a:moveTo>
                  <a:pt x="69123" y="0"/>
                </a:moveTo>
                <a:cubicBezTo>
                  <a:pt x="66209" y="14518"/>
                  <a:pt x="40026" y="8642"/>
                  <a:pt x="28462" y="17890"/>
                </a:cubicBezTo>
                <a:cubicBezTo>
                  <a:pt x="14121" y="29359"/>
                  <a:pt x="18363" y="65056"/>
                  <a:pt x="0" y="65056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0" name="Google Shape;1250;p23"/>
          <p:cNvSpPr/>
          <p:nvPr/>
        </p:nvSpPr>
        <p:spPr>
          <a:xfrm>
            <a:off x="1253675" y="4482420"/>
            <a:ext cx="4750475" cy="694950"/>
          </a:xfrm>
          <a:custGeom>
            <a:avLst/>
            <a:gdLst/>
            <a:ahLst/>
            <a:cxnLst/>
            <a:rect l="l" t="t" r="r" b="b"/>
            <a:pathLst>
              <a:path w="190019" h="27798" extrusionOk="0">
                <a:moveTo>
                  <a:pt x="0" y="27798"/>
                </a:moveTo>
                <a:cubicBezTo>
                  <a:pt x="9813" y="8197"/>
                  <a:pt x="42613" y="14146"/>
                  <a:pt x="64514" y="15058"/>
                </a:cubicBezTo>
                <a:cubicBezTo>
                  <a:pt x="73828" y="15446"/>
                  <a:pt x="84568" y="18436"/>
                  <a:pt x="92434" y="13432"/>
                </a:cubicBezTo>
                <a:cubicBezTo>
                  <a:pt x="95267" y="11630"/>
                  <a:pt x="97822" y="7302"/>
                  <a:pt x="96500" y="4215"/>
                </a:cubicBezTo>
                <a:cubicBezTo>
                  <a:pt x="94734" y="91"/>
                  <a:pt x="85706" y="-1686"/>
                  <a:pt x="83218" y="2047"/>
                </a:cubicBezTo>
                <a:cubicBezTo>
                  <a:pt x="79569" y="7520"/>
                  <a:pt x="92428" y="13044"/>
                  <a:pt x="98940" y="13974"/>
                </a:cubicBezTo>
                <a:cubicBezTo>
                  <a:pt x="114983" y="16265"/>
                  <a:pt x="131073" y="9706"/>
                  <a:pt x="147190" y="8010"/>
                </a:cubicBezTo>
                <a:cubicBezTo>
                  <a:pt x="158458" y="6824"/>
                  <a:pt x="170938" y="5656"/>
                  <a:pt x="181073" y="10721"/>
                </a:cubicBezTo>
                <a:cubicBezTo>
                  <a:pt x="186257" y="13312"/>
                  <a:pt x="190019" y="19834"/>
                  <a:pt x="190019" y="2563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1" name="Google Shape;1251;p23"/>
          <p:cNvSpPr/>
          <p:nvPr/>
        </p:nvSpPr>
        <p:spPr>
          <a:xfrm>
            <a:off x="7095175" y="0"/>
            <a:ext cx="2161775" cy="966850"/>
          </a:xfrm>
          <a:custGeom>
            <a:avLst/>
            <a:gdLst/>
            <a:ahLst/>
            <a:cxnLst/>
            <a:rect l="l" t="t" r="r" b="b"/>
            <a:pathLst>
              <a:path w="86471" h="38674" extrusionOk="0">
                <a:moveTo>
                  <a:pt x="0" y="0"/>
                </a:moveTo>
                <a:cubicBezTo>
                  <a:pt x="0" y="11000"/>
                  <a:pt x="19143" y="12459"/>
                  <a:pt x="30089" y="13553"/>
                </a:cubicBezTo>
                <a:cubicBezTo>
                  <a:pt x="38789" y="14423"/>
                  <a:pt x="47330" y="17538"/>
                  <a:pt x="55027" y="21685"/>
                </a:cubicBezTo>
                <a:cubicBezTo>
                  <a:pt x="59511" y="24101"/>
                  <a:pt x="65135" y="31910"/>
                  <a:pt x="61533" y="35510"/>
                </a:cubicBezTo>
                <a:cubicBezTo>
                  <a:pt x="59841" y="37201"/>
                  <a:pt x="55812" y="36145"/>
                  <a:pt x="54485" y="34154"/>
                </a:cubicBezTo>
                <a:cubicBezTo>
                  <a:pt x="53266" y="32325"/>
                  <a:pt x="53852" y="29022"/>
                  <a:pt x="55569" y="27649"/>
                </a:cubicBezTo>
                <a:cubicBezTo>
                  <a:pt x="64093" y="20830"/>
                  <a:pt x="75766" y="40631"/>
                  <a:pt x="86471" y="38492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2" name="Google Shape;1252;p23"/>
          <p:cNvSpPr/>
          <p:nvPr/>
        </p:nvSpPr>
        <p:spPr>
          <a:xfrm rot="10800000">
            <a:off x="7665850" y="131100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3"/>
          <p:cNvSpPr/>
          <p:nvPr/>
        </p:nvSpPr>
        <p:spPr>
          <a:xfrm rot="10800000">
            <a:off x="8770450" y="232750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3"/>
          <p:cNvSpPr/>
          <p:nvPr/>
        </p:nvSpPr>
        <p:spPr>
          <a:xfrm rot="10800000">
            <a:off x="8885650" y="104922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3"/>
          <p:cNvSpPr/>
          <p:nvPr/>
        </p:nvSpPr>
        <p:spPr>
          <a:xfrm rot="10800000">
            <a:off x="482575" y="131100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3"/>
          <p:cNvSpPr/>
          <p:nvPr/>
        </p:nvSpPr>
        <p:spPr>
          <a:xfrm rot="10800000">
            <a:off x="184400" y="70932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3"/>
          <p:cNvSpPr/>
          <p:nvPr/>
        </p:nvSpPr>
        <p:spPr>
          <a:xfrm rot="10800000">
            <a:off x="5544750" y="496507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3"/>
          <p:cNvSpPr/>
          <p:nvPr/>
        </p:nvSpPr>
        <p:spPr>
          <a:xfrm rot="10800000">
            <a:off x="3572750" y="500917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3"/>
          <p:cNvSpPr/>
          <p:nvPr/>
        </p:nvSpPr>
        <p:spPr>
          <a:xfrm rot="10800000">
            <a:off x="1939550" y="496507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4" name="Google Shape;1544;p37"/>
          <p:cNvGrpSpPr/>
          <p:nvPr/>
        </p:nvGrpSpPr>
        <p:grpSpPr>
          <a:xfrm rot="1341854">
            <a:off x="7945" y="4294166"/>
            <a:ext cx="504682" cy="934091"/>
            <a:chOff x="2872172" y="647196"/>
            <a:chExt cx="504673" cy="934075"/>
          </a:xfrm>
        </p:grpSpPr>
        <p:sp>
          <p:nvSpPr>
            <p:cNvPr id="1545" name="Google Shape;1545;p37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7"/>
          <p:cNvGrpSpPr/>
          <p:nvPr/>
        </p:nvGrpSpPr>
        <p:grpSpPr>
          <a:xfrm rot="8365712">
            <a:off x="7940" y="-145355"/>
            <a:ext cx="504676" cy="934081"/>
            <a:chOff x="2872172" y="647196"/>
            <a:chExt cx="504673" cy="934075"/>
          </a:xfrm>
        </p:grpSpPr>
        <p:sp>
          <p:nvSpPr>
            <p:cNvPr id="1576" name="Google Shape;1576;p37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7"/>
          <p:cNvGrpSpPr/>
          <p:nvPr/>
        </p:nvGrpSpPr>
        <p:grpSpPr>
          <a:xfrm rot="-1341854" flipH="1">
            <a:off x="8645942" y="4294166"/>
            <a:ext cx="504682" cy="934091"/>
            <a:chOff x="2872172" y="647196"/>
            <a:chExt cx="504673" cy="934075"/>
          </a:xfrm>
        </p:grpSpPr>
        <p:sp>
          <p:nvSpPr>
            <p:cNvPr id="1607" name="Google Shape;1607;p37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37"/>
          <p:cNvGrpSpPr/>
          <p:nvPr/>
        </p:nvGrpSpPr>
        <p:grpSpPr>
          <a:xfrm rot="-8365712" flipH="1">
            <a:off x="8645940" y="-145355"/>
            <a:ext cx="504676" cy="934081"/>
            <a:chOff x="2872172" y="647196"/>
            <a:chExt cx="504673" cy="934075"/>
          </a:xfrm>
        </p:grpSpPr>
        <p:sp>
          <p:nvSpPr>
            <p:cNvPr id="1638" name="Google Shape;1638;p37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37"/>
          <p:cNvSpPr/>
          <p:nvPr/>
        </p:nvSpPr>
        <p:spPr>
          <a:xfrm rot="10800000">
            <a:off x="557150" y="491847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7"/>
          <p:cNvSpPr/>
          <p:nvPr/>
        </p:nvSpPr>
        <p:spPr>
          <a:xfrm rot="10800000">
            <a:off x="909275" y="491846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37"/>
          <p:cNvSpPr/>
          <p:nvPr/>
        </p:nvSpPr>
        <p:spPr>
          <a:xfrm rot="10800000">
            <a:off x="267100" y="410178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37"/>
          <p:cNvSpPr/>
          <p:nvPr/>
        </p:nvSpPr>
        <p:spPr>
          <a:xfrm rot="10800000">
            <a:off x="113525" y="79646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37"/>
          <p:cNvSpPr/>
          <p:nvPr/>
        </p:nvSpPr>
        <p:spPr>
          <a:xfrm rot="10800000">
            <a:off x="601250" y="21013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37"/>
          <p:cNvSpPr/>
          <p:nvPr/>
        </p:nvSpPr>
        <p:spPr>
          <a:xfrm rot="10800000">
            <a:off x="601250" y="79646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37"/>
          <p:cNvSpPr/>
          <p:nvPr/>
        </p:nvSpPr>
        <p:spPr>
          <a:xfrm rot="10800000">
            <a:off x="8358750" y="21013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37"/>
          <p:cNvSpPr/>
          <p:nvPr/>
        </p:nvSpPr>
        <p:spPr>
          <a:xfrm rot="10800000">
            <a:off x="8358750" y="79646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7"/>
          <p:cNvSpPr/>
          <p:nvPr/>
        </p:nvSpPr>
        <p:spPr>
          <a:xfrm rot="10800000">
            <a:off x="8938100" y="92908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7"/>
          <p:cNvSpPr/>
          <p:nvPr/>
        </p:nvSpPr>
        <p:spPr>
          <a:xfrm rot="10800000">
            <a:off x="8938100" y="418916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37"/>
          <p:cNvSpPr/>
          <p:nvPr/>
        </p:nvSpPr>
        <p:spPr>
          <a:xfrm rot="10800000">
            <a:off x="8487225" y="434971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37"/>
          <p:cNvSpPr/>
          <p:nvPr/>
        </p:nvSpPr>
        <p:spPr>
          <a:xfrm rot="10800000">
            <a:off x="8584950" y="487436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8"/>
          <p:cNvSpPr/>
          <p:nvPr/>
        </p:nvSpPr>
        <p:spPr>
          <a:xfrm>
            <a:off x="-13950" y="-13950"/>
            <a:ext cx="1067950" cy="1197250"/>
          </a:xfrm>
          <a:custGeom>
            <a:avLst/>
            <a:gdLst/>
            <a:ahLst/>
            <a:cxnLst/>
            <a:rect l="l" t="t" r="r" b="b"/>
            <a:pathLst>
              <a:path w="42718" h="47890" extrusionOk="0">
                <a:moveTo>
                  <a:pt x="42718" y="0"/>
                </a:moveTo>
                <a:cubicBezTo>
                  <a:pt x="42158" y="1680"/>
                  <a:pt x="42925" y="3602"/>
                  <a:pt x="42439" y="5305"/>
                </a:cubicBezTo>
                <a:cubicBezTo>
                  <a:pt x="40763" y="11176"/>
                  <a:pt x="32237" y="12156"/>
                  <a:pt x="27920" y="16473"/>
                </a:cubicBezTo>
                <a:cubicBezTo>
                  <a:pt x="24472" y="19921"/>
                  <a:pt x="23288" y="26008"/>
                  <a:pt x="24570" y="30712"/>
                </a:cubicBezTo>
                <a:cubicBezTo>
                  <a:pt x="25717" y="34921"/>
                  <a:pt x="32620" y="41284"/>
                  <a:pt x="35459" y="37972"/>
                </a:cubicBezTo>
                <a:cubicBezTo>
                  <a:pt x="36914" y="36275"/>
                  <a:pt x="37193" y="32968"/>
                  <a:pt x="35738" y="31271"/>
                </a:cubicBezTo>
                <a:cubicBezTo>
                  <a:pt x="33739" y="28941"/>
                  <a:pt x="29813" y="28435"/>
                  <a:pt x="26803" y="29037"/>
                </a:cubicBezTo>
                <a:cubicBezTo>
                  <a:pt x="19804" y="30436"/>
                  <a:pt x="18168" y="40461"/>
                  <a:pt x="13122" y="45510"/>
                </a:cubicBezTo>
                <a:cubicBezTo>
                  <a:pt x="10027" y="48607"/>
                  <a:pt x="3643" y="48497"/>
                  <a:pt x="0" y="4606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2" name="Google Shape;1682;p38"/>
          <p:cNvSpPr/>
          <p:nvPr/>
        </p:nvSpPr>
        <p:spPr>
          <a:xfrm>
            <a:off x="-13962" y="4040117"/>
            <a:ext cx="1067971" cy="1127763"/>
          </a:xfrm>
          <a:custGeom>
            <a:avLst/>
            <a:gdLst/>
            <a:ahLst/>
            <a:cxnLst/>
            <a:rect l="l" t="t" r="r" b="b"/>
            <a:pathLst>
              <a:path w="34901" h="36855" extrusionOk="0">
                <a:moveTo>
                  <a:pt x="0" y="0"/>
                </a:moveTo>
                <a:cubicBezTo>
                  <a:pt x="3663" y="0"/>
                  <a:pt x="7994" y="1824"/>
                  <a:pt x="9773" y="5026"/>
                </a:cubicBezTo>
                <a:cubicBezTo>
                  <a:pt x="12232" y="9452"/>
                  <a:pt x="11200" y="15495"/>
                  <a:pt x="14240" y="19545"/>
                </a:cubicBezTo>
                <a:cubicBezTo>
                  <a:pt x="18263" y="24905"/>
                  <a:pt x="27819" y="23610"/>
                  <a:pt x="32109" y="28758"/>
                </a:cubicBezTo>
                <a:cubicBezTo>
                  <a:pt x="33937" y="30951"/>
                  <a:pt x="33998" y="34147"/>
                  <a:pt x="34901" y="36855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3" name="Google Shape;1683;p38"/>
          <p:cNvSpPr/>
          <p:nvPr/>
        </p:nvSpPr>
        <p:spPr>
          <a:xfrm>
            <a:off x="8007544" y="-27925"/>
            <a:ext cx="1185300" cy="1064375"/>
          </a:xfrm>
          <a:custGeom>
            <a:avLst/>
            <a:gdLst/>
            <a:ahLst/>
            <a:cxnLst/>
            <a:rect l="l" t="t" r="r" b="b"/>
            <a:pathLst>
              <a:path w="47412" h="42575" extrusionOk="0">
                <a:moveTo>
                  <a:pt x="785" y="0"/>
                </a:moveTo>
                <a:cubicBezTo>
                  <a:pt x="-749" y="3071"/>
                  <a:pt x="163" y="8148"/>
                  <a:pt x="3019" y="10052"/>
                </a:cubicBezTo>
                <a:cubicBezTo>
                  <a:pt x="8319" y="13586"/>
                  <a:pt x="15824" y="13646"/>
                  <a:pt x="20329" y="18149"/>
                </a:cubicBezTo>
                <a:cubicBezTo>
                  <a:pt x="24686" y="22504"/>
                  <a:pt x="25125" y="29610"/>
                  <a:pt x="28706" y="34622"/>
                </a:cubicBezTo>
                <a:cubicBezTo>
                  <a:pt x="32614" y="40092"/>
                  <a:pt x="40892" y="43796"/>
                  <a:pt x="47412" y="42160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4" name="Google Shape;1684;p38"/>
          <p:cNvSpPr/>
          <p:nvPr/>
        </p:nvSpPr>
        <p:spPr>
          <a:xfrm>
            <a:off x="7692125" y="4223000"/>
            <a:ext cx="1472825" cy="928350"/>
          </a:xfrm>
          <a:custGeom>
            <a:avLst/>
            <a:gdLst/>
            <a:ahLst/>
            <a:cxnLst/>
            <a:rect l="l" t="t" r="r" b="b"/>
            <a:pathLst>
              <a:path w="58913" h="37134" extrusionOk="0">
                <a:moveTo>
                  <a:pt x="58913" y="0"/>
                </a:moveTo>
                <a:cubicBezTo>
                  <a:pt x="53089" y="727"/>
                  <a:pt x="45662" y="2734"/>
                  <a:pt x="43277" y="8097"/>
                </a:cubicBezTo>
                <a:cubicBezTo>
                  <a:pt x="40955" y="13318"/>
                  <a:pt x="44025" y="22998"/>
                  <a:pt x="38531" y="24570"/>
                </a:cubicBezTo>
                <a:cubicBezTo>
                  <a:pt x="35379" y="25472"/>
                  <a:pt x="29700" y="16936"/>
                  <a:pt x="32946" y="16473"/>
                </a:cubicBezTo>
                <a:cubicBezTo>
                  <a:pt x="35494" y="16109"/>
                  <a:pt x="36764" y="22583"/>
                  <a:pt x="34622" y="24011"/>
                </a:cubicBezTo>
                <a:cubicBezTo>
                  <a:pt x="28810" y="27887"/>
                  <a:pt x="20613" y="23983"/>
                  <a:pt x="13681" y="24849"/>
                </a:cubicBezTo>
                <a:cubicBezTo>
                  <a:pt x="7599" y="25609"/>
                  <a:pt x="0" y="31005"/>
                  <a:pt x="0" y="3713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85" name="Google Shape;1685;p38"/>
          <p:cNvGrpSpPr/>
          <p:nvPr/>
        </p:nvGrpSpPr>
        <p:grpSpPr>
          <a:xfrm rot="-1494667">
            <a:off x="172062" y="4537143"/>
            <a:ext cx="250135" cy="515724"/>
            <a:chOff x="1417650" y="671710"/>
            <a:chExt cx="611492" cy="1260761"/>
          </a:xfrm>
        </p:grpSpPr>
        <p:sp>
          <p:nvSpPr>
            <p:cNvPr id="1686" name="Google Shape;1686;p38"/>
            <p:cNvSpPr/>
            <p:nvPr/>
          </p:nvSpPr>
          <p:spPr>
            <a:xfrm flipH="1">
              <a:off x="1417650" y="671710"/>
              <a:ext cx="611492" cy="93762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 flipH="1">
              <a:off x="1690513" y="872811"/>
              <a:ext cx="57510" cy="311884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 flipH="1">
              <a:off x="1507972" y="1121045"/>
              <a:ext cx="188826" cy="328326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 flipH="1">
              <a:off x="1733627" y="936386"/>
              <a:ext cx="147758" cy="318022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 flipH="1">
              <a:off x="1686420" y="1178482"/>
              <a:ext cx="242171" cy="326280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 flipH="1">
              <a:off x="1639214" y="1019180"/>
              <a:ext cx="159230" cy="913291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38"/>
          <p:cNvGrpSpPr/>
          <p:nvPr/>
        </p:nvGrpSpPr>
        <p:grpSpPr>
          <a:xfrm rot="1494667" flipH="1">
            <a:off x="476550" y="4146268"/>
            <a:ext cx="250135" cy="515724"/>
            <a:chOff x="1417650" y="671710"/>
            <a:chExt cx="611492" cy="1260761"/>
          </a:xfrm>
        </p:grpSpPr>
        <p:sp>
          <p:nvSpPr>
            <p:cNvPr id="1693" name="Google Shape;1693;p38"/>
            <p:cNvSpPr/>
            <p:nvPr/>
          </p:nvSpPr>
          <p:spPr>
            <a:xfrm flipH="1">
              <a:off x="1417650" y="671710"/>
              <a:ext cx="611492" cy="93762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 flipH="1">
              <a:off x="1690513" y="872811"/>
              <a:ext cx="57510" cy="311884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 flipH="1">
              <a:off x="1507972" y="1121045"/>
              <a:ext cx="188826" cy="328326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 flipH="1">
              <a:off x="1733627" y="936386"/>
              <a:ext cx="147758" cy="318022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 flipH="1">
              <a:off x="1686420" y="1178482"/>
              <a:ext cx="242171" cy="326280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 flipH="1">
              <a:off x="1639214" y="1019180"/>
              <a:ext cx="159230" cy="913291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38"/>
          <p:cNvGrpSpPr/>
          <p:nvPr/>
        </p:nvGrpSpPr>
        <p:grpSpPr>
          <a:xfrm rot="-1494667">
            <a:off x="8225862" y="492043"/>
            <a:ext cx="250135" cy="515724"/>
            <a:chOff x="1417650" y="671710"/>
            <a:chExt cx="611492" cy="1260761"/>
          </a:xfrm>
        </p:grpSpPr>
        <p:sp>
          <p:nvSpPr>
            <p:cNvPr id="1700" name="Google Shape;1700;p38"/>
            <p:cNvSpPr/>
            <p:nvPr/>
          </p:nvSpPr>
          <p:spPr>
            <a:xfrm flipH="1">
              <a:off x="1417650" y="671710"/>
              <a:ext cx="611492" cy="93762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 flipH="1">
              <a:off x="1690513" y="872811"/>
              <a:ext cx="57510" cy="311884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 flipH="1">
              <a:off x="1507972" y="1121045"/>
              <a:ext cx="188826" cy="328326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 flipH="1">
              <a:off x="1733627" y="936386"/>
              <a:ext cx="147758" cy="318022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 flipH="1">
              <a:off x="1686420" y="1178482"/>
              <a:ext cx="242171" cy="326280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 flipH="1">
              <a:off x="1639214" y="1019180"/>
              <a:ext cx="159230" cy="913291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8"/>
          <p:cNvGrpSpPr/>
          <p:nvPr/>
        </p:nvGrpSpPr>
        <p:grpSpPr>
          <a:xfrm rot="1494667" flipH="1">
            <a:off x="8732775" y="194668"/>
            <a:ext cx="250135" cy="515724"/>
            <a:chOff x="1417650" y="671710"/>
            <a:chExt cx="611492" cy="1260761"/>
          </a:xfrm>
        </p:grpSpPr>
        <p:sp>
          <p:nvSpPr>
            <p:cNvPr id="1707" name="Google Shape;1707;p38"/>
            <p:cNvSpPr/>
            <p:nvPr/>
          </p:nvSpPr>
          <p:spPr>
            <a:xfrm flipH="1">
              <a:off x="1417650" y="671710"/>
              <a:ext cx="611492" cy="93762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 flipH="1">
              <a:off x="1690513" y="872811"/>
              <a:ext cx="57510" cy="311884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 flipH="1">
              <a:off x="1507972" y="1121045"/>
              <a:ext cx="188826" cy="328326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 flipH="1">
              <a:off x="1733627" y="936386"/>
              <a:ext cx="147758" cy="318022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 flipH="1">
              <a:off x="1686420" y="1178482"/>
              <a:ext cx="242171" cy="326280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 flipH="1">
              <a:off x="1639214" y="1019180"/>
              <a:ext cx="159230" cy="913291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38"/>
          <p:cNvSpPr/>
          <p:nvPr/>
        </p:nvSpPr>
        <p:spPr>
          <a:xfrm rot="10800000">
            <a:off x="497975" y="235763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8"/>
          <p:cNvSpPr/>
          <p:nvPr/>
        </p:nvSpPr>
        <p:spPr>
          <a:xfrm rot="10800000">
            <a:off x="198075" y="32167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38"/>
          <p:cNvSpPr/>
          <p:nvPr/>
        </p:nvSpPr>
        <p:spPr>
          <a:xfrm rot="10800000">
            <a:off x="198075" y="83253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38"/>
          <p:cNvSpPr/>
          <p:nvPr/>
        </p:nvSpPr>
        <p:spPr>
          <a:xfrm rot="10800000">
            <a:off x="9000050" y="455988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38"/>
          <p:cNvSpPr/>
          <p:nvPr/>
        </p:nvSpPr>
        <p:spPr>
          <a:xfrm rot="10800000">
            <a:off x="8260150" y="458193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38"/>
          <p:cNvSpPr/>
          <p:nvPr/>
        </p:nvSpPr>
        <p:spPr>
          <a:xfrm rot="10800000">
            <a:off x="8216050" y="5000738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acramento"/>
              <a:buNone/>
              <a:defRPr sz="3500">
                <a:solidFill>
                  <a:schemeClr val="lt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●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○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■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●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○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■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●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Char char="○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Josefin Slab SemiBold"/>
              <a:buChar char="■"/>
              <a:defRPr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5" r:id="rId5"/>
    <p:sldLayoutId id="2147483669" r:id="rId6"/>
    <p:sldLayoutId id="2147483683" r:id="rId7"/>
    <p:sldLayoutId id="214748368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3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21" name="Google Shape;1721;p3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plants-png/download/14015" TargetMode="External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edu.dde.pr/Materiales%20Curriculares/Forms/AllItems.aspx?RootFolder=%2FMateriales%20Curriculares%2FEnglis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oticonnection.com/loti-framework" TargetMode="External"/><Relationship Id="rId4" Type="http://schemas.openxmlformats.org/officeDocument/2006/relationships/hyperlink" Target="https://www.simplypsychology.org/multiple-intelligences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plants-png/download/14015" TargetMode="Externa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42"/>
          <p:cNvSpPr txBox="1">
            <a:spLocks noGrp="1"/>
          </p:cNvSpPr>
          <p:nvPr>
            <p:ph type="ctrTitle"/>
          </p:nvPr>
        </p:nvSpPr>
        <p:spPr>
          <a:xfrm>
            <a:off x="553748" y="1252019"/>
            <a:ext cx="7653300" cy="19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Butterfly Maze</a:t>
            </a:r>
            <a:endParaRPr dirty="0"/>
          </a:p>
        </p:txBody>
      </p:sp>
      <p:grpSp>
        <p:nvGrpSpPr>
          <p:cNvPr id="1731" name="Google Shape;1731;p42"/>
          <p:cNvGrpSpPr/>
          <p:nvPr/>
        </p:nvGrpSpPr>
        <p:grpSpPr>
          <a:xfrm flipH="1">
            <a:off x="227931" y="56730"/>
            <a:ext cx="1389310" cy="1322013"/>
            <a:chOff x="1202750" y="29375"/>
            <a:chExt cx="4621790" cy="4397915"/>
          </a:xfrm>
        </p:grpSpPr>
        <p:sp>
          <p:nvSpPr>
            <p:cNvPr id="1732" name="Google Shape;1732;p42"/>
            <p:cNvSpPr/>
            <p:nvPr/>
          </p:nvSpPr>
          <p:spPr>
            <a:xfrm>
              <a:off x="2978061" y="2473102"/>
              <a:ext cx="1575073" cy="1815468"/>
            </a:xfrm>
            <a:custGeom>
              <a:avLst/>
              <a:gdLst/>
              <a:ahLst/>
              <a:cxnLst/>
              <a:rect l="l" t="t" r="r" b="b"/>
              <a:pathLst>
                <a:path w="26503" h="30548" extrusionOk="0">
                  <a:moveTo>
                    <a:pt x="13485" y="1"/>
                  </a:moveTo>
                  <a:cubicBezTo>
                    <a:pt x="13451" y="1"/>
                    <a:pt x="13420" y="6"/>
                    <a:pt x="13392" y="15"/>
                  </a:cubicBezTo>
                  <a:cubicBezTo>
                    <a:pt x="13392" y="15"/>
                    <a:pt x="4464" y="7988"/>
                    <a:pt x="2415" y="11077"/>
                  </a:cubicBezTo>
                  <a:cubicBezTo>
                    <a:pt x="337" y="14165"/>
                    <a:pt x="0" y="17478"/>
                    <a:pt x="983" y="20426"/>
                  </a:cubicBezTo>
                  <a:cubicBezTo>
                    <a:pt x="1968" y="23326"/>
                    <a:pt x="7114" y="30547"/>
                    <a:pt x="14054" y="30547"/>
                  </a:cubicBezTo>
                  <a:cubicBezTo>
                    <a:pt x="14235" y="30547"/>
                    <a:pt x="14416" y="30542"/>
                    <a:pt x="14599" y="30532"/>
                  </a:cubicBezTo>
                  <a:cubicBezTo>
                    <a:pt x="21842" y="30111"/>
                    <a:pt x="24453" y="28792"/>
                    <a:pt x="25492" y="26125"/>
                  </a:cubicBezTo>
                  <a:cubicBezTo>
                    <a:pt x="26503" y="23458"/>
                    <a:pt x="24481" y="18516"/>
                    <a:pt x="23527" y="15990"/>
                  </a:cubicBezTo>
                  <a:cubicBezTo>
                    <a:pt x="22572" y="13463"/>
                    <a:pt x="18305" y="4507"/>
                    <a:pt x="18305" y="4507"/>
                  </a:cubicBezTo>
                  <a:cubicBezTo>
                    <a:pt x="18305" y="4507"/>
                    <a:pt x="14537" y="1"/>
                    <a:pt x="13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968018" y="3420010"/>
              <a:ext cx="1661841" cy="1007279"/>
            </a:xfrm>
            <a:custGeom>
              <a:avLst/>
              <a:gdLst/>
              <a:ahLst/>
              <a:cxnLst/>
              <a:rect l="l" t="t" r="r" b="b"/>
              <a:pathLst>
                <a:path w="27963" h="16949" extrusionOk="0">
                  <a:moveTo>
                    <a:pt x="703" y="1"/>
                  </a:moveTo>
                  <a:cubicBezTo>
                    <a:pt x="703" y="1"/>
                    <a:pt x="1" y="3005"/>
                    <a:pt x="1012" y="6261"/>
                  </a:cubicBezTo>
                  <a:cubicBezTo>
                    <a:pt x="1461" y="7721"/>
                    <a:pt x="2050" y="9125"/>
                    <a:pt x="2864" y="10416"/>
                  </a:cubicBezTo>
                  <a:cubicBezTo>
                    <a:pt x="4605" y="13112"/>
                    <a:pt x="7974" y="15301"/>
                    <a:pt x="11034" y="16172"/>
                  </a:cubicBezTo>
                  <a:cubicBezTo>
                    <a:pt x="12829" y="16692"/>
                    <a:pt x="14555" y="16949"/>
                    <a:pt x="16315" y="16949"/>
                  </a:cubicBezTo>
                  <a:cubicBezTo>
                    <a:pt x="17308" y="16949"/>
                    <a:pt x="18311" y="16867"/>
                    <a:pt x="19344" y="16705"/>
                  </a:cubicBezTo>
                  <a:cubicBezTo>
                    <a:pt x="21366" y="16424"/>
                    <a:pt x="23949" y="15863"/>
                    <a:pt x="25408" y="14291"/>
                  </a:cubicBezTo>
                  <a:cubicBezTo>
                    <a:pt x="27963" y="11455"/>
                    <a:pt x="25072" y="3849"/>
                    <a:pt x="25071" y="3847"/>
                  </a:cubicBezTo>
                  <a:lnTo>
                    <a:pt x="25071" y="3847"/>
                  </a:lnTo>
                  <a:cubicBezTo>
                    <a:pt x="25072" y="3848"/>
                    <a:pt x="25998" y="6851"/>
                    <a:pt x="25577" y="8732"/>
                  </a:cubicBezTo>
                  <a:cubicBezTo>
                    <a:pt x="25296" y="10051"/>
                    <a:pt x="24847" y="11427"/>
                    <a:pt x="21029" y="13112"/>
                  </a:cubicBezTo>
                  <a:cubicBezTo>
                    <a:pt x="19884" y="13616"/>
                    <a:pt x="18488" y="13882"/>
                    <a:pt x="16959" y="13882"/>
                  </a:cubicBezTo>
                  <a:cubicBezTo>
                    <a:pt x="13385" y="13882"/>
                    <a:pt x="9087" y="12433"/>
                    <a:pt x="5588" y="9209"/>
                  </a:cubicBezTo>
                  <a:cubicBezTo>
                    <a:pt x="590" y="4605"/>
                    <a:pt x="731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3658780" y="3846722"/>
              <a:ext cx="333759" cy="296912"/>
            </a:xfrm>
            <a:custGeom>
              <a:avLst/>
              <a:gdLst/>
              <a:ahLst/>
              <a:cxnLst/>
              <a:rect l="l" t="t" r="r" b="b"/>
              <a:pathLst>
                <a:path w="5616" h="4996" extrusionOk="0">
                  <a:moveTo>
                    <a:pt x="2788" y="0"/>
                  </a:moveTo>
                  <a:cubicBezTo>
                    <a:pt x="1610" y="0"/>
                    <a:pt x="575" y="785"/>
                    <a:pt x="310" y="1945"/>
                  </a:cubicBezTo>
                  <a:cubicBezTo>
                    <a:pt x="1" y="3264"/>
                    <a:pt x="871" y="4612"/>
                    <a:pt x="2247" y="4921"/>
                  </a:cubicBezTo>
                  <a:cubicBezTo>
                    <a:pt x="2456" y="4971"/>
                    <a:pt x="2664" y="4995"/>
                    <a:pt x="2868" y="4995"/>
                  </a:cubicBezTo>
                  <a:cubicBezTo>
                    <a:pt x="4029" y="4995"/>
                    <a:pt x="5044" y="4214"/>
                    <a:pt x="5307" y="3068"/>
                  </a:cubicBezTo>
                  <a:cubicBezTo>
                    <a:pt x="5616" y="1720"/>
                    <a:pt x="4745" y="373"/>
                    <a:pt x="3370" y="64"/>
                  </a:cubicBezTo>
                  <a:cubicBezTo>
                    <a:pt x="3174" y="21"/>
                    <a:pt x="2979" y="0"/>
                    <a:pt x="2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4097615" y="3901755"/>
              <a:ext cx="141859" cy="126110"/>
            </a:xfrm>
            <a:custGeom>
              <a:avLst/>
              <a:gdLst/>
              <a:ahLst/>
              <a:cxnLst/>
              <a:rect l="l" t="t" r="r" b="b"/>
              <a:pathLst>
                <a:path w="2387" h="2122" extrusionOk="0">
                  <a:moveTo>
                    <a:pt x="1184" y="1"/>
                  </a:moveTo>
                  <a:cubicBezTo>
                    <a:pt x="963" y="1"/>
                    <a:pt x="744" y="68"/>
                    <a:pt x="562" y="205"/>
                  </a:cubicBezTo>
                  <a:cubicBezTo>
                    <a:pt x="85" y="570"/>
                    <a:pt x="0" y="1243"/>
                    <a:pt x="337" y="1693"/>
                  </a:cubicBezTo>
                  <a:cubicBezTo>
                    <a:pt x="554" y="1976"/>
                    <a:pt x="880" y="2121"/>
                    <a:pt x="1204" y="2121"/>
                  </a:cubicBezTo>
                  <a:cubicBezTo>
                    <a:pt x="1424" y="2121"/>
                    <a:pt x="1643" y="2054"/>
                    <a:pt x="1825" y="1917"/>
                  </a:cubicBezTo>
                  <a:cubicBezTo>
                    <a:pt x="2302" y="1552"/>
                    <a:pt x="2387" y="879"/>
                    <a:pt x="2050" y="429"/>
                  </a:cubicBezTo>
                  <a:cubicBezTo>
                    <a:pt x="1833" y="146"/>
                    <a:pt x="1507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3195280" y="2602424"/>
              <a:ext cx="553650" cy="1019997"/>
            </a:xfrm>
            <a:custGeom>
              <a:avLst/>
              <a:gdLst/>
              <a:ahLst/>
              <a:cxnLst/>
              <a:rect l="l" t="t" r="r" b="b"/>
              <a:pathLst>
                <a:path w="9316" h="17163" extrusionOk="0">
                  <a:moveTo>
                    <a:pt x="9316" y="1"/>
                  </a:moveTo>
                  <a:cubicBezTo>
                    <a:pt x="9316" y="1"/>
                    <a:pt x="9314" y="12"/>
                    <a:pt x="9312" y="33"/>
                  </a:cubicBezTo>
                  <a:lnTo>
                    <a:pt x="9312" y="33"/>
                  </a:lnTo>
                  <a:cubicBezTo>
                    <a:pt x="9314" y="31"/>
                    <a:pt x="9316" y="29"/>
                    <a:pt x="9316" y="29"/>
                  </a:cubicBezTo>
                  <a:lnTo>
                    <a:pt x="9316" y="1"/>
                  </a:lnTo>
                  <a:close/>
                  <a:moveTo>
                    <a:pt x="9312" y="33"/>
                  </a:moveTo>
                  <a:cubicBezTo>
                    <a:pt x="9093" y="271"/>
                    <a:pt x="0" y="10188"/>
                    <a:pt x="416" y="14459"/>
                  </a:cubicBezTo>
                  <a:cubicBezTo>
                    <a:pt x="568" y="16116"/>
                    <a:pt x="1423" y="17162"/>
                    <a:pt x="2575" y="17162"/>
                  </a:cubicBezTo>
                  <a:cubicBezTo>
                    <a:pt x="3336" y="17162"/>
                    <a:pt x="4228" y="16705"/>
                    <a:pt x="5133" y="15667"/>
                  </a:cubicBezTo>
                  <a:cubicBezTo>
                    <a:pt x="7694" y="12751"/>
                    <a:pt x="9224" y="739"/>
                    <a:pt x="9312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3637087" y="2683427"/>
              <a:ext cx="373815" cy="1078714"/>
            </a:xfrm>
            <a:custGeom>
              <a:avLst/>
              <a:gdLst/>
              <a:ahLst/>
              <a:cxnLst/>
              <a:rect l="l" t="t" r="r" b="b"/>
              <a:pathLst>
                <a:path w="6290" h="18151" extrusionOk="0">
                  <a:moveTo>
                    <a:pt x="3536" y="1"/>
                  </a:moveTo>
                  <a:cubicBezTo>
                    <a:pt x="2914" y="1"/>
                    <a:pt x="2523" y="2053"/>
                    <a:pt x="1798" y="4927"/>
                  </a:cubicBezTo>
                  <a:cubicBezTo>
                    <a:pt x="787" y="8969"/>
                    <a:pt x="1" y="14107"/>
                    <a:pt x="1208" y="16297"/>
                  </a:cubicBezTo>
                  <a:cubicBezTo>
                    <a:pt x="1869" y="17467"/>
                    <a:pt x="2772" y="18151"/>
                    <a:pt x="3621" y="18151"/>
                  </a:cubicBezTo>
                  <a:cubicBezTo>
                    <a:pt x="4503" y="18151"/>
                    <a:pt x="5327" y="17411"/>
                    <a:pt x="5756" y="15707"/>
                  </a:cubicBezTo>
                  <a:cubicBezTo>
                    <a:pt x="6289" y="13574"/>
                    <a:pt x="5925" y="9306"/>
                    <a:pt x="5195" y="5657"/>
                  </a:cubicBezTo>
                  <a:cubicBezTo>
                    <a:pt x="4521" y="2288"/>
                    <a:pt x="4408" y="238"/>
                    <a:pt x="3622" y="14"/>
                  </a:cubicBezTo>
                  <a:cubicBezTo>
                    <a:pt x="3593" y="5"/>
                    <a:pt x="3565" y="1"/>
                    <a:pt x="3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4014175" y="2851081"/>
              <a:ext cx="363771" cy="926276"/>
            </a:xfrm>
            <a:custGeom>
              <a:avLst/>
              <a:gdLst/>
              <a:ahLst/>
              <a:cxnLst/>
              <a:rect l="l" t="t" r="r" b="b"/>
              <a:pathLst>
                <a:path w="6121" h="15586" extrusionOk="0">
                  <a:moveTo>
                    <a:pt x="253" y="0"/>
                  </a:moveTo>
                  <a:cubicBezTo>
                    <a:pt x="253" y="1"/>
                    <a:pt x="1" y="11988"/>
                    <a:pt x="3061" y="14824"/>
                  </a:cubicBezTo>
                  <a:cubicBezTo>
                    <a:pt x="3607" y="15346"/>
                    <a:pt x="4110" y="15585"/>
                    <a:pt x="4531" y="15585"/>
                  </a:cubicBezTo>
                  <a:cubicBezTo>
                    <a:pt x="5580" y="15585"/>
                    <a:pt x="6121" y="14096"/>
                    <a:pt x="5559" y="11792"/>
                  </a:cubicBezTo>
                  <a:cubicBezTo>
                    <a:pt x="4380" y="6991"/>
                    <a:pt x="254" y="1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3032321" y="3707774"/>
              <a:ext cx="38511" cy="27041"/>
            </a:xfrm>
            <a:custGeom>
              <a:avLst/>
              <a:gdLst/>
              <a:ahLst/>
              <a:cxnLst/>
              <a:rect l="l" t="t" r="r" b="b"/>
              <a:pathLst>
                <a:path w="648" h="455" extrusionOk="0">
                  <a:moveTo>
                    <a:pt x="306" y="0"/>
                  </a:moveTo>
                  <a:cubicBezTo>
                    <a:pt x="265" y="0"/>
                    <a:pt x="223" y="13"/>
                    <a:pt x="182" y="44"/>
                  </a:cubicBezTo>
                  <a:cubicBezTo>
                    <a:pt x="0" y="203"/>
                    <a:pt x="150" y="454"/>
                    <a:pt x="333" y="454"/>
                  </a:cubicBezTo>
                  <a:cubicBezTo>
                    <a:pt x="376" y="454"/>
                    <a:pt x="420" y="441"/>
                    <a:pt x="463" y="409"/>
                  </a:cubicBezTo>
                  <a:cubicBezTo>
                    <a:pt x="647" y="270"/>
                    <a:pt x="492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3077489" y="3801971"/>
              <a:ext cx="60797" cy="48733"/>
            </a:xfrm>
            <a:custGeom>
              <a:avLst/>
              <a:gdLst/>
              <a:ahLst/>
              <a:cxnLst/>
              <a:rect l="l" t="t" r="r" b="b"/>
              <a:pathLst>
                <a:path w="1023" h="820" extrusionOk="0">
                  <a:moveTo>
                    <a:pt x="523" y="0"/>
                  </a:moveTo>
                  <a:cubicBezTo>
                    <a:pt x="1" y="0"/>
                    <a:pt x="1" y="819"/>
                    <a:pt x="523" y="819"/>
                  </a:cubicBezTo>
                  <a:cubicBezTo>
                    <a:pt x="539" y="819"/>
                    <a:pt x="556" y="819"/>
                    <a:pt x="573" y="817"/>
                  </a:cubicBezTo>
                  <a:cubicBezTo>
                    <a:pt x="994" y="733"/>
                    <a:pt x="1022" y="87"/>
                    <a:pt x="573" y="3"/>
                  </a:cubicBezTo>
                  <a:cubicBezTo>
                    <a:pt x="556" y="1"/>
                    <a:pt x="539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3153263" y="3931827"/>
              <a:ext cx="55448" cy="49981"/>
            </a:xfrm>
            <a:custGeom>
              <a:avLst/>
              <a:gdLst/>
              <a:ahLst/>
              <a:cxnLst/>
              <a:rect l="l" t="t" r="r" b="b"/>
              <a:pathLst>
                <a:path w="933" h="841" extrusionOk="0">
                  <a:moveTo>
                    <a:pt x="443" y="0"/>
                  </a:moveTo>
                  <a:cubicBezTo>
                    <a:pt x="379" y="0"/>
                    <a:pt x="314" y="19"/>
                    <a:pt x="253" y="64"/>
                  </a:cubicBezTo>
                  <a:cubicBezTo>
                    <a:pt x="0" y="260"/>
                    <a:pt x="0" y="569"/>
                    <a:pt x="225" y="766"/>
                  </a:cubicBezTo>
                  <a:cubicBezTo>
                    <a:pt x="277" y="818"/>
                    <a:pt x="338" y="841"/>
                    <a:pt x="399" y="841"/>
                  </a:cubicBezTo>
                  <a:cubicBezTo>
                    <a:pt x="532" y="841"/>
                    <a:pt x="663" y="732"/>
                    <a:pt x="702" y="597"/>
                  </a:cubicBezTo>
                  <a:cubicBezTo>
                    <a:pt x="702" y="569"/>
                    <a:pt x="702" y="569"/>
                    <a:pt x="730" y="541"/>
                  </a:cubicBezTo>
                  <a:cubicBezTo>
                    <a:pt x="933" y="316"/>
                    <a:pt x="702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3224223" y="403113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31" y="1"/>
                  </a:moveTo>
                  <a:cubicBezTo>
                    <a:pt x="635" y="1"/>
                    <a:pt x="534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3"/>
                    <a:pt x="1052" y="919"/>
                  </a:cubicBezTo>
                  <a:cubicBezTo>
                    <a:pt x="1463" y="600"/>
                    <a:pt x="1149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3365133" y="4137338"/>
              <a:ext cx="51764" cy="37025"/>
            </a:xfrm>
            <a:custGeom>
              <a:avLst/>
              <a:gdLst/>
              <a:ahLst/>
              <a:cxnLst/>
              <a:rect l="l" t="t" r="r" b="b"/>
              <a:pathLst>
                <a:path w="871" h="623" extrusionOk="0">
                  <a:moveTo>
                    <a:pt x="423" y="0"/>
                  </a:moveTo>
                  <a:cubicBezTo>
                    <a:pt x="367" y="0"/>
                    <a:pt x="309" y="18"/>
                    <a:pt x="253" y="59"/>
                  </a:cubicBezTo>
                  <a:cubicBezTo>
                    <a:pt x="1" y="266"/>
                    <a:pt x="199" y="623"/>
                    <a:pt x="449" y="623"/>
                  </a:cubicBezTo>
                  <a:cubicBezTo>
                    <a:pt x="504" y="623"/>
                    <a:pt x="562" y="605"/>
                    <a:pt x="618" y="564"/>
                  </a:cubicBezTo>
                  <a:cubicBezTo>
                    <a:pt x="871" y="358"/>
                    <a:pt x="67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3464679" y="4200869"/>
              <a:ext cx="94553" cy="66621"/>
            </a:xfrm>
            <a:custGeom>
              <a:avLst/>
              <a:gdLst/>
              <a:ahLst/>
              <a:cxnLst/>
              <a:rect l="l" t="t" r="r" b="b"/>
              <a:pathLst>
                <a:path w="1591" h="1121" extrusionOk="0">
                  <a:moveTo>
                    <a:pt x="776" y="1"/>
                  </a:moveTo>
                  <a:cubicBezTo>
                    <a:pt x="672" y="1"/>
                    <a:pt x="564" y="35"/>
                    <a:pt x="459" y="113"/>
                  </a:cubicBezTo>
                  <a:cubicBezTo>
                    <a:pt x="0" y="457"/>
                    <a:pt x="367" y="1121"/>
                    <a:pt x="823" y="1121"/>
                  </a:cubicBezTo>
                  <a:cubicBezTo>
                    <a:pt x="925" y="1121"/>
                    <a:pt x="1031" y="1088"/>
                    <a:pt x="1133" y="1011"/>
                  </a:cubicBezTo>
                  <a:cubicBezTo>
                    <a:pt x="1590" y="646"/>
                    <a:pt x="122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3634413" y="4264579"/>
              <a:ext cx="57172" cy="39521"/>
            </a:xfrm>
            <a:custGeom>
              <a:avLst/>
              <a:gdLst/>
              <a:ahLst/>
              <a:cxnLst/>
              <a:rect l="l" t="t" r="r" b="b"/>
              <a:pathLst>
                <a:path w="962" h="665" extrusionOk="0">
                  <a:moveTo>
                    <a:pt x="486" y="0"/>
                  </a:moveTo>
                  <a:cubicBezTo>
                    <a:pt x="417" y="0"/>
                    <a:pt x="343" y="24"/>
                    <a:pt x="270" y="80"/>
                  </a:cubicBezTo>
                  <a:cubicBezTo>
                    <a:pt x="1" y="282"/>
                    <a:pt x="199" y="665"/>
                    <a:pt x="476" y="665"/>
                  </a:cubicBezTo>
                  <a:cubicBezTo>
                    <a:pt x="545" y="665"/>
                    <a:pt x="619" y="641"/>
                    <a:pt x="691" y="585"/>
                  </a:cubicBezTo>
                  <a:cubicBezTo>
                    <a:pt x="961" y="383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3735564" y="4291382"/>
              <a:ext cx="60916" cy="43265"/>
            </a:xfrm>
            <a:custGeom>
              <a:avLst/>
              <a:gdLst/>
              <a:ahLst/>
              <a:cxnLst/>
              <a:rect l="l" t="t" r="r" b="b"/>
              <a:pathLst>
                <a:path w="1025" h="728" extrusionOk="0">
                  <a:moveTo>
                    <a:pt x="441" y="1"/>
                  </a:moveTo>
                  <a:cubicBezTo>
                    <a:pt x="381" y="1"/>
                    <a:pt x="319" y="17"/>
                    <a:pt x="253" y="50"/>
                  </a:cubicBezTo>
                  <a:cubicBezTo>
                    <a:pt x="112" y="134"/>
                    <a:pt x="0" y="274"/>
                    <a:pt x="56" y="471"/>
                  </a:cubicBezTo>
                  <a:cubicBezTo>
                    <a:pt x="108" y="599"/>
                    <a:pt x="229" y="727"/>
                    <a:pt x="378" y="727"/>
                  </a:cubicBezTo>
                  <a:cubicBezTo>
                    <a:pt x="392" y="727"/>
                    <a:pt x="407" y="726"/>
                    <a:pt x="421" y="724"/>
                  </a:cubicBezTo>
                  <a:cubicBezTo>
                    <a:pt x="421" y="724"/>
                    <a:pt x="393" y="724"/>
                    <a:pt x="365" y="695"/>
                  </a:cubicBezTo>
                  <a:lnTo>
                    <a:pt x="365" y="695"/>
                  </a:lnTo>
                  <a:cubicBezTo>
                    <a:pt x="412" y="717"/>
                    <a:pt x="458" y="727"/>
                    <a:pt x="502" y="727"/>
                  </a:cubicBezTo>
                  <a:cubicBezTo>
                    <a:pt x="805" y="727"/>
                    <a:pt x="1024" y="277"/>
                    <a:pt x="730" y="106"/>
                  </a:cubicBezTo>
                  <a:lnTo>
                    <a:pt x="702" y="106"/>
                  </a:lnTo>
                  <a:cubicBezTo>
                    <a:pt x="617" y="38"/>
                    <a:pt x="532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3859417" y="4301307"/>
              <a:ext cx="84034" cy="58717"/>
            </a:xfrm>
            <a:custGeom>
              <a:avLst/>
              <a:gdLst/>
              <a:ahLst/>
              <a:cxnLst/>
              <a:rect l="l" t="t" r="r" b="b"/>
              <a:pathLst>
                <a:path w="1414" h="988" extrusionOk="0">
                  <a:moveTo>
                    <a:pt x="705" y="0"/>
                  </a:moveTo>
                  <a:cubicBezTo>
                    <a:pt x="611" y="0"/>
                    <a:pt x="511" y="32"/>
                    <a:pt x="415" y="107"/>
                  </a:cubicBezTo>
                  <a:cubicBezTo>
                    <a:pt x="1" y="406"/>
                    <a:pt x="322" y="988"/>
                    <a:pt x="729" y="988"/>
                  </a:cubicBezTo>
                  <a:cubicBezTo>
                    <a:pt x="819" y="988"/>
                    <a:pt x="913" y="959"/>
                    <a:pt x="1004" y="893"/>
                  </a:cubicBezTo>
                  <a:cubicBezTo>
                    <a:pt x="1413" y="575"/>
                    <a:pt x="1105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3990284" y="4311767"/>
              <a:ext cx="66502" cy="45999"/>
            </a:xfrm>
            <a:custGeom>
              <a:avLst/>
              <a:gdLst/>
              <a:ahLst/>
              <a:cxnLst/>
              <a:rect l="l" t="t" r="r" b="b"/>
              <a:pathLst>
                <a:path w="1119" h="774" extrusionOk="0">
                  <a:moveTo>
                    <a:pt x="531" y="0"/>
                  </a:moveTo>
                  <a:cubicBezTo>
                    <a:pt x="461" y="0"/>
                    <a:pt x="388" y="22"/>
                    <a:pt x="318" y="72"/>
                  </a:cubicBezTo>
                  <a:cubicBezTo>
                    <a:pt x="0" y="322"/>
                    <a:pt x="252" y="774"/>
                    <a:pt x="568" y="774"/>
                  </a:cubicBezTo>
                  <a:cubicBezTo>
                    <a:pt x="642" y="774"/>
                    <a:pt x="721" y="748"/>
                    <a:pt x="796" y="689"/>
                  </a:cubicBezTo>
                  <a:cubicBezTo>
                    <a:pt x="1119" y="459"/>
                    <a:pt x="854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4109264" y="4307191"/>
              <a:ext cx="73396" cy="50872"/>
            </a:xfrm>
            <a:custGeom>
              <a:avLst/>
              <a:gdLst/>
              <a:ahLst/>
              <a:cxnLst/>
              <a:rect l="l" t="t" r="r" b="b"/>
              <a:pathLst>
                <a:path w="1235" h="856" extrusionOk="0">
                  <a:moveTo>
                    <a:pt x="622" y="1"/>
                  </a:moveTo>
                  <a:cubicBezTo>
                    <a:pt x="539" y="1"/>
                    <a:pt x="452" y="28"/>
                    <a:pt x="366" y="93"/>
                  </a:cubicBezTo>
                  <a:cubicBezTo>
                    <a:pt x="0" y="344"/>
                    <a:pt x="286" y="856"/>
                    <a:pt x="632" y="856"/>
                  </a:cubicBezTo>
                  <a:cubicBezTo>
                    <a:pt x="711" y="856"/>
                    <a:pt x="793" y="829"/>
                    <a:pt x="871" y="766"/>
                  </a:cubicBezTo>
                  <a:cubicBezTo>
                    <a:pt x="1235" y="494"/>
                    <a:pt x="973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4249223" y="4266124"/>
              <a:ext cx="70722" cy="48733"/>
            </a:xfrm>
            <a:custGeom>
              <a:avLst/>
              <a:gdLst/>
              <a:ahLst/>
              <a:cxnLst/>
              <a:rect l="l" t="t" r="r" b="b"/>
              <a:pathLst>
                <a:path w="1190" h="820" extrusionOk="0">
                  <a:moveTo>
                    <a:pt x="577" y="0"/>
                  </a:moveTo>
                  <a:cubicBezTo>
                    <a:pt x="500" y="0"/>
                    <a:pt x="419" y="25"/>
                    <a:pt x="341" y="82"/>
                  </a:cubicBezTo>
                  <a:cubicBezTo>
                    <a:pt x="1" y="331"/>
                    <a:pt x="266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90" y="476"/>
                    <a:pt x="917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4361190" y="4193916"/>
              <a:ext cx="73574" cy="52358"/>
            </a:xfrm>
            <a:custGeom>
              <a:avLst/>
              <a:gdLst/>
              <a:ahLst/>
              <a:cxnLst/>
              <a:rect l="l" t="t" r="r" b="b"/>
              <a:pathLst>
                <a:path w="1238" h="881" extrusionOk="0">
                  <a:moveTo>
                    <a:pt x="615" y="0"/>
                  </a:moveTo>
                  <a:cubicBezTo>
                    <a:pt x="535" y="0"/>
                    <a:pt x="449" y="27"/>
                    <a:pt x="366" y="90"/>
                  </a:cubicBezTo>
                  <a:cubicBezTo>
                    <a:pt x="0" y="364"/>
                    <a:pt x="286" y="881"/>
                    <a:pt x="633" y="881"/>
                  </a:cubicBezTo>
                  <a:cubicBezTo>
                    <a:pt x="711" y="881"/>
                    <a:pt x="793" y="854"/>
                    <a:pt x="871" y="791"/>
                  </a:cubicBezTo>
                  <a:cubicBezTo>
                    <a:pt x="1237" y="517"/>
                    <a:pt x="970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4458894" y="4106196"/>
              <a:ext cx="41363" cy="38808"/>
            </a:xfrm>
            <a:custGeom>
              <a:avLst/>
              <a:gdLst/>
              <a:ahLst/>
              <a:cxnLst/>
              <a:rect l="l" t="t" r="r" b="b"/>
              <a:pathLst>
                <a:path w="696" h="653" extrusionOk="0">
                  <a:moveTo>
                    <a:pt x="310" y="0"/>
                  </a:moveTo>
                  <a:cubicBezTo>
                    <a:pt x="154" y="0"/>
                    <a:pt x="1" y="103"/>
                    <a:pt x="14" y="330"/>
                  </a:cubicBezTo>
                  <a:lnTo>
                    <a:pt x="14" y="386"/>
                  </a:lnTo>
                  <a:cubicBezTo>
                    <a:pt x="29" y="559"/>
                    <a:pt x="177" y="653"/>
                    <a:pt x="323" y="653"/>
                  </a:cubicBezTo>
                  <a:cubicBezTo>
                    <a:pt x="439" y="653"/>
                    <a:pt x="554" y="594"/>
                    <a:pt x="603" y="471"/>
                  </a:cubicBezTo>
                  <a:cubicBezTo>
                    <a:pt x="603" y="443"/>
                    <a:pt x="603" y="443"/>
                    <a:pt x="603" y="414"/>
                  </a:cubicBezTo>
                  <a:cubicBezTo>
                    <a:pt x="696" y="152"/>
                    <a:pt x="500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4491700" y="4021448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185" y="1"/>
                  </a:moveTo>
                  <a:cubicBezTo>
                    <a:pt x="90" y="1"/>
                    <a:pt x="0" y="97"/>
                    <a:pt x="23" y="212"/>
                  </a:cubicBezTo>
                  <a:cubicBezTo>
                    <a:pt x="23" y="212"/>
                    <a:pt x="23" y="212"/>
                    <a:pt x="23" y="240"/>
                  </a:cubicBezTo>
                  <a:cubicBezTo>
                    <a:pt x="42" y="335"/>
                    <a:pt x="113" y="405"/>
                    <a:pt x="200" y="405"/>
                  </a:cubicBezTo>
                  <a:cubicBezTo>
                    <a:pt x="241" y="405"/>
                    <a:pt x="287" y="389"/>
                    <a:pt x="332" y="352"/>
                  </a:cubicBezTo>
                  <a:cubicBezTo>
                    <a:pt x="444" y="268"/>
                    <a:pt x="416" y="100"/>
                    <a:pt x="276" y="44"/>
                  </a:cubicBezTo>
                  <a:lnTo>
                    <a:pt x="248" y="16"/>
                  </a:lnTo>
                  <a:cubicBezTo>
                    <a:pt x="227" y="5"/>
                    <a:pt x="206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3915758" y="1859303"/>
              <a:ext cx="1897124" cy="1599915"/>
            </a:xfrm>
            <a:custGeom>
              <a:avLst/>
              <a:gdLst/>
              <a:ahLst/>
              <a:cxnLst/>
              <a:rect l="l" t="t" r="r" b="b"/>
              <a:pathLst>
                <a:path w="31922" h="26921" extrusionOk="0">
                  <a:moveTo>
                    <a:pt x="17833" y="0"/>
                  </a:moveTo>
                  <a:cubicBezTo>
                    <a:pt x="16667" y="0"/>
                    <a:pt x="15450" y="193"/>
                    <a:pt x="14206" y="601"/>
                  </a:cubicBezTo>
                  <a:cubicBezTo>
                    <a:pt x="10669" y="1724"/>
                    <a:pt x="562" y="8125"/>
                    <a:pt x="562" y="8125"/>
                  </a:cubicBezTo>
                  <a:cubicBezTo>
                    <a:pt x="0" y="8911"/>
                    <a:pt x="3538" y="14077"/>
                    <a:pt x="3538" y="14077"/>
                  </a:cubicBezTo>
                  <a:cubicBezTo>
                    <a:pt x="3538" y="14077"/>
                    <a:pt x="10977" y="20647"/>
                    <a:pt x="13139" y="22247"/>
                  </a:cubicBezTo>
                  <a:cubicBezTo>
                    <a:pt x="15222" y="23789"/>
                    <a:pt x="19182" y="26921"/>
                    <a:pt x="22030" y="26921"/>
                  </a:cubicBezTo>
                  <a:cubicBezTo>
                    <a:pt x="22137" y="26921"/>
                    <a:pt x="22243" y="26917"/>
                    <a:pt x="22348" y="26907"/>
                  </a:cubicBezTo>
                  <a:cubicBezTo>
                    <a:pt x="25211" y="26655"/>
                    <a:pt x="27205" y="24493"/>
                    <a:pt x="29563" y="17643"/>
                  </a:cubicBezTo>
                  <a:cubicBezTo>
                    <a:pt x="31921" y="10820"/>
                    <a:pt x="26166" y="3549"/>
                    <a:pt x="23583" y="1780"/>
                  </a:cubicBezTo>
                  <a:cubicBezTo>
                    <a:pt x="21916" y="639"/>
                    <a:pt x="19957" y="0"/>
                    <a:pt x="1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4891787" y="1868337"/>
              <a:ext cx="932754" cy="1663446"/>
            </a:xfrm>
            <a:custGeom>
              <a:avLst/>
              <a:gdLst/>
              <a:ahLst/>
              <a:cxnLst/>
              <a:rect l="l" t="t" r="r" b="b"/>
              <a:pathLst>
                <a:path w="15695" h="27990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9" y="0"/>
                    <a:pt x="7441" y="1123"/>
                    <a:pt x="10501" y="7187"/>
                  </a:cubicBezTo>
                  <a:cubicBezTo>
                    <a:pt x="13561" y="13251"/>
                    <a:pt x="12663" y="19905"/>
                    <a:pt x="9995" y="23106"/>
                  </a:cubicBezTo>
                  <a:cubicBezTo>
                    <a:pt x="7692" y="25899"/>
                    <a:pt x="6287" y="26297"/>
                    <a:pt x="5052" y="26297"/>
                  </a:cubicBezTo>
                  <a:cubicBezTo>
                    <a:pt x="4872" y="26297"/>
                    <a:pt x="4696" y="26289"/>
                    <a:pt x="4521" y="26278"/>
                  </a:cubicBezTo>
                  <a:cubicBezTo>
                    <a:pt x="2612" y="26166"/>
                    <a:pt x="2" y="24454"/>
                    <a:pt x="1" y="24453"/>
                  </a:cubicBezTo>
                  <a:lnTo>
                    <a:pt x="1" y="24453"/>
                  </a:lnTo>
                  <a:cubicBezTo>
                    <a:pt x="2" y="24454"/>
                    <a:pt x="4717" y="27990"/>
                    <a:pt x="8233" y="27990"/>
                  </a:cubicBezTo>
                  <a:cubicBezTo>
                    <a:pt x="8849" y="27990"/>
                    <a:pt x="9429" y="27881"/>
                    <a:pt x="9939" y="27626"/>
                  </a:cubicBezTo>
                  <a:cubicBezTo>
                    <a:pt x="11848" y="26699"/>
                    <a:pt x="13084" y="24341"/>
                    <a:pt x="13926" y="22488"/>
                  </a:cubicBezTo>
                  <a:cubicBezTo>
                    <a:pt x="15133" y="19849"/>
                    <a:pt x="15695" y="17238"/>
                    <a:pt x="15695" y="14346"/>
                  </a:cubicBezTo>
                  <a:cubicBezTo>
                    <a:pt x="15695" y="11146"/>
                    <a:pt x="14487" y="7300"/>
                    <a:pt x="12382" y="4913"/>
                  </a:cubicBezTo>
                  <a:cubicBezTo>
                    <a:pt x="11371" y="3762"/>
                    <a:pt x="10192" y="2808"/>
                    <a:pt x="8901" y="1965"/>
                  </a:cubicBezTo>
                  <a:cubicBezTo>
                    <a:pt x="6037" y="112"/>
                    <a:pt x="2949" y="0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5243854" y="2655733"/>
              <a:ext cx="307075" cy="305648"/>
            </a:xfrm>
            <a:custGeom>
              <a:avLst/>
              <a:gdLst/>
              <a:ahLst/>
              <a:cxnLst/>
              <a:rect l="l" t="t" r="r" b="b"/>
              <a:pathLst>
                <a:path w="5167" h="5143" extrusionOk="0">
                  <a:moveTo>
                    <a:pt x="2620" y="0"/>
                  </a:moveTo>
                  <a:cubicBezTo>
                    <a:pt x="1289" y="0"/>
                    <a:pt x="167" y="1049"/>
                    <a:pt x="85" y="2445"/>
                  </a:cubicBezTo>
                  <a:cubicBezTo>
                    <a:pt x="1" y="3849"/>
                    <a:pt x="1068" y="5056"/>
                    <a:pt x="2443" y="5140"/>
                  </a:cubicBezTo>
                  <a:cubicBezTo>
                    <a:pt x="2478" y="5141"/>
                    <a:pt x="2512" y="5142"/>
                    <a:pt x="2547" y="5142"/>
                  </a:cubicBezTo>
                  <a:cubicBezTo>
                    <a:pt x="3878" y="5142"/>
                    <a:pt x="5000" y="4093"/>
                    <a:pt x="5082" y="2698"/>
                  </a:cubicBezTo>
                  <a:cubicBezTo>
                    <a:pt x="5166" y="1294"/>
                    <a:pt x="4100" y="87"/>
                    <a:pt x="2724" y="2"/>
                  </a:cubicBezTo>
                  <a:cubicBezTo>
                    <a:pt x="2689" y="1"/>
                    <a:pt x="2655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5202133" y="3066220"/>
              <a:ext cx="143583" cy="127061"/>
            </a:xfrm>
            <a:custGeom>
              <a:avLst/>
              <a:gdLst/>
              <a:ahLst/>
              <a:cxnLst/>
              <a:rect l="l" t="t" r="r" b="b"/>
              <a:pathLst>
                <a:path w="2416" h="2138" extrusionOk="0">
                  <a:moveTo>
                    <a:pt x="1223" y="0"/>
                  </a:moveTo>
                  <a:cubicBezTo>
                    <a:pt x="995" y="0"/>
                    <a:pt x="761" y="74"/>
                    <a:pt x="562" y="226"/>
                  </a:cubicBezTo>
                  <a:cubicBezTo>
                    <a:pt x="85" y="591"/>
                    <a:pt x="1" y="1237"/>
                    <a:pt x="366" y="1714"/>
                  </a:cubicBezTo>
                  <a:cubicBezTo>
                    <a:pt x="562" y="1993"/>
                    <a:pt x="873" y="2137"/>
                    <a:pt x="1193" y="2137"/>
                  </a:cubicBezTo>
                  <a:cubicBezTo>
                    <a:pt x="1421" y="2137"/>
                    <a:pt x="1655" y="2063"/>
                    <a:pt x="1854" y="1911"/>
                  </a:cubicBezTo>
                  <a:cubicBezTo>
                    <a:pt x="2331" y="1574"/>
                    <a:pt x="2415" y="900"/>
                    <a:pt x="2050" y="423"/>
                  </a:cubicBezTo>
                  <a:cubicBezTo>
                    <a:pt x="1854" y="145"/>
                    <a:pt x="1543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4079251" y="2064992"/>
              <a:ext cx="1149614" cy="345585"/>
            </a:xfrm>
            <a:custGeom>
              <a:avLst/>
              <a:gdLst/>
              <a:ahLst/>
              <a:cxnLst/>
              <a:rect l="l" t="t" r="r" b="b"/>
              <a:pathLst>
                <a:path w="19344" h="5815" extrusionOk="0">
                  <a:moveTo>
                    <a:pt x="14685" y="0"/>
                  </a:moveTo>
                  <a:cubicBezTo>
                    <a:pt x="9677" y="0"/>
                    <a:pt x="1" y="4861"/>
                    <a:pt x="1" y="4861"/>
                  </a:cubicBezTo>
                  <a:cubicBezTo>
                    <a:pt x="1" y="4861"/>
                    <a:pt x="6102" y="5814"/>
                    <a:pt x="11039" y="5814"/>
                  </a:cubicBezTo>
                  <a:cubicBezTo>
                    <a:pt x="13190" y="5814"/>
                    <a:pt x="15120" y="5633"/>
                    <a:pt x="16228" y="5114"/>
                  </a:cubicBezTo>
                  <a:cubicBezTo>
                    <a:pt x="19344" y="3654"/>
                    <a:pt x="18923" y="1267"/>
                    <a:pt x="16340" y="257"/>
                  </a:cubicBezTo>
                  <a:cubicBezTo>
                    <a:pt x="15884" y="79"/>
                    <a:pt x="15322" y="0"/>
                    <a:pt x="14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4127628" y="2443863"/>
              <a:ext cx="1083647" cy="409116"/>
            </a:xfrm>
            <a:custGeom>
              <a:avLst/>
              <a:gdLst/>
              <a:ahLst/>
              <a:cxnLst/>
              <a:rect l="l" t="t" r="r" b="b"/>
              <a:pathLst>
                <a:path w="18234" h="6884" extrusionOk="0">
                  <a:moveTo>
                    <a:pt x="1863" y="1"/>
                  </a:moveTo>
                  <a:cubicBezTo>
                    <a:pt x="711" y="1"/>
                    <a:pt x="29" y="110"/>
                    <a:pt x="29" y="507"/>
                  </a:cubicBezTo>
                  <a:cubicBezTo>
                    <a:pt x="1" y="1321"/>
                    <a:pt x="1966" y="2023"/>
                    <a:pt x="5026" y="3595"/>
                  </a:cubicBezTo>
                  <a:cubicBezTo>
                    <a:pt x="8339" y="5280"/>
                    <a:pt x="12354" y="6796"/>
                    <a:pt x="14515" y="6880"/>
                  </a:cubicBezTo>
                  <a:cubicBezTo>
                    <a:pt x="14594" y="6883"/>
                    <a:pt x="14671" y="6884"/>
                    <a:pt x="14746" y="6884"/>
                  </a:cubicBezTo>
                  <a:cubicBezTo>
                    <a:pt x="17981" y="6884"/>
                    <a:pt x="18233" y="4562"/>
                    <a:pt x="16340" y="2669"/>
                  </a:cubicBezTo>
                  <a:cubicBezTo>
                    <a:pt x="14571" y="928"/>
                    <a:pt x="9434" y="255"/>
                    <a:pt x="5251" y="114"/>
                  </a:cubicBezTo>
                  <a:cubicBezTo>
                    <a:pt x="3909" y="65"/>
                    <a:pt x="2747" y="1"/>
                    <a:pt x="1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4241081" y="2690856"/>
              <a:ext cx="849136" cy="546043"/>
            </a:xfrm>
            <a:custGeom>
              <a:avLst/>
              <a:gdLst/>
              <a:ahLst/>
              <a:cxnLst/>
              <a:rect l="l" t="t" r="r" b="b"/>
              <a:pathLst>
                <a:path w="14288" h="9188" extrusionOk="0">
                  <a:moveTo>
                    <a:pt x="1" y="1"/>
                  </a:moveTo>
                  <a:cubicBezTo>
                    <a:pt x="1" y="1"/>
                    <a:pt x="5616" y="5897"/>
                    <a:pt x="9883" y="8339"/>
                  </a:cubicBezTo>
                  <a:cubicBezTo>
                    <a:pt x="10899" y="8921"/>
                    <a:pt x="11797" y="9188"/>
                    <a:pt x="12482" y="9188"/>
                  </a:cubicBezTo>
                  <a:cubicBezTo>
                    <a:pt x="13748" y="9188"/>
                    <a:pt x="14288" y="8279"/>
                    <a:pt x="13505" y="6767"/>
                  </a:cubicBezTo>
                  <a:cubicBezTo>
                    <a:pt x="11596" y="30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5326343" y="1975847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5405327" y="2049184"/>
              <a:ext cx="56102" cy="45821"/>
            </a:xfrm>
            <a:custGeom>
              <a:avLst/>
              <a:gdLst/>
              <a:ahLst/>
              <a:cxnLst/>
              <a:rect l="l" t="t" r="r" b="b"/>
              <a:pathLst>
                <a:path w="944" h="771" extrusionOk="0">
                  <a:moveTo>
                    <a:pt x="416" y="1"/>
                  </a:moveTo>
                  <a:cubicBezTo>
                    <a:pt x="240" y="1"/>
                    <a:pt x="69" y="99"/>
                    <a:pt x="35" y="326"/>
                  </a:cubicBezTo>
                  <a:cubicBezTo>
                    <a:pt x="1" y="601"/>
                    <a:pt x="229" y="771"/>
                    <a:pt x="451" y="771"/>
                  </a:cubicBezTo>
                  <a:cubicBezTo>
                    <a:pt x="591" y="771"/>
                    <a:pt x="728" y="703"/>
                    <a:pt x="793" y="551"/>
                  </a:cubicBezTo>
                  <a:cubicBezTo>
                    <a:pt x="944" y="216"/>
                    <a:pt x="675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5504932" y="2153960"/>
              <a:ext cx="62699" cy="43384"/>
            </a:xfrm>
            <a:custGeom>
              <a:avLst/>
              <a:gdLst/>
              <a:ahLst/>
              <a:cxnLst/>
              <a:rect l="l" t="t" r="r" b="b"/>
              <a:pathLst>
                <a:path w="1055" h="730" extrusionOk="0">
                  <a:moveTo>
                    <a:pt x="552" y="0"/>
                  </a:moveTo>
                  <a:cubicBezTo>
                    <a:pt x="459" y="0"/>
                    <a:pt x="362" y="34"/>
                    <a:pt x="268" y="107"/>
                  </a:cubicBezTo>
                  <a:cubicBezTo>
                    <a:pt x="0" y="302"/>
                    <a:pt x="176" y="729"/>
                    <a:pt x="465" y="729"/>
                  </a:cubicBezTo>
                  <a:cubicBezTo>
                    <a:pt x="510" y="729"/>
                    <a:pt x="557" y="719"/>
                    <a:pt x="605" y="697"/>
                  </a:cubicBezTo>
                  <a:lnTo>
                    <a:pt x="633" y="697"/>
                  </a:lnTo>
                  <a:cubicBezTo>
                    <a:pt x="830" y="697"/>
                    <a:pt x="1054" y="472"/>
                    <a:pt x="942" y="276"/>
                  </a:cubicBezTo>
                  <a:cubicBezTo>
                    <a:pt x="854" y="99"/>
                    <a:pt x="710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5570128" y="226087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20" y="0"/>
                  </a:moveTo>
                  <a:cubicBezTo>
                    <a:pt x="626" y="0"/>
                    <a:pt x="528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2"/>
                    <a:pt x="1052" y="919"/>
                  </a:cubicBezTo>
                  <a:cubicBezTo>
                    <a:pt x="1463" y="599"/>
                    <a:pt x="113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5644475" y="2416465"/>
              <a:ext cx="53071" cy="36668"/>
            </a:xfrm>
            <a:custGeom>
              <a:avLst/>
              <a:gdLst/>
              <a:ahLst/>
              <a:cxnLst/>
              <a:rect l="l" t="t" r="r" b="b"/>
              <a:pathLst>
                <a:path w="893" h="617" extrusionOk="0">
                  <a:moveTo>
                    <a:pt x="442" y="1"/>
                  </a:moveTo>
                  <a:cubicBezTo>
                    <a:pt x="381" y="1"/>
                    <a:pt x="315" y="21"/>
                    <a:pt x="250" y="70"/>
                  </a:cubicBezTo>
                  <a:cubicBezTo>
                    <a:pt x="1" y="251"/>
                    <a:pt x="191" y="616"/>
                    <a:pt x="451" y="616"/>
                  </a:cubicBezTo>
                  <a:cubicBezTo>
                    <a:pt x="513" y="616"/>
                    <a:pt x="579" y="596"/>
                    <a:pt x="643" y="547"/>
                  </a:cubicBezTo>
                  <a:cubicBezTo>
                    <a:pt x="893" y="366"/>
                    <a:pt x="702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5665514" y="2539070"/>
              <a:ext cx="94434" cy="66740"/>
            </a:xfrm>
            <a:custGeom>
              <a:avLst/>
              <a:gdLst/>
              <a:ahLst/>
              <a:cxnLst/>
              <a:rect l="l" t="t" r="r" b="b"/>
              <a:pathLst>
                <a:path w="1589" h="1123" extrusionOk="0">
                  <a:moveTo>
                    <a:pt x="784" y="0"/>
                  </a:moveTo>
                  <a:cubicBezTo>
                    <a:pt x="679" y="0"/>
                    <a:pt x="567" y="34"/>
                    <a:pt x="458" y="112"/>
                  </a:cubicBezTo>
                  <a:cubicBezTo>
                    <a:pt x="1" y="478"/>
                    <a:pt x="362" y="1123"/>
                    <a:pt x="815" y="1123"/>
                  </a:cubicBezTo>
                  <a:cubicBezTo>
                    <a:pt x="919" y="1123"/>
                    <a:pt x="1027" y="1089"/>
                    <a:pt x="1132" y="1011"/>
                  </a:cubicBezTo>
                  <a:cubicBezTo>
                    <a:pt x="1589" y="645"/>
                    <a:pt x="1246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5691366" y="2711954"/>
              <a:ext cx="57469" cy="39640"/>
            </a:xfrm>
            <a:custGeom>
              <a:avLst/>
              <a:gdLst/>
              <a:ahLst/>
              <a:cxnLst/>
              <a:rect l="l" t="t" r="r" b="b"/>
              <a:pathLst>
                <a:path w="967" h="667" extrusionOk="0">
                  <a:moveTo>
                    <a:pt x="464" y="1"/>
                  </a:moveTo>
                  <a:cubicBezTo>
                    <a:pt x="402" y="1"/>
                    <a:pt x="337" y="21"/>
                    <a:pt x="275" y="67"/>
                  </a:cubicBezTo>
                  <a:cubicBezTo>
                    <a:pt x="0" y="273"/>
                    <a:pt x="212" y="667"/>
                    <a:pt x="482" y="667"/>
                  </a:cubicBezTo>
                  <a:cubicBezTo>
                    <a:pt x="543" y="667"/>
                    <a:pt x="607" y="647"/>
                    <a:pt x="668" y="600"/>
                  </a:cubicBezTo>
                  <a:cubicBezTo>
                    <a:pt x="966" y="394"/>
                    <a:pt x="740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5697666" y="2810787"/>
              <a:ext cx="48376" cy="47663"/>
            </a:xfrm>
            <a:custGeom>
              <a:avLst/>
              <a:gdLst/>
              <a:ahLst/>
              <a:cxnLst/>
              <a:rect l="l" t="t" r="r" b="b"/>
              <a:pathLst>
                <a:path w="814" h="802" extrusionOk="0">
                  <a:moveTo>
                    <a:pt x="408" y="1"/>
                  </a:moveTo>
                  <a:cubicBezTo>
                    <a:pt x="306" y="1"/>
                    <a:pt x="212" y="56"/>
                    <a:pt x="141" y="145"/>
                  </a:cubicBezTo>
                  <a:cubicBezTo>
                    <a:pt x="1" y="257"/>
                    <a:pt x="1" y="425"/>
                    <a:pt x="57" y="594"/>
                  </a:cubicBezTo>
                  <a:lnTo>
                    <a:pt x="57" y="566"/>
                  </a:lnTo>
                  <a:cubicBezTo>
                    <a:pt x="101" y="732"/>
                    <a:pt x="224" y="802"/>
                    <a:pt x="353" y="802"/>
                  </a:cubicBezTo>
                  <a:cubicBezTo>
                    <a:pt x="528" y="802"/>
                    <a:pt x="716" y="672"/>
                    <a:pt x="733" y="477"/>
                  </a:cubicBezTo>
                  <a:lnTo>
                    <a:pt x="733" y="477"/>
                  </a:lnTo>
                  <a:cubicBezTo>
                    <a:pt x="813" y="310"/>
                    <a:pt x="702" y="116"/>
                    <a:pt x="591" y="60"/>
                  </a:cubicBezTo>
                  <a:cubicBezTo>
                    <a:pt x="529" y="19"/>
                    <a:pt x="467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202750" y="2196691"/>
              <a:ext cx="2609571" cy="1372179"/>
            </a:xfrm>
            <a:custGeom>
              <a:avLst/>
              <a:gdLst/>
              <a:ahLst/>
              <a:cxnLst/>
              <a:rect l="l" t="t" r="r" b="b"/>
              <a:pathLst>
                <a:path w="43910" h="23089" extrusionOk="0">
                  <a:moveTo>
                    <a:pt x="27043" y="1"/>
                  </a:moveTo>
                  <a:cubicBezTo>
                    <a:pt x="25833" y="1"/>
                    <a:pt x="24591" y="62"/>
                    <a:pt x="23331" y="202"/>
                  </a:cubicBezTo>
                  <a:cubicBezTo>
                    <a:pt x="12971" y="1381"/>
                    <a:pt x="4661" y="4919"/>
                    <a:pt x="2331" y="8400"/>
                  </a:cubicBezTo>
                  <a:cubicBezTo>
                    <a:pt x="1" y="11881"/>
                    <a:pt x="4970" y="16626"/>
                    <a:pt x="7665" y="17553"/>
                  </a:cubicBezTo>
                  <a:cubicBezTo>
                    <a:pt x="10360" y="18479"/>
                    <a:pt x="16958" y="18535"/>
                    <a:pt x="18277" y="19265"/>
                  </a:cubicBezTo>
                  <a:cubicBezTo>
                    <a:pt x="19597" y="19995"/>
                    <a:pt x="23808" y="22803"/>
                    <a:pt x="25352" y="23055"/>
                  </a:cubicBezTo>
                  <a:cubicBezTo>
                    <a:pt x="25470" y="23077"/>
                    <a:pt x="25588" y="23088"/>
                    <a:pt x="25708" y="23088"/>
                  </a:cubicBezTo>
                  <a:cubicBezTo>
                    <a:pt x="27125" y="23088"/>
                    <a:pt x="28777" y="21474"/>
                    <a:pt x="33438" y="16373"/>
                  </a:cubicBezTo>
                  <a:cubicBezTo>
                    <a:pt x="38491" y="10843"/>
                    <a:pt x="43910" y="4385"/>
                    <a:pt x="43910" y="4385"/>
                  </a:cubicBezTo>
                  <a:lnTo>
                    <a:pt x="42815" y="3206"/>
                  </a:lnTo>
                  <a:cubicBezTo>
                    <a:pt x="42815" y="3206"/>
                    <a:pt x="35776" y="1"/>
                    <a:pt x="2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2452041" y="2323337"/>
              <a:ext cx="1338601" cy="262502"/>
            </a:xfrm>
            <a:custGeom>
              <a:avLst/>
              <a:gdLst/>
              <a:ahLst/>
              <a:cxnLst/>
              <a:rect l="l" t="t" r="r" b="b"/>
              <a:pathLst>
                <a:path w="22524" h="4417" extrusionOk="0">
                  <a:moveTo>
                    <a:pt x="10639" y="0"/>
                  </a:moveTo>
                  <a:cubicBezTo>
                    <a:pt x="5886" y="0"/>
                    <a:pt x="0" y="860"/>
                    <a:pt x="1720" y="3406"/>
                  </a:cubicBezTo>
                  <a:cubicBezTo>
                    <a:pt x="2217" y="4141"/>
                    <a:pt x="3761" y="4417"/>
                    <a:pt x="5797" y="4417"/>
                  </a:cubicBezTo>
                  <a:cubicBezTo>
                    <a:pt x="11926" y="4417"/>
                    <a:pt x="22524" y="1918"/>
                    <a:pt x="22524" y="1918"/>
                  </a:cubicBezTo>
                  <a:cubicBezTo>
                    <a:pt x="22524" y="1918"/>
                    <a:pt x="19885" y="654"/>
                    <a:pt x="13568" y="121"/>
                  </a:cubicBezTo>
                  <a:cubicBezTo>
                    <a:pt x="12714" y="44"/>
                    <a:pt x="11705" y="0"/>
                    <a:pt x="10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2648162" y="2507335"/>
              <a:ext cx="1090778" cy="938459"/>
            </a:xfrm>
            <a:custGeom>
              <a:avLst/>
              <a:gdLst/>
              <a:ahLst/>
              <a:cxnLst/>
              <a:rect l="l" t="t" r="r" b="b"/>
              <a:pathLst>
                <a:path w="18354" h="15791" extrusionOk="0">
                  <a:moveTo>
                    <a:pt x="18353" y="1"/>
                  </a:moveTo>
                  <a:lnTo>
                    <a:pt x="18353" y="1"/>
                  </a:lnTo>
                  <a:cubicBezTo>
                    <a:pt x="18353" y="1"/>
                    <a:pt x="13272" y="731"/>
                    <a:pt x="8668" y="3594"/>
                  </a:cubicBezTo>
                  <a:cubicBezTo>
                    <a:pt x="5130" y="5784"/>
                    <a:pt x="329" y="10866"/>
                    <a:pt x="133" y="12775"/>
                  </a:cubicBezTo>
                  <a:cubicBezTo>
                    <a:pt x="1" y="14060"/>
                    <a:pt x="530" y="15791"/>
                    <a:pt x="2012" y="15791"/>
                  </a:cubicBezTo>
                  <a:cubicBezTo>
                    <a:pt x="2732" y="15791"/>
                    <a:pt x="3676" y="15383"/>
                    <a:pt x="4877" y="14319"/>
                  </a:cubicBezTo>
                  <a:cubicBezTo>
                    <a:pt x="8583" y="11034"/>
                    <a:pt x="18353" y="1"/>
                    <a:pt x="18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2272263" y="2677306"/>
              <a:ext cx="850978" cy="581047"/>
            </a:xfrm>
            <a:custGeom>
              <a:avLst/>
              <a:gdLst/>
              <a:ahLst/>
              <a:cxnLst/>
              <a:rect l="l" t="t" r="r" b="b"/>
              <a:pathLst>
                <a:path w="14319" h="9777" extrusionOk="0">
                  <a:moveTo>
                    <a:pt x="12189" y="0"/>
                  </a:moveTo>
                  <a:cubicBezTo>
                    <a:pt x="10574" y="0"/>
                    <a:pt x="8234" y="354"/>
                    <a:pt x="5868" y="1941"/>
                  </a:cubicBezTo>
                  <a:cubicBezTo>
                    <a:pt x="1601" y="4777"/>
                    <a:pt x="1" y="8679"/>
                    <a:pt x="2134" y="9634"/>
                  </a:cubicBezTo>
                  <a:cubicBezTo>
                    <a:pt x="2350" y="9732"/>
                    <a:pt x="2571" y="9777"/>
                    <a:pt x="2794" y="9777"/>
                  </a:cubicBezTo>
                  <a:cubicBezTo>
                    <a:pt x="4746" y="9777"/>
                    <a:pt x="6929" y="6330"/>
                    <a:pt x="8592" y="4693"/>
                  </a:cubicBezTo>
                  <a:cubicBezTo>
                    <a:pt x="12073" y="1296"/>
                    <a:pt x="14319" y="229"/>
                    <a:pt x="14319" y="229"/>
                  </a:cubicBezTo>
                  <a:cubicBezTo>
                    <a:pt x="14319" y="229"/>
                    <a:pt x="13488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2022001" y="2641588"/>
              <a:ext cx="692478" cy="429382"/>
            </a:xfrm>
            <a:custGeom>
              <a:avLst/>
              <a:gdLst/>
              <a:ahLst/>
              <a:cxnLst/>
              <a:rect l="l" t="t" r="r" b="b"/>
              <a:pathLst>
                <a:path w="11652" h="7225" extrusionOk="0">
                  <a:moveTo>
                    <a:pt x="7976" y="0"/>
                  </a:moveTo>
                  <a:cubicBezTo>
                    <a:pt x="6740" y="0"/>
                    <a:pt x="5350" y="231"/>
                    <a:pt x="4071" y="970"/>
                  </a:cubicBezTo>
                  <a:cubicBezTo>
                    <a:pt x="646" y="2936"/>
                    <a:pt x="0" y="5911"/>
                    <a:pt x="955" y="6810"/>
                  </a:cubicBezTo>
                  <a:cubicBezTo>
                    <a:pt x="1252" y="7089"/>
                    <a:pt x="1644" y="7225"/>
                    <a:pt x="2089" y="7225"/>
                  </a:cubicBezTo>
                  <a:cubicBezTo>
                    <a:pt x="3074" y="7225"/>
                    <a:pt x="4318" y="6560"/>
                    <a:pt x="5363" y="5322"/>
                  </a:cubicBezTo>
                  <a:cubicBezTo>
                    <a:pt x="6851" y="3525"/>
                    <a:pt x="7889" y="2767"/>
                    <a:pt x="9097" y="1925"/>
                  </a:cubicBezTo>
                  <a:cubicBezTo>
                    <a:pt x="10276" y="1083"/>
                    <a:pt x="11651" y="633"/>
                    <a:pt x="11651" y="633"/>
                  </a:cubicBezTo>
                  <a:cubicBezTo>
                    <a:pt x="11651" y="633"/>
                    <a:pt x="10024" y="0"/>
                    <a:pt x="7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1805079" y="2434413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47" y="0"/>
                  </a:moveTo>
                  <a:cubicBezTo>
                    <a:pt x="2315" y="0"/>
                    <a:pt x="1779" y="162"/>
                    <a:pt x="1320" y="498"/>
                  </a:cubicBezTo>
                  <a:cubicBezTo>
                    <a:pt x="197" y="1340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83" y="5227"/>
                  </a:cubicBezTo>
                  <a:cubicBezTo>
                    <a:pt x="3519" y="5227"/>
                    <a:pt x="4059" y="5059"/>
                    <a:pt x="4521" y="4709"/>
                  </a:cubicBezTo>
                  <a:cubicBezTo>
                    <a:pt x="5644" y="3867"/>
                    <a:pt x="5840" y="2210"/>
                    <a:pt x="4970" y="1059"/>
                  </a:cubicBezTo>
                  <a:cubicBezTo>
                    <a:pt x="4447" y="367"/>
                    <a:pt x="3650" y="0"/>
                    <a:pt x="2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2237259" y="2447310"/>
              <a:ext cx="96811" cy="98476"/>
            </a:xfrm>
            <a:custGeom>
              <a:avLst/>
              <a:gdLst/>
              <a:ahLst/>
              <a:cxnLst/>
              <a:rect l="l" t="t" r="r" b="b"/>
              <a:pathLst>
                <a:path w="1629" h="1657" extrusionOk="0">
                  <a:moveTo>
                    <a:pt x="814" y="0"/>
                  </a:moveTo>
                  <a:cubicBezTo>
                    <a:pt x="365" y="0"/>
                    <a:pt x="0" y="365"/>
                    <a:pt x="0" y="814"/>
                  </a:cubicBezTo>
                  <a:cubicBezTo>
                    <a:pt x="0" y="1291"/>
                    <a:pt x="365" y="1656"/>
                    <a:pt x="814" y="1656"/>
                  </a:cubicBezTo>
                  <a:cubicBezTo>
                    <a:pt x="1263" y="1656"/>
                    <a:pt x="1628" y="1291"/>
                    <a:pt x="1628" y="814"/>
                  </a:cubicBezTo>
                  <a:cubicBezTo>
                    <a:pt x="1628" y="365"/>
                    <a:pt x="1263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>
              <a:off x="1765023" y="2907540"/>
              <a:ext cx="165275" cy="375716"/>
            </a:xfrm>
            <a:custGeom>
              <a:avLst/>
              <a:gdLst/>
              <a:ahLst/>
              <a:cxnLst/>
              <a:rect l="l" t="t" r="r" b="b"/>
              <a:pathLst>
                <a:path w="2781" h="6322" extrusionOk="0">
                  <a:moveTo>
                    <a:pt x="1723" y="1"/>
                  </a:moveTo>
                  <a:cubicBezTo>
                    <a:pt x="1532" y="1"/>
                    <a:pt x="1327" y="108"/>
                    <a:pt x="1124" y="370"/>
                  </a:cubicBezTo>
                  <a:cubicBezTo>
                    <a:pt x="450" y="1184"/>
                    <a:pt x="254" y="2447"/>
                    <a:pt x="169" y="3486"/>
                  </a:cubicBezTo>
                  <a:cubicBezTo>
                    <a:pt x="141" y="3654"/>
                    <a:pt x="1" y="6097"/>
                    <a:pt x="113" y="6097"/>
                  </a:cubicBezTo>
                  <a:lnTo>
                    <a:pt x="1798" y="6321"/>
                  </a:lnTo>
                  <a:cubicBezTo>
                    <a:pt x="1882" y="6321"/>
                    <a:pt x="2303" y="4356"/>
                    <a:pt x="2331" y="4188"/>
                  </a:cubicBezTo>
                  <a:cubicBezTo>
                    <a:pt x="2556" y="3177"/>
                    <a:pt x="2780" y="2166"/>
                    <a:pt x="2612" y="1128"/>
                  </a:cubicBezTo>
                  <a:cubicBezTo>
                    <a:pt x="2533" y="578"/>
                    <a:pt x="2167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>
              <a:off x="1521476" y="2873903"/>
              <a:ext cx="248536" cy="359314"/>
            </a:xfrm>
            <a:custGeom>
              <a:avLst/>
              <a:gdLst/>
              <a:ahLst/>
              <a:cxnLst/>
              <a:rect l="l" t="t" r="r" b="b"/>
              <a:pathLst>
                <a:path w="4182" h="6046" extrusionOk="0">
                  <a:moveTo>
                    <a:pt x="3403" y="1"/>
                  </a:moveTo>
                  <a:cubicBezTo>
                    <a:pt x="3256" y="1"/>
                    <a:pt x="3086" y="54"/>
                    <a:pt x="2892" y="178"/>
                  </a:cubicBezTo>
                  <a:cubicBezTo>
                    <a:pt x="1993" y="739"/>
                    <a:pt x="1404" y="1862"/>
                    <a:pt x="983" y="2817"/>
                  </a:cubicBezTo>
                  <a:cubicBezTo>
                    <a:pt x="927" y="2985"/>
                    <a:pt x="0" y="5259"/>
                    <a:pt x="112" y="5287"/>
                  </a:cubicBezTo>
                  <a:lnTo>
                    <a:pt x="1628" y="6045"/>
                  </a:lnTo>
                  <a:cubicBezTo>
                    <a:pt x="1629" y="6045"/>
                    <a:pt x="1630" y="6046"/>
                    <a:pt x="1631" y="6046"/>
                  </a:cubicBezTo>
                  <a:cubicBezTo>
                    <a:pt x="1729" y="6046"/>
                    <a:pt x="2752" y="4332"/>
                    <a:pt x="2836" y="4192"/>
                  </a:cubicBezTo>
                  <a:cubicBezTo>
                    <a:pt x="3341" y="3294"/>
                    <a:pt x="3874" y="2396"/>
                    <a:pt x="4071" y="1385"/>
                  </a:cubicBezTo>
                  <a:cubicBezTo>
                    <a:pt x="4182" y="763"/>
                    <a:pt x="3959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1321255" y="2764253"/>
              <a:ext cx="366802" cy="262383"/>
            </a:xfrm>
            <a:custGeom>
              <a:avLst/>
              <a:gdLst/>
              <a:ahLst/>
              <a:cxnLst/>
              <a:rect l="l" t="t" r="r" b="b"/>
              <a:pathLst>
                <a:path w="6172" h="4415" extrusionOk="0">
                  <a:moveTo>
                    <a:pt x="5123" y="1"/>
                  </a:moveTo>
                  <a:cubicBezTo>
                    <a:pt x="5110" y="1"/>
                    <a:pt x="5096" y="1"/>
                    <a:pt x="5082" y="1"/>
                  </a:cubicBezTo>
                  <a:cubicBezTo>
                    <a:pt x="4015" y="57"/>
                    <a:pt x="2920" y="703"/>
                    <a:pt x="2106" y="1321"/>
                  </a:cubicBezTo>
                  <a:cubicBezTo>
                    <a:pt x="1965" y="1433"/>
                    <a:pt x="0" y="2921"/>
                    <a:pt x="56" y="3005"/>
                  </a:cubicBezTo>
                  <a:lnTo>
                    <a:pt x="1011" y="4409"/>
                  </a:lnTo>
                  <a:cubicBezTo>
                    <a:pt x="1013" y="4412"/>
                    <a:pt x="1018" y="4414"/>
                    <a:pt x="1026" y="4414"/>
                  </a:cubicBezTo>
                  <a:cubicBezTo>
                    <a:pt x="1209" y="4414"/>
                    <a:pt x="2841" y="3507"/>
                    <a:pt x="2976" y="3426"/>
                  </a:cubicBezTo>
                  <a:cubicBezTo>
                    <a:pt x="3874" y="2949"/>
                    <a:pt x="4801" y="2444"/>
                    <a:pt x="5475" y="1658"/>
                  </a:cubicBezTo>
                  <a:cubicBezTo>
                    <a:pt x="5973" y="1048"/>
                    <a:pt x="6171" y="1"/>
                    <a:pt x="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1211130" y="2620788"/>
              <a:ext cx="1718597" cy="1040382"/>
            </a:xfrm>
            <a:custGeom>
              <a:avLst/>
              <a:gdLst/>
              <a:ahLst/>
              <a:cxnLst/>
              <a:rect l="l" t="t" r="r" b="b"/>
              <a:pathLst>
                <a:path w="28918" h="17506" extrusionOk="0">
                  <a:moveTo>
                    <a:pt x="3313" y="1"/>
                  </a:moveTo>
                  <a:cubicBezTo>
                    <a:pt x="3313" y="1"/>
                    <a:pt x="0" y="2107"/>
                    <a:pt x="1011" y="6486"/>
                  </a:cubicBezTo>
                  <a:cubicBezTo>
                    <a:pt x="2050" y="10838"/>
                    <a:pt x="7300" y="11961"/>
                    <a:pt x="10051" y="12354"/>
                  </a:cubicBezTo>
                  <a:cubicBezTo>
                    <a:pt x="12774" y="12775"/>
                    <a:pt x="18052" y="13561"/>
                    <a:pt x="19287" y="14459"/>
                  </a:cubicBezTo>
                  <a:cubicBezTo>
                    <a:pt x="20391" y="15244"/>
                    <a:pt x="22393" y="17505"/>
                    <a:pt x="24248" y="17505"/>
                  </a:cubicBezTo>
                  <a:cubicBezTo>
                    <a:pt x="24517" y="17505"/>
                    <a:pt x="24783" y="17458"/>
                    <a:pt x="25043" y="17351"/>
                  </a:cubicBezTo>
                  <a:cubicBezTo>
                    <a:pt x="27064" y="16509"/>
                    <a:pt x="28917" y="13842"/>
                    <a:pt x="28917" y="13842"/>
                  </a:cubicBezTo>
                  <a:lnTo>
                    <a:pt x="28917" y="13842"/>
                  </a:lnTo>
                  <a:cubicBezTo>
                    <a:pt x="28917" y="13842"/>
                    <a:pt x="27285" y="15373"/>
                    <a:pt x="25327" y="15373"/>
                  </a:cubicBezTo>
                  <a:cubicBezTo>
                    <a:pt x="25214" y="15373"/>
                    <a:pt x="25101" y="15368"/>
                    <a:pt x="24987" y="15358"/>
                  </a:cubicBezTo>
                  <a:cubicBezTo>
                    <a:pt x="22881" y="15189"/>
                    <a:pt x="21140" y="12943"/>
                    <a:pt x="18838" y="11680"/>
                  </a:cubicBezTo>
                  <a:cubicBezTo>
                    <a:pt x="16564" y="10417"/>
                    <a:pt x="14739" y="11175"/>
                    <a:pt x="10781" y="10669"/>
                  </a:cubicBezTo>
                  <a:cubicBezTo>
                    <a:pt x="6850" y="10136"/>
                    <a:pt x="4661" y="7918"/>
                    <a:pt x="3481" y="5251"/>
                  </a:cubicBezTo>
                  <a:cubicBezTo>
                    <a:pt x="2274" y="2612"/>
                    <a:pt x="3313" y="1"/>
                    <a:pt x="3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>
              <a:off x="1521466" y="3168408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1623578" y="3241956"/>
              <a:ext cx="57291" cy="40234"/>
            </a:xfrm>
            <a:custGeom>
              <a:avLst/>
              <a:gdLst/>
              <a:ahLst/>
              <a:cxnLst/>
              <a:rect l="l" t="t" r="r" b="b"/>
              <a:pathLst>
                <a:path w="964" h="677" extrusionOk="0">
                  <a:moveTo>
                    <a:pt x="472" y="0"/>
                  </a:moveTo>
                  <a:cubicBezTo>
                    <a:pt x="408" y="0"/>
                    <a:pt x="340" y="23"/>
                    <a:pt x="275" y="77"/>
                  </a:cubicBezTo>
                  <a:cubicBezTo>
                    <a:pt x="0" y="283"/>
                    <a:pt x="212" y="677"/>
                    <a:pt x="482" y="677"/>
                  </a:cubicBezTo>
                  <a:cubicBezTo>
                    <a:pt x="543" y="677"/>
                    <a:pt x="607" y="657"/>
                    <a:pt x="668" y="610"/>
                  </a:cubicBezTo>
                  <a:cubicBezTo>
                    <a:pt x="963" y="406"/>
                    <a:pt x="745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1757356" y="3278684"/>
              <a:ext cx="62045" cy="43978"/>
            </a:xfrm>
            <a:custGeom>
              <a:avLst/>
              <a:gdLst/>
              <a:ahLst/>
              <a:cxnLst/>
              <a:rect l="l" t="t" r="r" b="b"/>
              <a:pathLst>
                <a:path w="1044" h="740" extrusionOk="0">
                  <a:moveTo>
                    <a:pt x="520" y="0"/>
                  </a:moveTo>
                  <a:cubicBezTo>
                    <a:pt x="449" y="0"/>
                    <a:pt x="373" y="23"/>
                    <a:pt x="298" y="76"/>
                  </a:cubicBezTo>
                  <a:cubicBezTo>
                    <a:pt x="1" y="305"/>
                    <a:pt x="226" y="740"/>
                    <a:pt x="533" y="740"/>
                  </a:cubicBezTo>
                  <a:cubicBezTo>
                    <a:pt x="602" y="740"/>
                    <a:pt x="675" y="718"/>
                    <a:pt x="748" y="666"/>
                  </a:cubicBezTo>
                  <a:cubicBezTo>
                    <a:pt x="1043" y="416"/>
                    <a:pt x="823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1887926" y="3295206"/>
              <a:ext cx="42968" cy="31141"/>
            </a:xfrm>
            <a:custGeom>
              <a:avLst/>
              <a:gdLst/>
              <a:ahLst/>
              <a:cxnLst/>
              <a:rect l="l" t="t" r="r" b="b"/>
              <a:pathLst>
                <a:path w="723" h="524" extrusionOk="0">
                  <a:moveTo>
                    <a:pt x="347" y="0"/>
                  </a:moveTo>
                  <a:cubicBezTo>
                    <a:pt x="301" y="0"/>
                    <a:pt x="253" y="15"/>
                    <a:pt x="207" y="51"/>
                  </a:cubicBezTo>
                  <a:cubicBezTo>
                    <a:pt x="0" y="212"/>
                    <a:pt x="170" y="523"/>
                    <a:pt x="376" y="523"/>
                  </a:cubicBezTo>
                  <a:cubicBezTo>
                    <a:pt x="422" y="523"/>
                    <a:pt x="470" y="508"/>
                    <a:pt x="516" y="472"/>
                  </a:cubicBezTo>
                  <a:cubicBezTo>
                    <a:pt x="723" y="311"/>
                    <a:pt x="553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1984381" y="3295266"/>
              <a:ext cx="58182" cy="41779"/>
            </a:xfrm>
            <a:custGeom>
              <a:avLst/>
              <a:gdLst/>
              <a:ahLst/>
              <a:cxnLst/>
              <a:rect l="l" t="t" r="r" b="b"/>
              <a:pathLst>
                <a:path w="979" h="703" extrusionOk="0">
                  <a:moveTo>
                    <a:pt x="514" y="1"/>
                  </a:moveTo>
                  <a:cubicBezTo>
                    <a:pt x="444" y="1"/>
                    <a:pt x="369" y="24"/>
                    <a:pt x="297" y="78"/>
                  </a:cubicBezTo>
                  <a:cubicBezTo>
                    <a:pt x="1" y="311"/>
                    <a:pt x="261" y="702"/>
                    <a:pt x="540" y="702"/>
                  </a:cubicBezTo>
                  <a:cubicBezTo>
                    <a:pt x="632" y="702"/>
                    <a:pt x="726" y="660"/>
                    <a:pt x="802" y="555"/>
                  </a:cubicBezTo>
                  <a:cubicBezTo>
                    <a:pt x="978" y="313"/>
                    <a:pt x="774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2110077" y="3306736"/>
              <a:ext cx="70841" cy="48138"/>
            </a:xfrm>
            <a:custGeom>
              <a:avLst/>
              <a:gdLst/>
              <a:ahLst/>
              <a:cxnLst/>
              <a:rect l="l" t="t" r="r" b="b"/>
              <a:pathLst>
                <a:path w="1192" h="810" extrusionOk="0">
                  <a:moveTo>
                    <a:pt x="579" y="0"/>
                  </a:moveTo>
                  <a:cubicBezTo>
                    <a:pt x="502" y="0"/>
                    <a:pt x="421" y="25"/>
                    <a:pt x="343" y="82"/>
                  </a:cubicBezTo>
                  <a:cubicBezTo>
                    <a:pt x="0" y="333"/>
                    <a:pt x="272" y="809"/>
                    <a:pt x="613" y="809"/>
                  </a:cubicBezTo>
                  <a:cubicBezTo>
                    <a:pt x="690" y="809"/>
                    <a:pt x="771" y="785"/>
                    <a:pt x="849" y="727"/>
                  </a:cubicBezTo>
                  <a:cubicBezTo>
                    <a:pt x="1192" y="476"/>
                    <a:pt x="920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2249383" y="3343107"/>
              <a:ext cx="54319" cy="37679"/>
            </a:xfrm>
            <a:custGeom>
              <a:avLst/>
              <a:gdLst/>
              <a:ahLst/>
              <a:cxnLst/>
              <a:rect l="l" t="t" r="r" b="b"/>
              <a:pathLst>
                <a:path w="914" h="634" extrusionOk="0">
                  <a:moveTo>
                    <a:pt x="445" y="1"/>
                  </a:moveTo>
                  <a:cubicBezTo>
                    <a:pt x="388" y="1"/>
                    <a:pt x="330" y="18"/>
                    <a:pt x="273" y="59"/>
                  </a:cubicBezTo>
                  <a:cubicBezTo>
                    <a:pt x="1" y="264"/>
                    <a:pt x="206" y="634"/>
                    <a:pt x="458" y="634"/>
                  </a:cubicBezTo>
                  <a:cubicBezTo>
                    <a:pt x="517" y="634"/>
                    <a:pt x="579" y="613"/>
                    <a:pt x="638" y="565"/>
                  </a:cubicBezTo>
                  <a:cubicBezTo>
                    <a:pt x="914" y="358"/>
                    <a:pt x="701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2340192" y="3394931"/>
              <a:ext cx="51704" cy="36728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429" y="0"/>
                  </a:moveTo>
                  <a:cubicBezTo>
                    <a:pt x="420" y="0"/>
                    <a:pt x="411" y="1"/>
                    <a:pt x="402" y="1"/>
                  </a:cubicBezTo>
                  <a:cubicBezTo>
                    <a:pt x="1" y="52"/>
                    <a:pt x="92" y="617"/>
                    <a:pt x="416" y="617"/>
                  </a:cubicBezTo>
                  <a:cubicBezTo>
                    <a:pt x="455" y="617"/>
                    <a:pt x="497" y="609"/>
                    <a:pt x="542" y="591"/>
                  </a:cubicBezTo>
                  <a:cubicBezTo>
                    <a:pt x="870" y="482"/>
                    <a:pt x="74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2432429" y="3455312"/>
              <a:ext cx="66799" cy="59608"/>
            </a:xfrm>
            <a:custGeom>
              <a:avLst/>
              <a:gdLst/>
              <a:ahLst/>
              <a:cxnLst/>
              <a:rect l="l" t="t" r="r" b="b"/>
              <a:pathLst>
                <a:path w="1124" h="1003" extrusionOk="0">
                  <a:moveTo>
                    <a:pt x="571" y="0"/>
                  </a:moveTo>
                  <a:cubicBezTo>
                    <a:pt x="462" y="0"/>
                    <a:pt x="350" y="36"/>
                    <a:pt x="254" y="108"/>
                  </a:cubicBezTo>
                  <a:cubicBezTo>
                    <a:pt x="29" y="277"/>
                    <a:pt x="1" y="586"/>
                    <a:pt x="141" y="810"/>
                  </a:cubicBezTo>
                  <a:cubicBezTo>
                    <a:pt x="237" y="939"/>
                    <a:pt x="389" y="1003"/>
                    <a:pt x="543" y="1003"/>
                  </a:cubicBezTo>
                  <a:cubicBezTo>
                    <a:pt x="658" y="1003"/>
                    <a:pt x="775" y="967"/>
                    <a:pt x="871" y="895"/>
                  </a:cubicBezTo>
                  <a:cubicBezTo>
                    <a:pt x="1068" y="754"/>
                    <a:pt x="1124" y="417"/>
                    <a:pt x="955" y="193"/>
                  </a:cubicBezTo>
                  <a:cubicBezTo>
                    <a:pt x="859" y="64"/>
                    <a:pt x="717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2540058" y="3549688"/>
              <a:ext cx="59073" cy="41779"/>
            </a:xfrm>
            <a:custGeom>
              <a:avLst/>
              <a:gdLst/>
              <a:ahLst/>
              <a:cxnLst/>
              <a:rect l="l" t="t" r="r" b="b"/>
              <a:pathLst>
                <a:path w="994" h="703" extrusionOk="0">
                  <a:moveTo>
                    <a:pt x="477" y="1"/>
                  </a:moveTo>
                  <a:cubicBezTo>
                    <a:pt x="417" y="1"/>
                    <a:pt x="355" y="20"/>
                    <a:pt x="295" y="65"/>
                  </a:cubicBezTo>
                  <a:cubicBezTo>
                    <a:pt x="0" y="292"/>
                    <a:pt x="219" y="703"/>
                    <a:pt x="507" y="703"/>
                  </a:cubicBezTo>
                  <a:cubicBezTo>
                    <a:pt x="575" y="703"/>
                    <a:pt x="647" y="680"/>
                    <a:pt x="717" y="626"/>
                  </a:cubicBezTo>
                  <a:cubicBezTo>
                    <a:pt x="994" y="418"/>
                    <a:pt x="75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2634552" y="3561574"/>
              <a:ext cx="78032" cy="54022"/>
            </a:xfrm>
            <a:custGeom>
              <a:avLst/>
              <a:gdLst/>
              <a:ahLst/>
              <a:cxnLst/>
              <a:rect l="l" t="t" r="r" b="b"/>
              <a:pathLst>
                <a:path w="1313" h="909" extrusionOk="0">
                  <a:moveTo>
                    <a:pt x="643" y="0"/>
                  </a:moveTo>
                  <a:cubicBezTo>
                    <a:pt x="560" y="0"/>
                    <a:pt x="473" y="27"/>
                    <a:pt x="390" y="89"/>
                  </a:cubicBezTo>
                  <a:cubicBezTo>
                    <a:pt x="1" y="387"/>
                    <a:pt x="302" y="908"/>
                    <a:pt x="670" y="908"/>
                  </a:cubicBezTo>
                  <a:cubicBezTo>
                    <a:pt x="754" y="908"/>
                    <a:pt x="840" y="881"/>
                    <a:pt x="923" y="819"/>
                  </a:cubicBezTo>
                  <a:cubicBezTo>
                    <a:pt x="1312" y="522"/>
                    <a:pt x="101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3783940" y="52850"/>
              <a:ext cx="1516713" cy="2321039"/>
            </a:xfrm>
            <a:custGeom>
              <a:avLst/>
              <a:gdLst/>
              <a:ahLst/>
              <a:cxnLst/>
              <a:rect l="l" t="t" r="r" b="b"/>
              <a:pathLst>
                <a:path w="25521" h="39055" extrusionOk="0">
                  <a:moveTo>
                    <a:pt x="18658" y="0"/>
                  </a:moveTo>
                  <a:cubicBezTo>
                    <a:pt x="18305" y="0"/>
                    <a:pt x="17943" y="55"/>
                    <a:pt x="17575" y="171"/>
                  </a:cubicBezTo>
                  <a:cubicBezTo>
                    <a:pt x="13588" y="1463"/>
                    <a:pt x="7889" y="8481"/>
                    <a:pt x="3959" y="18111"/>
                  </a:cubicBezTo>
                  <a:cubicBezTo>
                    <a:pt x="0" y="27769"/>
                    <a:pt x="1488" y="37679"/>
                    <a:pt x="1488" y="37679"/>
                  </a:cubicBezTo>
                  <a:lnTo>
                    <a:pt x="2331" y="39055"/>
                  </a:lnTo>
                  <a:cubicBezTo>
                    <a:pt x="2331" y="39055"/>
                    <a:pt x="10023" y="35630"/>
                    <a:pt x="16733" y="32289"/>
                  </a:cubicBezTo>
                  <a:cubicBezTo>
                    <a:pt x="23443" y="28920"/>
                    <a:pt x="25211" y="27881"/>
                    <a:pt x="25380" y="26309"/>
                  </a:cubicBezTo>
                  <a:cubicBezTo>
                    <a:pt x="25520" y="24765"/>
                    <a:pt x="23976" y="19936"/>
                    <a:pt x="23639" y="18476"/>
                  </a:cubicBezTo>
                  <a:cubicBezTo>
                    <a:pt x="23302" y="17016"/>
                    <a:pt x="25071" y="10643"/>
                    <a:pt x="24931" y="7808"/>
                  </a:cubicBezTo>
                  <a:cubicBezTo>
                    <a:pt x="24778" y="5234"/>
                    <a:pt x="22127" y="0"/>
                    <a:pt x="18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3880693" y="1150236"/>
              <a:ext cx="587347" cy="1198644"/>
            </a:xfrm>
            <a:custGeom>
              <a:avLst/>
              <a:gdLst/>
              <a:ahLst/>
              <a:cxnLst/>
              <a:rect l="l" t="t" r="r" b="b"/>
              <a:pathLst>
                <a:path w="9883" h="20169" extrusionOk="0">
                  <a:moveTo>
                    <a:pt x="6579" y="1"/>
                  </a:moveTo>
                  <a:cubicBezTo>
                    <a:pt x="4358" y="1"/>
                    <a:pt x="1931" y="7096"/>
                    <a:pt x="1180" y="11072"/>
                  </a:cubicBezTo>
                  <a:cubicBezTo>
                    <a:pt x="1" y="17277"/>
                    <a:pt x="450" y="20169"/>
                    <a:pt x="450" y="20169"/>
                  </a:cubicBezTo>
                  <a:lnTo>
                    <a:pt x="450" y="20141"/>
                  </a:lnTo>
                  <a:cubicBezTo>
                    <a:pt x="450" y="20141"/>
                    <a:pt x="9883" y="3296"/>
                    <a:pt x="7609" y="572"/>
                  </a:cubicBezTo>
                  <a:cubicBezTo>
                    <a:pt x="7276" y="178"/>
                    <a:pt x="6930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3989154" y="1483107"/>
              <a:ext cx="1284758" cy="835764"/>
            </a:xfrm>
            <a:custGeom>
              <a:avLst/>
              <a:gdLst/>
              <a:ahLst/>
              <a:cxnLst/>
              <a:rect l="l" t="t" r="r" b="b"/>
              <a:pathLst>
                <a:path w="21618" h="14063" extrusionOk="0">
                  <a:moveTo>
                    <a:pt x="16987" y="1"/>
                  </a:moveTo>
                  <a:cubicBezTo>
                    <a:pt x="14790" y="1"/>
                    <a:pt x="9032" y="3052"/>
                    <a:pt x="6121" y="5696"/>
                  </a:cubicBezTo>
                  <a:cubicBezTo>
                    <a:pt x="2106" y="9346"/>
                    <a:pt x="1" y="14062"/>
                    <a:pt x="1" y="14062"/>
                  </a:cubicBezTo>
                  <a:cubicBezTo>
                    <a:pt x="1" y="14062"/>
                    <a:pt x="13308" y="7661"/>
                    <a:pt x="17463" y="5022"/>
                  </a:cubicBezTo>
                  <a:cubicBezTo>
                    <a:pt x="21618" y="2355"/>
                    <a:pt x="19204" y="362"/>
                    <a:pt x="17295" y="25"/>
                  </a:cubicBezTo>
                  <a:cubicBezTo>
                    <a:pt x="17202" y="9"/>
                    <a:pt x="17099" y="1"/>
                    <a:pt x="16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4334506" y="1146314"/>
              <a:ext cx="757554" cy="630255"/>
            </a:xfrm>
            <a:custGeom>
              <a:avLst/>
              <a:gdLst/>
              <a:ahLst/>
              <a:cxnLst/>
              <a:rect l="l" t="t" r="r" b="b"/>
              <a:pathLst>
                <a:path w="12747" h="10605" extrusionOk="0">
                  <a:moveTo>
                    <a:pt x="10317" y="0"/>
                  </a:moveTo>
                  <a:cubicBezTo>
                    <a:pt x="8659" y="0"/>
                    <a:pt x="6256" y="975"/>
                    <a:pt x="3960" y="2941"/>
                  </a:cubicBezTo>
                  <a:cubicBezTo>
                    <a:pt x="57" y="6253"/>
                    <a:pt x="1" y="10605"/>
                    <a:pt x="1" y="10605"/>
                  </a:cubicBezTo>
                  <a:cubicBezTo>
                    <a:pt x="1" y="10605"/>
                    <a:pt x="1629" y="8724"/>
                    <a:pt x="5869" y="6310"/>
                  </a:cubicBezTo>
                  <a:cubicBezTo>
                    <a:pt x="8143" y="5018"/>
                    <a:pt x="12747" y="3755"/>
                    <a:pt x="12410" y="1425"/>
                  </a:cubicBezTo>
                  <a:cubicBezTo>
                    <a:pt x="12271" y="477"/>
                    <a:pt x="11476" y="0"/>
                    <a:pt x="10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4411290" y="820634"/>
              <a:ext cx="587347" cy="558880"/>
            </a:xfrm>
            <a:custGeom>
              <a:avLst/>
              <a:gdLst/>
              <a:ahLst/>
              <a:cxnLst/>
              <a:rect l="l" t="t" r="r" b="b"/>
              <a:pathLst>
                <a:path w="9883" h="9404" extrusionOk="0">
                  <a:moveTo>
                    <a:pt x="7430" y="1"/>
                  </a:moveTo>
                  <a:cubicBezTo>
                    <a:pt x="6171" y="1"/>
                    <a:pt x="4466" y="607"/>
                    <a:pt x="2836" y="2188"/>
                  </a:cubicBezTo>
                  <a:cubicBezTo>
                    <a:pt x="0" y="4911"/>
                    <a:pt x="422" y="9403"/>
                    <a:pt x="422" y="9403"/>
                  </a:cubicBezTo>
                  <a:cubicBezTo>
                    <a:pt x="422" y="9403"/>
                    <a:pt x="1236" y="8196"/>
                    <a:pt x="2359" y="7298"/>
                  </a:cubicBezTo>
                  <a:cubicBezTo>
                    <a:pt x="3510" y="6371"/>
                    <a:pt x="4492" y="5585"/>
                    <a:pt x="6654" y="4630"/>
                  </a:cubicBezTo>
                  <a:cubicBezTo>
                    <a:pt x="8788" y="3676"/>
                    <a:pt x="9883" y="1991"/>
                    <a:pt x="9265" y="812"/>
                  </a:cubicBezTo>
                  <a:cubicBezTo>
                    <a:pt x="9018" y="318"/>
                    <a:pt x="8340" y="1"/>
                    <a:pt x="7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4377890" y="492280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35" y="0"/>
                  </a:moveTo>
                  <a:cubicBezTo>
                    <a:pt x="2301" y="0"/>
                    <a:pt x="1768" y="162"/>
                    <a:pt x="1320" y="498"/>
                  </a:cubicBezTo>
                  <a:cubicBezTo>
                    <a:pt x="197" y="1368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77" y="5227"/>
                  </a:cubicBezTo>
                  <a:cubicBezTo>
                    <a:pt x="3509" y="5227"/>
                    <a:pt x="4042" y="5058"/>
                    <a:pt x="4493" y="4709"/>
                  </a:cubicBezTo>
                  <a:cubicBezTo>
                    <a:pt x="5644" y="3867"/>
                    <a:pt x="5840" y="2238"/>
                    <a:pt x="4970" y="1059"/>
                  </a:cubicBezTo>
                  <a:cubicBezTo>
                    <a:pt x="4447" y="367"/>
                    <a:pt x="3640" y="0"/>
                    <a:pt x="2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4322857" y="868000"/>
              <a:ext cx="110183" cy="96930"/>
            </a:xfrm>
            <a:custGeom>
              <a:avLst/>
              <a:gdLst/>
              <a:ahLst/>
              <a:cxnLst/>
              <a:rect l="l" t="t" r="r" b="b"/>
              <a:pathLst>
                <a:path w="1854" h="1631" extrusionOk="0">
                  <a:moveTo>
                    <a:pt x="929" y="1"/>
                  </a:moveTo>
                  <a:cubicBezTo>
                    <a:pt x="758" y="1"/>
                    <a:pt x="587" y="52"/>
                    <a:pt x="450" y="156"/>
                  </a:cubicBezTo>
                  <a:cubicBezTo>
                    <a:pt x="85" y="436"/>
                    <a:pt x="0" y="942"/>
                    <a:pt x="281" y="1307"/>
                  </a:cubicBezTo>
                  <a:cubicBezTo>
                    <a:pt x="431" y="1522"/>
                    <a:pt x="678" y="1630"/>
                    <a:pt x="931" y="1630"/>
                  </a:cubicBezTo>
                  <a:cubicBezTo>
                    <a:pt x="1105" y="1630"/>
                    <a:pt x="1283" y="1579"/>
                    <a:pt x="1432" y="1475"/>
                  </a:cubicBezTo>
                  <a:cubicBezTo>
                    <a:pt x="1769" y="1194"/>
                    <a:pt x="1853" y="689"/>
                    <a:pt x="1573" y="324"/>
                  </a:cubicBezTo>
                  <a:cubicBezTo>
                    <a:pt x="1423" y="108"/>
                    <a:pt x="1176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4856782" y="582436"/>
              <a:ext cx="407155" cy="153924"/>
            </a:xfrm>
            <a:custGeom>
              <a:avLst/>
              <a:gdLst/>
              <a:ahLst/>
              <a:cxnLst/>
              <a:rect l="l" t="t" r="r" b="b"/>
              <a:pathLst>
                <a:path w="6851" h="2590" extrusionOk="0">
                  <a:moveTo>
                    <a:pt x="2549" y="1"/>
                  </a:moveTo>
                  <a:cubicBezTo>
                    <a:pt x="2021" y="1"/>
                    <a:pt x="1499" y="75"/>
                    <a:pt x="1039" y="272"/>
                  </a:cubicBezTo>
                  <a:cubicBezTo>
                    <a:pt x="0" y="693"/>
                    <a:pt x="646" y="1592"/>
                    <a:pt x="1348" y="1929"/>
                  </a:cubicBezTo>
                  <a:cubicBezTo>
                    <a:pt x="2302" y="2350"/>
                    <a:pt x="3341" y="2434"/>
                    <a:pt x="4380" y="2490"/>
                  </a:cubicBezTo>
                  <a:cubicBezTo>
                    <a:pt x="4481" y="2510"/>
                    <a:pt x="5578" y="2589"/>
                    <a:pt x="6180" y="2589"/>
                  </a:cubicBezTo>
                  <a:cubicBezTo>
                    <a:pt x="6411" y="2589"/>
                    <a:pt x="6570" y="2577"/>
                    <a:pt x="6570" y="2546"/>
                  </a:cubicBezTo>
                  <a:lnTo>
                    <a:pt x="6822" y="890"/>
                  </a:lnTo>
                  <a:cubicBezTo>
                    <a:pt x="6851" y="778"/>
                    <a:pt x="4464" y="244"/>
                    <a:pt x="4296" y="216"/>
                  </a:cubicBezTo>
                  <a:cubicBezTo>
                    <a:pt x="3758" y="97"/>
                    <a:pt x="3149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4863438" y="376034"/>
              <a:ext cx="405491" cy="165750"/>
            </a:xfrm>
            <a:custGeom>
              <a:avLst/>
              <a:gdLst/>
              <a:ahLst/>
              <a:cxnLst/>
              <a:rect l="l" t="t" r="r" b="b"/>
              <a:pathLst>
                <a:path w="6823" h="2789" extrusionOk="0">
                  <a:moveTo>
                    <a:pt x="6263" y="0"/>
                  </a:moveTo>
                  <a:cubicBezTo>
                    <a:pt x="5636" y="0"/>
                    <a:pt x="4038" y="185"/>
                    <a:pt x="3903" y="208"/>
                  </a:cubicBezTo>
                  <a:cubicBezTo>
                    <a:pt x="2864" y="320"/>
                    <a:pt x="1629" y="601"/>
                    <a:pt x="815" y="1303"/>
                  </a:cubicBezTo>
                  <a:cubicBezTo>
                    <a:pt x="1" y="2033"/>
                    <a:pt x="871" y="2678"/>
                    <a:pt x="1657" y="2763"/>
                  </a:cubicBezTo>
                  <a:cubicBezTo>
                    <a:pt x="1819" y="2780"/>
                    <a:pt x="1980" y="2788"/>
                    <a:pt x="2141" y="2788"/>
                  </a:cubicBezTo>
                  <a:cubicBezTo>
                    <a:pt x="3010" y="2788"/>
                    <a:pt x="3860" y="2555"/>
                    <a:pt x="4689" y="2341"/>
                  </a:cubicBezTo>
                  <a:cubicBezTo>
                    <a:pt x="4858" y="2313"/>
                    <a:pt x="6823" y="1780"/>
                    <a:pt x="6795" y="1696"/>
                  </a:cubicBezTo>
                  <a:lnTo>
                    <a:pt x="6514" y="11"/>
                  </a:lnTo>
                  <a:lnTo>
                    <a:pt x="6514" y="39"/>
                  </a:lnTo>
                  <a:cubicBezTo>
                    <a:pt x="6514" y="12"/>
                    <a:pt x="6418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4802878" y="116025"/>
              <a:ext cx="335898" cy="296377"/>
            </a:xfrm>
            <a:custGeom>
              <a:avLst/>
              <a:gdLst/>
              <a:ahLst/>
              <a:cxnLst/>
              <a:rect l="l" t="t" r="r" b="b"/>
              <a:pathLst>
                <a:path w="5652" h="4987" extrusionOk="0">
                  <a:moveTo>
                    <a:pt x="4485" y="1"/>
                  </a:moveTo>
                  <a:cubicBezTo>
                    <a:pt x="4278" y="1"/>
                    <a:pt x="2474" y="1386"/>
                    <a:pt x="2339" y="1495"/>
                  </a:cubicBezTo>
                  <a:cubicBezTo>
                    <a:pt x="1497" y="2112"/>
                    <a:pt x="570" y="2983"/>
                    <a:pt x="234" y="3993"/>
                  </a:cubicBezTo>
                  <a:cubicBezTo>
                    <a:pt x="1" y="4711"/>
                    <a:pt x="451" y="4986"/>
                    <a:pt x="993" y="4986"/>
                  </a:cubicBezTo>
                  <a:cubicBezTo>
                    <a:pt x="1235" y="4986"/>
                    <a:pt x="1496" y="4931"/>
                    <a:pt x="1722" y="4835"/>
                  </a:cubicBezTo>
                  <a:cubicBezTo>
                    <a:pt x="2648" y="4386"/>
                    <a:pt x="3378" y="3656"/>
                    <a:pt x="4108" y="2926"/>
                  </a:cubicBezTo>
                  <a:cubicBezTo>
                    <a:pt x="4220" y="2814"/>
                    <a:pt x="5652" y="1354"/>
                    <a:pt x="5596" y="1298"/>
                  </a:cubicBezTo>
                  <a:lnTo>
                    <a:pt x="4501" y="7"/>
                  </a:lnTo>
                  <a:cubicBezTo>
                    <a:pt x="4498" y="3"/>
                    <a:pt x="4492" y="1"/>
                    <a:pt x="4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4738337" y="29375"/>
              <a:ext cx="719162" cy="1767210"/>
            </a:xfrm>
            <a:custGeom>
              <a:avLst/>
              <a:gdLst/>
              <a:ahLst/>
              <a:cxnLst/>
              <a:rect l="l" t="t" r="r" b="b"/>
              <a:pathLst>
                <a:path w="12101" h="29736" extrusionOk="0">
                  <a:moveTo>
                    <a:pt x="3680" y="0"/>
                  </a:moveTo>
                  <a:cubicBezTo>
                    <a:pt x="1449" y="0"/>
                    <a:pt x="0" y="1296"/>
                    <a:pt x="0" y="1296"/>
                  </a:cubicBezTo>
                  <a:cubicBezTo>
                    <a:pt x="0" y="1296"/>
                    <a:pt x="147" y="1281"/>
                    <a:pt x="400" y="1281"/>
                  </a:cubicBezTo>
                  <a:cubicBezTo>
                    <a:pt x="1248" y="1281"/>
                    <a:pt x="3289" y="1448"/>
                    <a:pt x="4997" y="2896"/>
                  </a:cubicBezTo>
                  <a:cubicBezTo>
                    <a:pt x="7243" y="4749"/>
                    <a:pt x="8787" y="7473"/>
                    <a:pt x="8198" y="11403"/>
                  </a:cubicBezTo>
                  <a:cubicBezTo>
                    <a:pt x="7608" y="15334"/>
                    <a:pt x="6373" y="16906"/>
                    <a:pt x="6963" y="19432"/>
                  </a:cubicBezTo>
                  <a:cubicBezTo>
                    <a:pt x="7552" y="21987"/>
                    <a:pt x="9237" y="24289"/>
                    <a:pt x="8844" y="26367"/>
                  </a:cubicBezTo>
                  <a:cubicBezTo>
                    <a:pt x="8422" y="28444"/>
                    <a:pt x="6289" y="29736"/>
                    <a:pt x="6289" y="29736"/>
                  </a:cubicBezTo>
                  <a:cubicBezTo>
                    <a:pt x="6289" y="29736"/>
                    <a:pt x="9349" y="28669"/>
                    <a:pt x="10725" y="26956"/>
                  </a:cubicBezTo>
                  <a:cubicBezTo>
                    <a:pt x="12100" y="25216"/>
                    <a:pt x="10023" y="22071"/>
                    <a:pt x="9517" y="20640"/>
                  </a:cubicBezTo>
                  <a:cubicBezTo>
                    <a:pt x="8984" y="19180"/>
                    <a:pt x="9686" y="13902"/>
                    <a:pt x="10051" y="11150"/>
                  </a:cubicBezTo>
                  <a:cubicBezTo>
                    <a:pt x="10388" y="8427"/>
                    <a:pt x="10781" y="3037"/>
                    <a:pt x="6850" y="875"/>
                  </a:cubicBezTo>
                  <a:cubicBezTo>
                    <a:pt x="5689" y="228"/>
                    <a:pt x="4616" y="0"/>
                    <a:pt x="3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5093672" y="148355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>
              <a:off x="5190485" y="2479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>
              <a:off x="5218833" y="356541"/>
              <a:ext cx="76427" cy="60440"/>
            </a:xfrm>
            <a:custGeom>
              <a:avLst/>
              <a:gdLst/>
              <a:ahLst/>
              <a:cxnLst/>
              <a:rect l="l" t="t" r="r" b="b"/>
              <a:pathLst>
                <a:path w="1286" h="1017" extrusionOk="0">
                  <a:moveTo>
                    <a:pt x="658" y="1"/>
                  </a:moveTo>
                  <a:cubicBezTo>
                    <a:pt x="645" y="1"/>
                    <a:pt x="631" y="1"/>
                    <a:pt x="618" y="2"/>
                  </a:cubicBezTo>
                  <a:lnTo>
                    <a:pt x="590" y="2"/>
                  </a:lnTo>
                  <a:cubicBezTo>
                    <a:pt x="197" y="30"/>
                    <a:pt x="1" y="536"/>
                    <a:pt x="225" y="817"/>
                  </a:cubicBezTo>
                  <a:cubicBezTo>
                    <a:pt x="336" y="952"/>
                    <a:pt x="489" y="1017"/>
                    <a:pt x="641" y="1017"/>
                  </a:cubicBezTo>
                  <a:cubicBezTo>
                    <a:pt x="837" y="1017"/>
                    <a:pt x="1029" y="909"/>
                    <a:pt x="1124" y="704"/>
                  </a:cubicBezTo>
                  <a:cubicBezTo>
                    <a:pt x="1124" y="704"/>
                    <a:pt x="1124" y="704"/>
                    <a:pt x="1124" y="676"/>
                  </a:cubicBezTo>
                  <a:cubicBezTo>
                    <a:pt x="1286" y="352"/>
                    <a:pt x="1005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>
              <a:off x="5257879" y="497094"/>
              <a:ext cx="58479" cy="40412"/>
            </a:xfrm>
            <a:custGeom>
              <a:avLst/>
              <a:gdLst/>
              <a:ahLst/>
              <a:cxnLst/>
              <a:rect l="l" t="t" r="r" b="b"/>
              <a:pathLst>
                <a:path w="984" h="680" extrusionOk="0">
                  <a:moveTo>
                    <a:pt x="501" y="1"/>
                  </a:moveTo>
                  <a:cubicBezTo>
                    <a:pt x="435" y="1"/>
                    <a:pt x="365" y="24"/>
                    <a:pt x="298" y="80"/>
                  </a:cubicBezTo>
                  <a:cubicBezTo>
                    <a:pt x="0" y="286"/>
                    <a:pt x="226" y="680"/>
                    <a:pt x="502" y="680"/>
                  </a:cubicBezTo>
                  <a:cubicBezTo>
                    <a:pt x="565" y="680"/>
                    <a:pt x="629" y="660"/>
                    <a:pt x="691" y="613"/>
                  </a:cubicBezTo>
                  <a:cubicBezTo>
                    <a:pt x="984" y="388"/>
                    <a:pt x="771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>
              <a:off x="5256215" y="637410"/>
              <a:ext cx="61985" cy="44038"/>
            </a:xfrm>
            <a:custGeom>
              <a:avLst/>
              <a:gdLst/>
              <a:ahLst/>
              <a:cxnLst/>
              <a:rect l="l" t="t" r="r" b="b"/>
              <a:pathLst>
                <a:path w="1043" h="741" extrusionOk="0">
                  <a:moveTo>
                    <a:pt x="509" y="1"/>
                  </a:moveTo>
                  <a:cubicBezTo>
                    <a:pt x="440" y="1"/>
                    <a:pt x="367" y="24"/>
                    <a:pt x="298" y="77"/>
                  </a:cubicBezTo>
                  <a:cubicBezTo>
                    <a:pt x="0" y="306"/>
                    <a:pt x="226" y="741"/>
                    <a:pt x="532" y="741"/>
                  </a:cubicBezTo>
                  <a:cubicBezTo>
                    <a:pt x="601" y="741"/>
                    <a:pt x="675" y="718"/>
                    <a:pt x="747" y="667"/>
                  </a:cubicBezTo>
                  <a:cubicBezTo>
                    <a:pt x="1043" y="417"/>
                    <a:pt x="804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5241595" y="762392"/>
              <a:ext cx="44335" cy="31141"/>
            </a:xfrm>
            <a:custGeom>
              <a:avLst/>
              <a:gdLst/>
              <a:ahLst/>
              <a:cxnLst/>
              <a:rect l="l" t="t" r="r" b="b"/>
              <a:pathLst>
                <a:path w="746" h="524" extrusionOk="0">
                  <a:moveTo>
                    <a:pt x="359" y="1"/>
                  </a:moveTo>
                  <a:cubicBezTo>
                    <a:pt x="310" y="1"/>
                    <a:pt x="258" y="16"/>
                    <a:pt x="207" y="52"/>
                  </a:cubicBezTo>
                  <a:cubicBezTo>
                    <a:pt x="0" y="213"/>
                    <a:pt x="170" y="524"/>
                    <a:pt x="376" y="524"/>
                  </a:cubicBezTo>
                  <a:cubicBezTo>
                    <a:pt x="422" y="524"/>
                    <a:pt x="470" y="508"/>
                    <a:pt x="516" y="473"/>
                  </a:cubicBezTo>
                  <a:cubicBezTo>
                    <a:pt x="746" y="312"/>
                    <a:pt x="581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5209562" y="860453"/>
              <a:ext cx="60975" cy="41601"/>
            </a:xfrm>
            <a:custGeom>
              <a:avLst/>
              <a:gdLst/>
              <a:ahLst/>
              <a:cxnLst/>
              <a:rect l="l" t="t" r="r" b="b"/>
              <a:pathLst>
                <a:path w="1026" h="700" extrusionOk="0">
                  <a:moveTo>
                    <a:pt x="515" y="1"/>
                  </a:moveTo>
                  <a:cubicBezTo>
                    <a:pt x="446" y="1"/>
                    <a:pt x="372" y="26"/>
                    <a:pt x="297" y="86"/>
                  </a:cubicBezTo>
                  <a:cubicBezTo>
                    <a:pt x="0" y="284"/>
                    <a:pt x="205" y="700"/>
                    <a:pt x="507" y="700"/>
                  </a:cubicBezTo>
                  <a:cubicBezTo>
                    <a:pt x="548" y="700"/>
                    <a:pt x="590" y="692"/>
                    <a:pt x="634" y="676"/>
                  </a:cubicBezTo>
                  <a:cubicBezTo>
                    <a:pt x="1026" y="537"/>
                    <a:pt x="83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5183591" y="985851"/>
              <a:ext cx="69355" cy="48733"/>
            </a:xfrm>
            <a:custGeom>
              <a:avLst/>
              <a:gdLst/>
              <a:ahLst/>
              <a:cxnLst/>
              <a:rect l="l" t="t" r="r" b="b"/>
              <a:pathLst>
                <a:path w="1167" h="820" extrusionOk="0">
                  <a:moveTo>
                    <a:pt x="574" y="0"/>
                  </a:moveTo>
                  <a:cubicBezTo>
                    <a:pt x="499" y="0"/>
                    <a:pt x="419" y="25"/>
                    <a:pt x="341" y="82"/>
                  </a:cubicBezTo>
                  <a:cubicBezTo>
                    <a:pt x="0" y="331"/>
                    <a:pt x="265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67" y="476"/>
                    <a:pt x="909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5185612" y="1126761"/>
              <a:ext cx="54497" cy="37500"/>
            </a:xfrm>
            <a:custGeom>
              <a:avLst/>
              <a:gdLst/>
              <a:ahLst/>
              <a:cxnLst/>
              <a:rect l="l" t="t" r="r" b="b"/>
              <a:pathLst>
                <a:path w="917" h="631" extrusionOk="0">
                  <a:moveTo>
                    <a:pt x="459" y="0"/>
                  </a:moveTo>
                  <a:cubicBezTo>
                    <a:pt x="400" y="0"/>
                    <a:pt x="338" y="21"/>
                    <a:pt x="279" y="69"/>
                  </a:cubicBezTo>
                  <a:cubicBezTo>
                    <a:pt x="1" y="254"/>
                    <a:pt x="220" y="631"/>
                    <a:pt x="478" y="631"/>
                  </a:cubicBezTo>
                  <a:cubicBezTo>
                    <a:pt x="533" y="631"/>
                    <a:pt x="590" y="614"/>
                    <a:pt x="644" y="574"/>
                  </a:cubicBezTo>
                  <a:cubicBezTo>
                    <a:pt x="916" y="370"/>
                    <a:pt x="71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5214673" y="1227140"/>
              <a:ext cx="47841" cy="36074"/>
            </a:xfrm>
            <a:custGeom>
              <a:avLst/>
              <a:gdLst/>
              <a:ahLst/>
              <a:cxnLst/>
              <a:rect l="l" t="t" r="r" b="b"/>
              <a:pathLst>
                <a:path w="805" h="607" extrusionOk="0">
                  <a:moveTo>
                    <a:pt x="353" y="1"/>
                  </a:moveTo>
                  <a:cubicBezTo>
                    <a:pt x="251" y="1"/>
                    <a:pt x="152" y="52"/>
                    <a:pt x="99" y="177"/>
                  </a:cubicBezTo>
                  <a:cubicBezTo>
                    <a:pt x="1" y="412"/>
                    <a:pt x="190" y="606"/>
                    <a:pt x="390" y="606"/>
                  </a:cubicBezTo>
                  <a:cubicBezTo>
                    <a:pt x="476" y="606"/>
                    <a:pt x="564" y="570"/>
                    <a:pt x="632" y="486"/>
                  </a:cubicBezTo>
                  <a:cubicBezTo>
                    <a:pt x="804" y="237"/>
                    <a:pt x="572" y="1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5245518" y="1330965"/>
              <a:ext cx="66799" cy="59489"/>
            </a:xfrm>
            <a:custGeom>
              <a:avLst/>
              <a:gdLst/>
              <a:ahLst/>
              <a:cxnLst/>
              <a:rect l="l" t="t" r="r" b="b"/>
              <a:pathLst>
                <a:path w="1124" h="1001" extrusionOk="0">
                  <a:moveTo>
                    <a:pt x="561" y="0"/>
                  </a:moveTo>
                  <a:cubicBezTo>
                    <a:pt x="453" y="0"/>
                    <a:pt x="344" y="30"/>
                    <a:pt x="253" y="86"/>
                  </a:cubicBezTo>
                  <a:cubicBezTo>
                    <a:pt x="57" y="255"/>
                    <a:pt x="1" y="592"/>
                    <a:pt x="169" y="816"/>
                  </a:cubicBezTo>
                  <a:cubicBezTo>
                    <a:pt x="269" y="933"/>
                    <a:pt x="419" y="1000"/>
                    <a:pt x="571" y="1000"/>
                  </a:cubicBezTo>
                  <a:cubicBezTo>
                    <a:pt x="675" y="1000"/>
                    <a:pt x="780" y="969"/>
                    <a:pt x="871" y="900"/>
                  </a:cubicBezTo>
                  <a:cubicBezTo>
                    <a:pt x="1096" y="732"/>
                    <a:pt x="1124" y="423"/>
                    <a:pt x="983" y="199"/>
                  </a:cubicBezTo>
                  <a:cubicBezTo>
                    <a:pt x="883" y="64"/>
                    <a:pt x="722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5302868" y="1463317"/>
              <a:ext cx="60381" cy="41898"/>
            </a:xfrm>
            <a:custGeom>
              <a:avLst/>
              <a:gdLst/>
              <a:ahLst/>
              <a:cxnLst/>
              <a:rect l="l" t="t" r="r" b="b"/>
              <a:pathLst>
                <a:path w="1016" h="705" extrusionOk="0">
                  <a:moveTo>
                    <a:pt x="508" y="1"/>
                  </a:moveTo>
                  <a:cubicBezTo>
                    <a:pt x="441" y="1"/>
                    <a:pt x="369" y="24"/>
                    <a:pt x="299" y="77"/>
                  </a:cubicBezTo>
                  <a:cubicBezTo>
                    <a:pt x="1" y="307"/>
                    <a:pt x="228" y="705"/>
                    <a:pt x="520" y="705"/>
                  </a:cubicBezTo>
                  <a:cubicBezTo>
                    <a:pt x="585" y="705"/>
                    <a:pt x="654" y="685"/>
                    <a:pt x="720" y="639"/>
                  </a:cubicBezTo>
                  <a:cubicBezTo>
                    <a:pt x="1015" y="411"/>
                    <a:pt x="796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5282365" y="1562091"/>
              <a:ext cx="77913" cy="54497"/>
            </a:xfrm>
            <a:custGeom>
              <a:avLst/>
              <a:gdLst/>
              <a:ahLst/>
              <a:cxnLst/>
              <a:rect l="l" t="t" r="r" b="b"/>
              <a:pathLst>
                <a:path w="1311" h="917" extrusionOk="0">
                  <a:moveTo>
                    <a:pt x="653" y="0"/>
                  </a:moveTo>
                  <a:cubicBezTo>
                    <a:pt x="567" y="0"/>
                    <a:pt x="477" y="30"/>
                    <a:pt x="391" y="100"/>
                  </a:cubicBezTo>
                  <a:cubicBezTo>
                    <a:pt x="0" y="376"/>
                    <a:pt x="307" y="916"/>
                    <a:pt x="678" y="916"/>
                  </a:cubicBezTo>
                  <a:cubicBezTo>
                    <a:pt x="759" y="916"/>
                    <a:pt x="844" y="890"/>
                    <a:pt x="925" y="830"/>
                  </a:cubicBezTo>
                  <a:cubicBezTo>
                    <a:pt x="1311" y="534"/>
                    <a:pt x="1017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5656718" y="2943912"/>
              <a:ext cx="83975" cy="58717"/>
            </a:xfrm>
            <a:custGeom>
              <a:avLst/>
              <a:gdLst/>
              <a:ahLst/>
              <a:cxnLst/>
              <a:rect l="l" t="t" r="r" b="b"/>
              <a:pathLst>
                <a:path w="1413" h="988" extrusionOk="0">
                  <a:moveTo>
                    <a:pt x="685" y="0"/>
                  </a:moveTo>
                  <a:cubicBezTo>
                    <a:pt x="595" y="0"/>
                    <a:pt x="501" y="29"/>
                    <a:pt x="409" y="95"/>
                  </a:cubicBezTo>
                  <a:cubicBezTo>
                    <a:pt x="0" y="413"/>
                    <a:pt x="308" y="988"/>
                    <a:pt x="708" y="988"/>
                  </a:cubicBezTo>
                  <a:cubicBezTo>
                    <a:pt x="803" y="988"/>
                    <a:pt x="902" y="956"/>
                    <a:pt x="999" y="881"/>
                  </a:cubicBezTo>
                  <a:cubicBezTo>
                    <a:pt x="1413" y="582"/>
                    <a:pt x="1092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5637106" y="3069608"/>
              <a:ext cx="64482" cy="45167"/>
            </a:xfrm>
            <a:custGeom>
              <a:avLst/>
              <a:gdLst/>
              <a:ahLst/>
              <a:cxnLst/>
              <a:rect l="l" t="t" r="r" b="b"/>
              <a:pathLst>
                <a:path w="1085" h="760" extrusionOk="0">
                  <a:moveTo>
                    <a:pt x="544" y="1"/>
                  </a:moveTo>
                  <a:cubicBezTo>
                    <a:pt x="471" y="1"/>
                    <a:pt x="393" y="26"/>
                    <a:pt x="318" y="85"/>
                  </a:cubicBezTo>
                  <a:cubicBezTo>
                    <a:pt x="0" y="312"/>
                    <a:pt x="233" y="759"/>
                    <a:pt x="541" y="759"/>
                  </a:cubicBezTo>
                  <a:cubicBezTo>
                    <a:pt x="615" y="759"/>
                    <a:pt x="692" y="734"/>
                    <a:pt x="767" y="675"/>
                  </a:cubicBezTo>
                  <a:cubicBezTo>
                    <a:pt x="1085" y="448"/>
                    <a:pt x="852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5597228" y="3184309"/>
              <a:ext cx="72386" cy="50872"/>
            </a:xfrm>
            <a:custGeom>
              <a:avLst/>
              <a:gdLst/>
              <a:ahLst/>
              <a:cxnLst/>
              <a:rect l="l" t="t" r="r" b="b"/>
              <a:pathLst>
                <a:path w="1218" h="856" extrusionOk="0">
                  <a:moveTo>
                    <a:pt x="600" y="0"/>
                  </a:moveTo>
                  <a:cubicBezTo>
                    <a:pt x="517" y="0"/>
                    <a:pt x="429" y="28"/>
                    <a:pt x="343" y="92"/>
                  </a:cubicBezTo>
                  <a:cubicBezTo>
                    <a:pt x="1" y="344"/>
                    <a:pt x="272" y="855"/>
                    <a:pt x="627" y="855"/>
                  </a:cubicBezTo>
                  <a:cubicBezTo>
                    <a:pt x="708" y="855"/>
                    <a:pt x="793" y="829"/>
                    <a:pt x="877" y="766"/>
                  </a:cubicBezTo>
                  <a:cubicBezTo>
                    <a:pt x="1218" y="494"/>
                    <a:pt x="952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5520622" y="3306082"/>
              <a:ext cx="70543" cy="49386"/>
            </a:xfrm>
            <a:custGeom>
              <a:avLst/>
              <a:gdLst/>
              <a:ahLst/>
              <a:cxnLst/>
              <a:rect l="l" t="t" r="r" b="b"/>
              <a:pathLst>
                <a:path w="1187" h="831" extrusionOk="0">
                  <a:moveTo>
                    <a:pt x="585" y="1"/>
                  </a:moveTo>
                  <a:cubicBezTo>
                    <a:pt x="505" y="1"/>
                    <a:pt x="422" y="28"/>
                    <a:pt x="341" y="93"/>
                  </a:cubicBezTo>
                  <a:cubicBezTo>
                    <a:pt x="1" y="342"/>
                    <a:pt x="265" y="830"/>
                    <a:pt x="602" y="830"/>
                  </a:cubicBezTo>
                  <a:cubicBezTo>
                    <a:pt x="682" y="830"/>
                    <a:pt x="766" y="803"/>
                    <a:pt x="846" y="738"/>
                  </a:cubicBezTo>
                  <a:cubicBezTo>
                    <a:pt x="1187" y="489"/>
                    <a:pt x="922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5420660" y="3395287"/>
              <a:ext cx="73753" cy="51764"/>
            </a:xfrm>
            <a:custGeom>
              <a:avLst/>
              <a:gdLst/>
              <a:ahLst/>
              <a:cxnLst/>
              <a:rect l="l" t="t" r="r" b="b"/>
              <a:pathLst>
                <a:path w="1241" h="871" extrusionOk="0">
                  <a:moveTo>
                    <a:pt x="597" y="1"/>
                  </a:moveTo>
                  <a:cubicBezTo>
                    <a:pt x="521" y="1"/>
                    <a:pt x="442" y="25"/>
                    <a:pt x="367" y="80"/>
                  </a:cubicBezTo>
                  <a:cubicBezTo>
                    <a:pt x="1" y="354"/>
                    <a:pt x="268" y="871"/>
                    <a:pt x="623" y="871"/>
                  </a:cubicBezTo>
                  <a:cubicBezTo>
                    <a:pt x="703" y="871"/>
                    <a:pt x="789" y="844"/>
                    <a:pt x="872" y="782"/>
                  </a:cubicBezTo>
                  <a:cubicBezTo>
                    <a:pt x="1241" y="505"/>
                    <a:pt x="947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5316953" y="3453648"/>
              <a:ext cx="52120" cy="36549"/>
            </a:xfrm>
            <a:custGeom>
              <a:avLst/>
              <a:gdLst/>
              <a:ahLst/>
              <a:cxnLst/>
              <a:rect l="l" t="t" r="r" b="b"/>
              <a:pathLst>
                <a:path w="877" h="615" extrusionOk="0">
                  <a:moveTo>
                    <a:pt x="411" y="0"/>
                  </a:moveTo>
                  <a:cubicBezTo>
                    <a:pt x="53" y="0"/>
                    <a:pt x="1" y="614"/>
                    <a:pt x="429" y="614"/>
                  </a:cubicBezTo>
                  <a:cubicBezTo>
                    <a:pt x="438" y="614"/>
                    <a:pt x="446" y="614"/>
                    <a:pt x="455" y="614"/>
                  </a:cubicBezTo>
                  <a:lnTo>
                    <a:pt x="511" y="614"/>
                  </a:lnTo>
                  <a:cubicBezTo>
                    <a:pt x="820" y="586"/>
                    <a:pt x="876" y="136"/>
                    <a:pt x="596" y="52"/>
                  </a:cubicBezTo>
                  <a:cubicBezTo>
                    <a:pt x="567" y="24"/>
                    <a:pt x="539" y="24"/>
                    <a:pt x="539" y="24"/>
                  </a:cubicBezTo>
                  <a:cubicBezTo>
                    <a:pt x="493" y="8"/>
                    <a:pt x="450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5235830" y="3459175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1" y="1"/>
                  </a:moveTo>
                  <a:cubicBezTo>
                    <a:pt x="109" y="1"/>
                    <a:pt x="0" y="97"/>
                    <a:pt x="23" y="212"/>
                  </a:cubicBezTo>
                  <a:cubicBezTo>
                    <a:pt x="23" y="212"/>
                    <a:pt x="23" y="240"/>
                    <a:pt x="23" y="240"/>
                  </a:cubicBezTo>
                  <a:cubicBezTo>
                    <a:pt x="42" y="335"/>
                    <a:pt x="126" y="404"/>
                    <a:pt x="212" y="404"/>
                  </a:cubicBezTo>
                  <a:cubicBezTo>
                    <a:pt x="254" y="404"/>
                    <a:pt x="296" y="389"/>
                    <a:pt x="332" y="352"/>
                  </a:cubicBezTo>
                  <a:cubicBezTo>
                    <a:pt x="444" y="268"/>
                    <a:pt x="416" y="100"/>
                    <a:pt x="304" y="43"/>
                  </a:cubicBezTo>
                  <a:cubicBezTo>
                    <a:pt x="276" y="43"/>
                    <a:pt x="276" y="15"/>
                    <a:pt x="276" y="15"/>
                  </a:cubicBezTo>
                  <a:cubicBezTo>
                    <a:pt x="256" y="5"/>
                    <a:pt x="234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2630749" y="1813482"/>
              <a:ext cx="987251" cy="382670"/>
            </a:xfrm>
            <a:custGeom>
              <a:avLst/>
              <a:gdLst/>
              <a:ahLst/>
              <a:cxnLst/>
              <a:rect l="l" t="t" r="r" b="b"/>
              <a:pathLst>
                <a:path w="16612" h="6439" extrusionOk="0">
                  <a:moveTo>
                    <a:pt x="1842" y="1"/>
                  </a:moveTo>
                  <a:cubicBezTo>
                    <a:pt x="948" y="1"/>
                    <a:pt x="1" y="194"/>
                    <a:pt x="482" y="1120"/>
                  </a:cubicBezTo>
                  <a:cubicBezTo>
                    <a:pt x="735" y="1590"/>
                    <a:pt x="1108" y="1749"/>
                    <a:pt x="1515" y="1749"/>
                  </a:cubicBezTo>
                  <a:cubicBezTo>
                    <a:pt x="2055" y="1749"/>
                    <a:pt x="2657" y="1468"/>
                    <a:pt x="3121" y="1260"/>
                  </a:cubicBezTo>
                  <a:cubicBezTo>
                    <a:pt x="3570" y="1035"/>
                    <a:pt x="4076" y="923"/>
                    <a:pt x="4553" y="867"/>
                  </a:cubicBezTo>
                  <a:cubicBezTo>
                    <a:pt x="4700" y="844"/>
                    <a:pt x="4836" y="833"/>
                    <a:pt x="4967" y="833"/>
                  </a:cubicBezTo>
                  <a:cubicBezTo>
                    <a:pt x="5311" y="833"/>
                    <a:pt x="5618" y="906"/>
                    <a:pt x="5985" y="1007"/>
                  </a:cubicBezTo>
                  <a:cubicBezTo>
                    <a:pt x="6995" y="1288"/>
                    <a:pt x="8006" y="1653"/>
                    <a:pt x="8989" y="2130"/>
                  </a:cubicBezTo>
                  <a:cubicBezTo>
                    <a:pt x="11600" y="3366"/>
                    <a:pt x="14014" y="4825"/>
                    <a:pt x="16428" y="6426"/>
                  </a:cubicBezTo>
                  <a:cubicBezTo>
                    <a:pt x="16442" y="6435"/>
                    <a:pt x="16456" y="6439"/>
                    <a:pt x="16470" y="6439"/>
                  </a:cubicBezTo>
                  <a:cubicBezTo>
                    <a:pt x="16544" y="6439"/>
                    <a:pt x="16611" y="6332"/>
                    <a:pt x="16541" y="6285"/>
                  </a:cubicBezTo>
                  <a:cubicBezTo>
                    <a:pt x="13817" y="3983"/>
                    <a:pt x="10645" y="2243"/>
                    <a:pt x="7248" y="1148"/>
                  </a:cubicBezTo>
                  <a:cubicBezTo>
                    <a:pt x="5900" y="698"/>
                    <a:pt x="4497" y="277"/>
                    <a:pt x="3065" y="81"/>
                  </a:cubicBezTo>
                  <a:lnTo>
                    <a:pt x="2981" y="81"/>
                  </a:lnTo>
                  <a:cubicBezTo>
                    <a:pt x="2751" y="52"/>
                    <a:pt x="2304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3568683" y="1091341"/>
              <a:ext cx="166939" cy="1020948"/>
            </a:xfrm>
            <a:custGeom>
              <a:avLst/>
              <a:gdLst/>
              <a:ahLst/>
              <a:cxnLst/>
              <a:rect l="l" t="t" r="r" b="b"/>
              <a:pathLst>
                <a:path w="2809" h="17179" extrusionOk="0">
                  <a:moveTo>
                    <a:pt x="1373" y="1"/>
                  </a:moveTo>
                  <a:cubicBezTo>
                    <a:pt x="621" y="1"/>
                    <a:pt x="318" y="1821"/>
                    <a:pt x="225" y="2378"/>
                  </a:cubicBezTo>
                  <a:cubicBezTo>
                    <a:pt x="225" y="2406"/>
                    <a:pt x="225" y="2462"/>
                    <a:pt x="197" y="2490"/>
                  </a:cubicBezTo>
                  <a:cubicBezTo>
                    <a:pt x="1" y="3922"/>
                    <a:pt x="29" y="5354"/>
                    <a:pt x="85" y="6813"/>
                  </a:cubicBezTo>
                  <a:cubicBezTo>
                    <a:pt x="197" y="10351"/>
                    <a:pt x="1011" y="13888"/>
                    <a:pt x="2471" y="17117"/>
                  </a:cubicBezTo>
                  <a:cubicBezTo>
                    <a:pt x="2493" y="17160"/>
                    <a:pt x="2531" y="17178"/>
                    <a:pt x="2566" y="17178"/>
                  </a:cubicBezTo>
                  <a:cubicBezTo>
                    <a:pt x="2623" y="17178"/>
                    <a:pt x="2674" y="17130"/>
                    <a:pt x="2640" y="17061"/>
                  </a:cubicBezTo>
                  <a:cubicBezTo>
                    <a:pt x="1769" y="14309"/>
                    <a:pt x="1011" y="11586"/>
                    <a:pt x="534" y="8722"/>
                  </a:cubicBezTo>
                  <a:cubicBezTo>
                    <a:pt x="366" y="7684"/>
                    <a:pt x="281" y="6617"/>
                    <a:pt x="281" y="5550"/>
                  </a:cubicBezTo>
                  <a:cubicBezTo>
                    <a:pt x="310" y="5017"/>
                    <a:pt x="338" y="4624"/>
                    <a:pt x="562" y="4118"/>
                  </a:cubicBezTo>
                  <a:cubicBezTo>
                    <a:pt x="759" y="3669"/>
                    <a:pt x="983" y="3220"/>
                    <a:pt x="1320" y="2855"/>
                  </a:cubicBezTo>
                  <a:cubicBezTo>
                    <a:pt x="1910" y="2153"/>
                    <a:pt x="2808" y="1142"/>
                    <a:pt x="1910" y="272"/>
                  </a:cubicBezTo>
                  <a:cubicBezTo>
                    <a:pt x="1709" y="81"/>
                    <a:pt x="1531" y="1"/>
                    <a:pt x="1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4226104" y="2917822"/>
              <a:ext cx="455531" cy="562564"/>
            </a:xfrm>
            <a:custGeom>
              <a:avLst/>
              <a:gdLst/>
              <a:ahLst/>
              <a:cxnLst/>
              <a:rect l="l" t="t" r="r" b="b"/>
              <a:pathLst>
                <a:path w="7665" h="9466" extrusionOk="0">
                  <a:moveTo>
                    <a:pt x="1168" y="1"/>
                  </a:moveTo>
                  <a:cubicBezTo>
                    <a:pt x="982" y="1"/>
                    <a:pt x="745" y="119"/>
                    <a:pt x="590" y="197"/>
                  </a:cubicBezTo>
                  <a:lnTo>
                    <a:pt x="562" y="169"/>
                  </a:lnTo>
                  <a:cubicBezTo>
                    <a:pt x="562" y="169"/>
                    <a:pt x="534" y="197"/>
                    <a:pt x="505" y="225"/>
                  </a:cubicBezTo>
                  <a:cubicBezTo>
                    <a:pt x="449" y="253"/>
                    <a:pt x="421" y="281"/>
                    <a:pt x="421" y="281"/>
                  </a:cubicBezTo>
                  <a:lnTo>
                    <a:pt x="449" y="309"/>
                  </a:lnTo>
                  <a:cubicBezTo>
                    <a:pt x="253" y="477"/>
                    <a:pt x="0" y="814"/>
                    <a:pt x="112" y="1011"/>
                  </a:cubicBezTo>
                  <a:cubicBezTo>
                    <a:pt x="281" y="1320"/>
                    <a:pt x="1348" y="2723"/>
                    <a:pt x="1909" y="3594"/>
                  </a:cubicBezTo>
                  <a:cubicBezTo>
                    <a:pt x="2471" y="4436"/>
                    <a:pt x="3481" y="6233"/>
                    <a:pt x="4773" y="7580"/>
                  </a:cubicBezTo>
                  <a:cubicBezTo>
                    <a:pt x="5138" y="7973"/>
                    <a:pt x="5503" y="8366"/>
                    <a:pt x="5896" y="8703"/>
                  </a:cubicBezTo>
                  <a:cubicBezTo>
                    <a:pt x="6084" y="8850"/>
                    <a:pt x="6820" y="9465"/>
                    <a:pt x="7228" y="9465"/>
                  </a:cubicBezTo>
                  <a:cubicBezTo>
                    <a:pt x="7367" y="9465"/>
                    <a:pt x="7468" y="9394"/>
                    <a:pt x="7496" y="9209"/>
                  </a:cubicBezTo>
                  <a:cubicBezTo>
                    <a:pt x="7665" y="8142"/>
                    <a:pt x="6935" y="7215"/>
                    <a:pt x="6401" y="6345"/>
                  </a:cubicBezTo>
                  <a:cubicBezTo>
                    <a:pt x="5447" y="4717"/>
                    <a:pt x="4015" y="3285"/>
                    <a:pt x="3341" y="2499"/>
                  </a:cubicBezTo>
                  <a:cubicBezTo>
                    <a:pt x="2667" y="1741"/>
                    <a:pt x="1600" y="309"/>
                    <a:pt x="1376" y="84"/>
                  </a:cubicBezTo>
                  <a:cubicBezTo>
                    <a:pt x="1324" y="24"/>
                    <a:pt x="1251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4150984" y="2809361"/>
              <a:ext cx="191959" cy="196892"/>
            </a:xfrm>
            <a:custGeom>
              <a:avLst/>
              <a:gdLst/>
              <a:ahLst/>
              <a:cxnLst/>
              <a:rect l="l" t="t" r="r" b="b"/>
              <a:pathLst>
                <a:path w="3230" h="3313" extrusionOk="0">
                  <a:moveTo>
                    <a:pt x="478" y="0"/>
                  </a:moveTo>
                  <a:lnTo>
                    <a:pt x="394" y="225"/>
                  </a:lnTo>
                  <a:lnTo>
                    <a:pt x="169" y="253"/>
                  </a:lnTo>
                  <a:lnTo>
                    <a:pt x="225" y="590"/>
                  </a:lnTo>
                  <a:lnTo>
                    <a:pt x="1" y="1067"/>
                  </a:lnTo>
                  <a:cubicBezTo>
                    <a:pt x="1" y="1067"/>
                    <a:pt x="57" y="1123"/>
                    <a:pt x="141" y="1207"/>
                  </a:cubicBezTo>
                  <a:cubicBezTo>
                    <a:pt x="57" y="1601"/>
                    <a:pt x="29" y="2246"/>
                    <a:pt x="506" y="2780"/>
                  </a:cubicBezTo>
                  <a:cubicBezTo>
                    <a:pt x="821" y="3113"/>
                    <a:pt x="1283" y="3312"/>
                    <a:pt x="1746" y="3312"/>
                  </a:cubicBezTo>
                  <a:cubicBezTo>
                    <a:pt x="1984" y="3312"/>
                    <a:pt x="2224" y="3259"/>
                    <a:pt x="2443" y="3145"/>
                  </a:cubicBezTo>
                  <a:cubicBezTo>
                    <a:pt x="3201" y="2723"/>
                    <a:pt x="3229" y="1713"/>
                    <a:pt x="2808" y="1039"/>
                  </a:cubicBezTo>
                  <a:cubicBezTo>
                    <a:pt x="2443" y="421"/>
                    <a:pt x="1826" y="253"/>
                    <a:pt x="1404" y="253"/>
                  </a:cubicBezTo>
                  <a:cubicBezTo>
                    <a:pt x="1348" y="141"/>
                    <a:pt x="1292" y="84"/>
                    <a:pt x="1292" y="84"/>
                  </a:cubicBezTo>
                  <a:lnTo>
                    <a:pt x="787" y="16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3907378" y="2505670"/>
              <a:ext cx="348795" cy="403827"/>
            </a:xfrm>
            <a:custGeom>
              <a:avLst/>
              <a:gdLst/>
              <a:ahLst/>
              <a:cxnLst/>
              <a:rect l="l" t="t" r="r" b="b"/>
              <a:pathLst>
                <a:path w="5869" h="6795" extrusionOk="0">
                  <a:moveTo>
                    <a:pt x="2191" y="1"/>
                  </a:moveTo>
                  <a:lnTo>
                    <a:pt x="1320" y="1152"/>
                  </a:lnTo>
                  <a:lnTo>
                    <a:pt x="1" y="1657"/>
                  </a:lnTo>
                  <a:cubicBezTo>
                    <a:pt x="1" y="1657"/>
                    <a:pt x="506" y="3903"/>
                    <a:pt x="2163" y="5223"/>
                  </a:cubicBezTo>
                  <a:cubicBezTo>
                    <a:pt x="2724" y="5644"/>
                    <a:pt x="3314" y="6065"/>
                    <a:pt x="3931" y="6374"/>
                  </a:cubicBezTo>
                  <a:cubicBezTo>
                    <a:pt x="4271" y="6568"/>
                    <a:pt x="4716" y="6783"/>
                    <a:pt x="5139" y="6783"/>
                  </a:cubicBezTo>
                  <a:cubicBezTo>
                    <a:pt x="5205" y="6783"/>
                    <a:pt x="5271" y="6778"/>
                    <a:pt x="5335" y="6767"/>
                  </a:cubicBezTo>
                  <a:lnTo>
                    <a:pt x="5335" y="6767"/>
                  </a:lnTo>
                  <a:cubicBezTo>
                    <a:pt x="5335" y="6767"/>
                    <a:pt x="5307" y="6795"/>
                    <a:pt x="5335" y="6795"/>
                  </a:cubicBezTo>
                  <a:lnTo>
                    <a:pt x="5363" y="6795"/>
                  </a:lnTo>
                  <a:cubicBezTo>
                    <a:pt x="5475" y="6711"/>
                    <a:pt x="5560" y="6626"/>
                    <a:pt x="5672" y="6542"/>
                  </a:cubicBezTo>
                  <a:cubicBezTo>
                    <a:pt x="5644" y="6542"/>
                    <a:pt x="5644" y="6486"/>
                    <a:pt x="5672" y="6458"/>
                  </a:cubicBezTo>
                  <a:cubicBezTo>
                    <a:pt x="5868" y="6009"/>
                    <a:pt x="5728" y="5419"/>
                    <a:pt x="5616" y="4970"/>
                  </a:cubicBezTo>
                  <a:cubicBezTo>
                    <a:pt x="5475" y="4324"/>
                    <a:pt x="5251" y="3678"/>
                    <a:pt x="4998" y="3061"/>
                  </a:cubicBezTo>
                  <a:cubicBezTo>
                    <a:pt x="4184" y="1124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3580391" y="2082822"/>
              <a:ext cx="287047" cy="289424"/>
            </a:xfrm>
            <a:custGeom>
              <a:avLst/>
              <a:gdLst/>
              <a:ahLst/>
              <a:cxnLst/>
              <a:rect l="l" t="t" r="r" b="b"/>
              <a:pathLst>
                <a:path w="4830" h="4870" extrusionOk="0">
                  <a:moveTo>
                    <a:pt x="2098" y="1"/>
                  </a:moveTo>
                  <a:cubicBezTo>
                    <a:pt x="1276" y="1"/>
                    <a:pt x="665" y="375"/>
                    <a:pt x="309" y="1164"/>
                  </a:cubicBezTo>
                  <a:cubicBezTo>
                    <a:pt x="197" y="1388"/>
                    <a:pt x="113" y="1613"/>
                    <a:pt x="84" y="1866"/>
                  </a:cubicBezTo>
                  <a:cubicBezTo>
                    <a:pt x="0" y="2371"/>
                    <a:pt x="113" y="2848"/>
                    <a:pt x="421" y="3269"/>
                  </a:cubicBezTo>
                  <a:cubicBezTo>
                    <a:pt x="1460" y="4673"/>
                    <a:pt x="2667" y="4870"/>
                    <a:pt x="2667" y="4870"/>
                  </a:cubicBezTo>
                  <a:cubicBezTo>
                    <a:pt x="2752" y="4870"/>
                    <a:pt x="3173" y="4364"/>
                    <a:pt x="3257" y="4280"/>
                  </a:cubicBezTo>
                  <a:cubicBezTo>
                    <a:pt x="3678" y="3887"/>
                    <a:pt x="4211" y="3606"/>
                    <a:pt x="4689" y="3326"/>
                  </a:cubicBezTo>
                  <a:cubicBezTo>
                    <a:pt x="4689" y="3326"/>
                    <a:pt x="4829" y="2118"/>
                    <a:pt x="3762" y="743"/>
                  </a:cubicBezTo>
                  <a:cubicBezTo>
                    <a:pt x="3425" y="293"/>
                    <a:pt x="2920" y="41"/>
                    <a:pt x="2358" y="13"/>
                  </a:cubicBezTo>
                  <a:cubicBezTo>
                    <a:pt x="2270" y="5"/>
                    <a:pt x="2183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3685464" y="2240016"/>
              <a:ext cx="383086" cy="386533"/>
            </a:xfrm>
            <a:custGeom>
              <a:avLst/>
              <a:gdLst/>
              <a:ahLst/>
              <a:cxnLst/>
              <a:rect l="l" t="t" r="r" b="b"/>
              <a:pathLst>
                <a:path w="6446" h="6504" extrusionOk="0">
                  <a:moveTo>
                    <a:pt x="3224" y="0"/>
                  </a:moveTo>
                  <a:cubicBezTo>
                    <a:pt x="1725" y="0"/>
                    <a:pt x="132" y="1368"/>
                    <a:pt x="57" y="2870"/>
                  </a:cubicBezTo>
                  <a:cubicBezTo>
                    <a:pt x="1" y="4218"/>
                    <a:pt x="1461" y="5874"/>
                    <a:pt x="2949" y="6380"/>
                  </a:cubicBezTo>
                  <a:cubicBezTo>
                    <a:pt x="3194" y="6464"/>
                    <a:pt x="3445" y="6504"/>
                    <a:pt x="3694" y="6504"/>
                  </a:cubicBezTo>
                  <a:cubicBezTo>
                    <a:pt x="5099" y="6504"/>
                    <a:pt x="6445" y="5252"/>
                    <a:pt x="6374" y="3797"/>
                  </a:cubicBezTo>
                  <a:cubicBezTo>
                    <a:pt x="6290" y="2225"/>
                    <a:pt x="5111" y="372"/>
                    <a:pt x="3763" y="63"/>
                  </a:cubicBezTo>
                  <a:cubicBezTo>
                    <a:pt x="3587" y="20"/>
                    <a:pt x="3406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5219281" y="1939698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4998635" y="8687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4879150" y="61149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1406666" y="3103985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1324697" y="2996324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1308638" y="2864789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1358913" y="27140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4763579" y="148598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42"/>
          <p:cNvGrpSpPr/>
          <p:nvPr/>
        </p:nvGrpSpPr>
        <p:grpSpPr>
          <a:xfrm rot="160152">
            <a:off x="7214588" y="2891260"/>
            <a:ext cx="1389431" cy="1322128"/>
            <a:chOff x="1202750" y="29375"/>
            <a:chExt cx="4621790" cy="4397915"/>
          </a:xfrm>
        </p:grpSpPr>
        <p:sp>
          <p:nvSpPr>
            <p:cNvPr id="1838" name="Google Shape;1838;p42"/>
            <p:cNvSpPr/>
            <p:nvPr/>
          </p:nvSpPr>
          <p:spPr>
            <a:xfrm>
              <a:off x="2978061" y="2473102"/>
              <a:ext cx="1575073" cy="1815468"/>
            </a:xfrm>
            <a:custGeom>
              <a:avLst/>
              <a:gdLst/>
              <a:ahLst/>
              <a:cxnLst/>
              <a:rect l="l" t="t" r="r" b="b"/>
              <a:pathLst>
                <a:path w="26503" h="30548" extrusionOk="0">
                  <a:moveTo>
                    <a:pt x="13485" y="1"/>
                  </a:moveTo>
                  <a:cubicBezTo>
                    <a:pt x="13451" y="1"/>
                    <a:pt x="13420" y="6"/>
                    <a:pt x="13392" y="15"/>
                  </a:cubicBezTo>
                  <a:cubicBezTo>
                    <a:pt x="13392" y="15"/>
                    <a:pt x="4464" y="7988"/>
                    <a:pt x="2415" y="11077"/>
                  </a:cubicBezTo>
                  <a:cubicBezTo>
                    <a:pt x="337" y="14165"/>
                    <a:pt x="0" y="17478"/>
                    <a:pt x="983" y="20426"/>
                  </a:cubicBezTo>
                  <a:cubicBezTo>
                    <a:pt x="1968" y="23326"/>
                    <a:pt x="7114" y="30547"/>
                    <a:pt x="14054" y="30547"/>
                  </a:cubicBezTo>
                  <a:cubicBezTo>
                    <a:pt x="14235" y="30547"/>
                    <a:pt x="14416" y="30542"/>
                    <a:pt x="14599" y="30532"/>
                  </a:cubicBezTo>
                  <a:cubicBezTo>
                    <a:pt x="21842" y="30111"/>
                    <a:pt x="24453" y="28792"/>
                    <a:pt x="25492" y="26125"/>
                  </a:cubicBezTo>
                  <a:cubicBezTo>
                    <a:pt x="26503" y="23458"/>
                    <a:pt x="24481" y="18516"/>
                    <a:pt x="23527" y="15990"/>
                  </a:cubicBezTo>
                  <a:cubicBezTo>
                    <a:pt x="22572" y="13463"/>
                    <a:pt x="18305" y="4507"/>
                    <a:pt x="18305" y="4507"/>
                  </a:cubicBezTo>
                  <a:cubicBezTo>
                    <a:pt x="18305" y="4507"/>
                    <a:pt x="14537" y="1"/>
                    <a:pt x="13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2968018" y="3420010"/>
              <a:ext cx="1661841" cy="1007279"/>
            </a:xfrm>
            <a:custGeom>
              <a:avLst/>
              <a:gdLst/>
              <a:ahLst/>
              <a:cxnLst/>
              <a:rect l="l" t="t" r="r" b="b"/>
              <a:pathLst>
                <a:path w="27963" h="16949" extrusionOk="0">
                  <a:moveTo>
                    <a:pt x="703" y="1"/>
                  </a:moveTo>
                  <a:cubicBezTo>
                    <a:pt x="703" y="1"/>
                    <a:pt x="1" y="3005"/>
                    <a:pt x="1012" y="6261"/>
                  </a:cubicBezTo>
                  <a:cubicBezTo>
                    <a:pt x="1461" y="7721"/>
                    <a:pt x="2050" y="9125"/>
                    <a:pt x="2864" y="10416"/>
                  </a:cubicBezTo>
                  <a:cubicBezTo>
                    <a:pt x="4605" y="13112"/>
                    <a:pt x="7974" y="15301"/>
                    <a:pt x="11034" y="16172"/>
                  </a:cubicBezTo>
                  <a:cubicBezTo>
                    <a:pt x="12829" y="16692"/>
                    <a:pt x="14555" y="16949"/>
                    <a:pt x="16315" y="16949"/>
                  </a:cubicBezTo>
                  <a:cubicBezTo>
                    <a:pt x="17308" y="16949"/>
                    <a:pt x="18311" y="16867"/>
                    <a:pt x="19344" y="16705"/>
                  </a:cubicBezTo>
                  <a:cubicBezTo>
                    <a:pt x="21366" y="16424"/>
                    <a:pt x="23949" y="15863"/>
                    <a:pt x="25408" y="14291"/>
                  </a:cubicBezTo>
                  <a:cubicBezTo>
                    <a:pt x="27963" y="11455"/>
                    <a:pt x="25072" y="3849"/>
                    <a:pt x="25071" y="3847"/>
                  </a:cubicBezTo>
                  <a:lnTo>
                    <a:pt x="25071" y="3847"/>
                  </a:lnTo>
                  <a:cubicBezTo>
                    <a:pt x="25072" y="3848"/>
                    <a:pt x="25998" y="6851"/>
                    <a:pt x="25577" y="8732"/>
                  </a:cubicBezTo>
                  <a:cubicBezTo>
                    <a:pt x="25296" y="10051"/>
                    <a:pt x="24847" y="11427"/>
                    <a:pt x="21029" y="13112"/>
                  </a:cubicBezTo>
                  <a:cubicBezTo>
                    <a:pt x="19884" y="13616"/>
                    <a:pt x="18488" y="13882"/>
                    <a:pt x="16959" y="13882"/>
                  </a:cubicBezTo>
                  <a:cubicBezTo>
                    <a:pt x="13385" y="13882"/>
                    <a:pt x="9087" y="12433"/>
                    <a:pt x="5588" y="9209"/>
                  </a:cubicBezTo>
                  <a:cubicBezTo>
                    <a:pt x="590" y="4605"/>
                    <a:pt x="731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3658780" y="3846722"/>
              <a:ext cx="333759" cy="296912"/>
            </a:xfrm>
            <a:custGeom>
              <a:avLst/>
              <a:gdLst/>
              <a:ahLst/>
              <a:cxnLst/>
              <a:rect l="l" t="t" r="r" b="b"/>
              <a:pathLst>
                <a:path w="5616" h="4996" extrusionOk="0">
                  <a:moveTo>
                    <a:pt x="2788" y="0"/>
                  </a:moveTo>
                  <a:cubicBezTo>
                    <a:pt x="1610" y="0"/>
                    <a:pt x="575" y="785"/>
                    <a:pt x="310" y="1945"/>
                  </a:cubicBezTo>
                  <a:cubicBezTo>
                    <a:pt x="1" y="3264"/>
                    <a:pt x="871" y="4612"/>
                    <a:pt x="2247" y="4921"/>
                  </a:cubicBezTo>
                  <a:cubicBezTo>
                    <a:pt x="2456" y="4971"/>
                    <a:pt x="2664" y="4995"/>
                    <a:pt x="2868" y="4995"/>
                  </a:cubicBezTo>
                  <a:cubicBezTo>
                    <a:pt x="4029" y="4995"/>
                    <a:pt x="5044" y="4214"/>
                    <a:pt x="5307" y="3068"/>
                  </a:cubicBezTo>
                  <a:cubicBezTo>
                    <a:pt x="5616" y="1720"/>
                    <a:pt x="4745" y="373"/>
                    <a:pt x="3370" y="64"/>
                  </a:cubicBezTo>
                  <a:cubicBezTo>
                    <a:pt x="3174" y="21"/>
                    <a:pt x="2979" y="0"/>
                    <a:pt x="2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4097615" y="3901755"/>
              <a:ext cx="141859" cy="126110"/>
            </a:xfrm>
            <a:custGeom>
              <a:avLst/>
              <a:gdLst/>
              <a:ahLst/>
              <a:cxnLst/>
              <a:rect l="l" t="t" r="r" b="b"/>
              <a:pathLst>
                <a:path w="2387" h="2122" extrusionOk="0">
                  <a:moveTo>
                    <a:pt x="1184" y="1"/>
                  </a:moveTo>
                  <a:cubicBezTo>
                    <a:pt x="963" y="1"/>
                    <a:pt x="744" y="68"/>
                    <a:pt x="562" y="205"/>
                  </a:cubicBezTo>
                  <a:cubicBezTo>
                    <a:pt x="85" y="570"/>
                    <a:pt x="0" y="1243"/>
                    <a:pt x="337" y="1693"/>
                  </a:cubicBezTo>
                  <a:cubicBezTo>
                    <a:pt x="554" y="1976"/>
                    <a:pt x="880" y="2121"/>
                    <a:pt x="1204" y="2121"/>
                  </a:cubicBezTo>
                  <a:cubicBezTo>
                    <a:pt x="1424" y="2121"/>
                    <a:pt x="1643" y="2054"/>
                    <a:pt x="1825" y="1917"/>
                  </a:cubicBezTo>
                  <a:cubicBezTo>
                    <a:pt x="2302" y="1552"/>
                    <a:pt x="2387" y="879"/>
                    <a:pt x="2050" y="429"/>
                  </a:cubicBezTo>
                  <a:cubicBezTo>
                    <a:pt x="1833" y="146"/>
                    <a:pt x="1507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3195280" y="2602424"/>
              <a:ext cx="553650" cy="1019997"/>
            </a:xfrm>
            <a:custGeom>
              <a:avLst/>
              <a:gdLst/>
              <a:ahLst/>
              <a:cxnLst/>
              <a:rect l="l" t="t" r="r" b="b"/>
              <a:pathLst>
                <a:path w="9316" h="17163" extrusionOk="0">
                  <a:moveTo>
                    <a:pt x="9316" y="1"/>
                  </a:moveTo>
                  <a:cubicBezTo>
                    <a:pt x="9316" y="1"/>
                    <a:pt x="9314" y="12"/>
                    <a:pt x="9312" y="33"/>
                  </a:cubicBezTo>
                  <a:lnTo>
                    <a:pt x="9312" y="33"/>
                  </a:lnTo>
                  <a:cubicBezTo>
                    <a:pt x="9314" y="31"/>
                    <a:pt x="9316" y="29"/>
                    <a:pt x="9316" y="29"/>
                  </a:cubicBezTo>
                  <a:lnTo>
                    <a:pt x="9316" y="1"/>
                  </a:lnTo>
                  <a:close/>
                  <a:moveTo>
                    <a:pt x="9312" y="33"/>
                  </a:moveTo>
                  <a:cubicBezTo>
                    <a:pt x="9093" y="271"/>
                    <a:pt x="0" y="10188"/>
                    <a:pt x="416" y="14459"/>
                  </a:cubicBezTo>
                  <a:cubicBezTo>
                    <a:pt x="568" y="16116"/>
                    <a:pt x="1423" y="17162"/>
                    <a:pt x="2575" y="17162"/>
                  </a:cubicBezTo>
                  <a:cubicBezTo>
                    <a:pt x="3336" y="17162"/>
                    <a:pt x="4228" y="16705"/>
                    <a:pt x="5133" y="15667"/>
                  </a:cubicBezTo>
                  <a:cubicBezTo>
                    <a:pt x="7694" y="12751"/>
                    <a:pt x="9224" y="739"/>
                    <a:pt x="9312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3637087" y="2683427"/>
              <a:ext cx="373815" cy="1078714"/>
            </a:xfrm>
            <a:custGeom>
              <a:avLst/>
              <a:gdLst/>
              <a:ahLst/>
              <a:cxnLst/>
              <a:rect l="l" t="t" r="r" b="b"/>
              <a:pathLst>
                <a:path w="6290" h="18151" extrusionOk="0">
                  <a:moveTo>
                    <a:pt x="3536" y="1"/>
                  </a:moveTo>
                  <a:cubicBezTo>
                    <a:pt x="2914" y="1"/>
                    <a:pt x="2523" y="2053"/>
                    <a:pt x="1798" y="4927"/>
                  </a:cubicBezTo>
                  <a:cubicBezTo>
                    <a:pt x="787" y="8969"/>
                    <a:pt x="1" y="14107"/>
                    <a:pt x="1208" y="16297"/>
                  </a:cubicBezTo>
                  <a:cubicBezTo>
                    <a:pt x="1869" y="17467"/>
                    <a:pt x="2772" y="18151"/>
                    <a:pt x="3621" y="18151"/>
                  </a:cubicBezTo>
                  <a:cubicBezTo>
                    <a:pt x="4503" y="18151"/>
                    <a:pt x="5327" y="17411"/>
                    <a:pt x="5756" y="15707"/>
                  </a:cubicBezTo>
                  <a:cubicBezTo>
                    <a:pt x="6289" y="13574"/>
                    <a:pt x="5925" y="9306"/>
                    <a:pt x="5195" y="5657"/>
                  </a:cubicBezTo>
                  <a:cubicBezTo>
                    <a:pt x="4521" y="2288"/>
                    <a:pt x="4408" y="238"/>
                    <a:pt x="3622" y="14"/>
                  </a:cubicBezTo>
                  <a:cubicBezTo>
                    <a:pt x="3593" y="5"/>
                    <a:pt x="3565" y="1"/>
                    <a:pt x="3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4014175" y="2851081"/>
              <a:ext cx="363771" cy="926276"/>
            </a:xfrm>
            <a:custGeom>
              <a:avLst/>
              <a:gdLst/>
              <a:ahLst/>
              <a:cxnLst/>
              <a:rect l="l" t="t" r="r" b="b"/>
              <a:pathLst>
                <a:path w="6121" h="15586" extrusionOk="0">
                  <a:moveTo>
                    <a:pt x="253" y="0"/>
                  </a:moveTo>
                  <a:cubicBezTo>
                    <a:pt x="253" y="1"/>
                    <a:pt x="1" y="11988"/>
                    <a:pt x="3061" y="14824"/>
                  </a:cubicBezTo>
                  <a:cubicBezTo>
                    <a:pt x="3607" y="15346"/>
                    <a:pt x="4110" y="15585"/>
                    <a:pt x="4531" y="15585"/>
                  </a:cubicBezTo>
                  <a:cubicBezTo>
                    <a:pt x="5580" y="15585"/>
                    <a:pt x="6121" y="14096"/>
                    <a:pt x="5559" y="11792"/>
                  </a:cubicBezTo>
                  <a:cubicBezTo>
                    <a:pt x="4380" y="6991"/>
                    <a:pt x="254" y="1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3032321" y="3707774"/>
              <a:ext cx="38511" cy="27041"/>
            </a:xfrm>
            <a:custGeom>
              <a:avLst/>
              <a:gdLst/>
              <a:ahLst/>
              <a:cxnLst/>
              <a:rect l="l" t="t" r="r" b="b"/>
              <a:pathLst>
                <a:path w="648" h="455" extrusionOk="0">
                  <a:moveTo>
                    <a:pt x="306" y="0"/>
                  </a:moveTo>
                  <a:cubicBezTo>
                    <a:pt x="265" y="0"/>
                    <a:pt x="223" y="13"/>
                    <a:pt x="182" y="44"/>
                  </a:cubicBezTo>
                  <a:cubicBezTo>
                    <a:pt x="0" y="203"/>
                    <a:pt x="150" y="454"/>
                    <a:pt x="333" y="454"/>
                  </a:cubicBezTo>
                  <a:cubicBezTo>
                    <a:pt x="376" y="454"/>
                    <a:pt x="420" y="441"/>
                    <a:pt x="463" y="409"/>
                  </a:cubicBezTo>
                  <a:cubicBezTo>
                    <a:pt x="647" y="270"/>
                    <a:pt x="492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3077489" y="3801971"/>
              <a:ext cx="60797" cy="48733"/>
            </a:xfrm>
            <a:custGeom>
              <a:avLst/>
              <a:gdLst/>
              <a:ahLst/>
              <a:cxnLst/>
              <a:rect l="l" t="t" r="r" b="b"/>
              <a:pathLst>
                <a:path w="1023" h="820" extrusionOk="0">
                  <a:moveTo>
                    <a:pt x="523" y="0"/>
                  </a:moveTo>
                  <a:cubicBezTo>
                    <a:pt x="1" y="0"/>
                    <a:pt x="1" y="819"/>
                    <a:pt x="523" y="819"/>
                  </a:cubicBezTo>
                  <a:cubicBezTo>
                    <a:pt x="539" y="819"/>
                    <a:pt x="556" y="819"/>
                    <a:pt x="573" y="817"/>
                  </a:cubicBezTo>
                  <a:cubicBezTo>
                    <a:pt x="994" y="733"/>
                    <a:pt x="1022" y="87"/>
                    <a:pt x="573" y="3"/>
                  </a:cubicBezTo>
                  <a:cubicBezTo>
                    <a:pt x="556" y="1"/>
                    <a:pt x="539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3153263" y="3931827"/>
              <a:ext cx="55448" cy="49981"/>
            </a:xfrm>
            <a:custGeom>
              <a:avLst/>
              <a:gdLst/>
              <a:ahLst/>
              <a:cxnLst/>
              <a:rect l="l" t="t" r="r" b="b"/>
              <a:pathLst>
                <a:path w="933" h="841" extrusionOk="0">
                  <a:moveTo>
                    <a:pt x="443" y="0"/>
                  </a:moveTo>
                  <a:cubicBezTo>
                    <a:pt x="379" y="0"/>
                    <a:pt x="314" y="19"/>
                    <a:pt x="253" y="64"/>
                  </a:cubicBezTo>
                  <a:cubicBezTo>
                    <a:pt x="0" y="260"/>
                    <a:pt x="0" y="569"/>
                    <a:pt x="225" y="766"/>
                  </a:cubicBezTo>
                  <a:cubicBezTo>
                    <a:pt x="277" y="818"/>
                    <a:pt x="338" y="841"/>
                    <a:pt x="399" y="841"/>
                  </a:cubicBezTo>
                  <a:cubicBezTo>
                    <a:pt x="532" y="841"/>
                    <a:pt x="663" y="732"/>
                    <a:pt x="702" y="597"/>
                  </a:cubicBezTo>
                  <a:cubicBezTo>
                    <a:pt x="702" y="569"/>
                    <a:pt x="702" y="569"/>
                    <a:pt x="730" y="541"/>
                  </a:cubicBezTo>
                  <a:cubicBezTo>
                    <a:pt x="933" y="316"/>
                    <a:pt x="702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3224223" y="403113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31" y="1"/>
                  </a:moveTo>
                  <a:cubicBezTo>
                    <a:pt x="635" y="1"/>
                    <a:pt x="534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3"/>
                    <a:pt x="1052" y="919"/>
                  </a:cubicBezTo>
                  <a:cubicBezTo>
                    <a:pt x="1463" y="600"/>
                    <a:pt x="1149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3365133" y="4137338"/>
              <a:ext cx="51764" cy="37025"/>
            </a:xfrm>
            <a:custGeom>
              <a:avLst/>
              <a:gdLst/>
              <a:ahLst/>
              <a:cxnLst/>
              <a:rect l="l" t="t" r="r" b="b"/>
              <a:pathLst>
                <a:path w="871" h="623" extrusionOk="0">
                  <a:moveTo>
                    <a:pt x="423" y="0"/>
                  </a:moveTo>
                  <a:cubicBezTo>
                    <a:pt x="367" y="0"/>
                    <a:pt x="309" y="18"/>
                    <a:pt x="253" y="59"/>
                  </a:cubicBezTo>
                  <a:cubicBezTo>
                    <a:pt x="1" y="266"/>
                    <a:pt x="199" y="623"/>
                    <a:pt x="449" y="623"/>
                  </a:cubicBezTo>
                  <a:cubicBezTo>
                    <a:pt x="504" y="623"/>
                    <a:pt x="562" y="605"/>
                    <a:pt x="618" y="564"/>
                  </a:cubicBezTo>
                  <a:cubicBezTo>
                    <a:pt x="871" y="358"/>
                    <a:pt x="67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3464679" y="4200869"/>
              <a:ext cx="94553" cy="66621"/>
            </a:xfrm>
            <a:custGeom>
              <a:avLst/>
              <a:gdLst/>
              <a:ahLst/>
              <a:cxnLst/>
              <a:rect l="l" t="t" r="r" b="b"/>
              <a:pathLst>
                <a:path w="1591" h="1121" extrusionOk="0">
                  <a:moveTo>
                    <a:pt x="776" y="1"/>
                  </a:moveTo>
                  <a:cubicBezTo>
                    <a:pt x="672" y="1"/>
                    <a:pt x="564" y="35"/>
                    <a:pt x="459" y="113"/>
                  </a:cubicBezTo>
                  <a:cubicBezTo>
                    <a:pt x="0" y="457"/>
                    <a:pt x="367" y="1121"/>
                    <a:pt x="823" y="1121"/>
                  </a:cubicBezTo>
                  <a:cubicBezTo>
                    <a:pt x="925" y="1121"/>
                    <a:pt x="1031" y="1088"/>
                    <a:pt x="1133" y="1011"/>
                  </a:cubicBezTo>
                  <a:cubicBezTo>
                    <a:pt x="1590" y="646"/>
                    <a:pt x="122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3634413" y="4264579"/>
              <a:ext cx="57172" cy="39521"/>
            </a:xfrm>
            <a:custGeom>
              <a:avLst/>
              <a:gdLst/>
              <a:ahLst/>
              <a:cxnLst/>
              <a:rect l="l" t="t" r="r" b="b"/>
              <a:pathLst>
                <a:path w="962" h="665" extrusionOk="0">
                  <a:moveTo>
                    <a:pt x="486" y="0"/>
                  </a:moveTo>
                  <a:cubicBezTo>
                    <a:pt x="417" y="0"/>
                    <a:pt x="343" y="24"/>
                    <a:pt x="270" y="80"/>
                  </a:cubicBezTo>
                  <a:cubicBezTo>
                    <a:pt x="1" y="282"/>
                    <a:pt x="199" y="665"/>
                    <a:pt x="476" y="665"/>
                  </a:cubicBezTo>
                  <a:cubicBezTo>
                    <a:pt x="545" y="665"/>
                    <a:pt x="619" y="641"/>
                    <a:pt x="691" y="585"/>
                  </a:cubicBezTo>
                  <a:cubicBezTo>
                    <a:pt x="961" y="383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735564" y="4291382"/>
              <a:ext cx="60916" cy="43265"/>
            </a:xfrm>
            <a:custGeom>
              <a:avLst/>
              <a:gdLst/>
              <a:ahLst/>
              <a:cxnLst/>
              <a:rect l="l" t="t" r="r" b="b"/>
              <a:pathLst>
                <a:path w="1025" h="728" extrusionOk="0">
                  <a:moveTo>
                    <a:pt x="441" y="1"/>
                  </a:moveTo>
                  <a:cubicBezTo>
                    <a:pt x="381" y="1"/>
                    <a:pt x="319" y="17"/>
                    <a:pt x="253" y="50"/>
                  </a:cubicBezTo>
                  <a:cubicBezTo>
                    <a:pt x="112" y="134"/>
                    <a:pt x="0" y="274"/>
                    <a:pt x="56" y="471"/>
                  </a:cubicBezTo>
                  <a:cubicBezTo>
                    <a:pt x="108" y="599"/>
                    <a:pt x="229" y="727"/>
                    <a:pt x="378" y="727"/>
                  </a:cubicBezTo>
                  <a:cubicBezTo>
                    <a:pt x="392" y="727"/>
                    <a:pt x="407" y="726"/>
                    <a:pt x="421" y="724"/>
                  </a:cubicBezTo>
                  <a:cubicBezTo>
                    <a:pt x="421" y="724"/>
                    <a:pt x="393" y="724"/>
                    <a:pt x="365" y="695"/>
                  </a:cubicBezTo>
                  <a:lnTo>
                    <a:pt x="365" y="695"/>
                  </a:lnTo>
                  <a:cubicBezTo>
                    <a:pt x="412" y="717"/>
                    <a:pt x="458" y="727"/>
                    <a:pt x="502" y="727"/>
                  </a:cubicBezTo>
                  <a:cubicBezTo>
                    <a:pt x="805" y="727"/>
                    <a:pt x="1024" y="277"/>
                    <a:pt x="730" y="106"/>
                  </a:cubicBezTo>
                  <a:lnTo>
                    <a:pt x="702" y="106"/>
                  </a:lnTo>
                  <a:cubicBezTo>
                    <a:pt x="617" y="38"/>
                    <a:pt x="532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3859417" y="4301307"/>
              <a:ext cx="84034" cy="58717"/>
            </a:xfrm>
            <a:custGeom>
              <a:avLst/>
              <a:gdLst/>
              <a:ahLst/>
              <a:cxnLst/>
              <a:rect l="l" t="t" r="r" b="b"/>
              <a:pathLst>
                <a:path w="1414" h="988" extrusionOk="0">
                  <a:moveTo>
                    <a:pt x="705" y="0"/>
                  </a:moveTo>
                  <a:cubicBezTo>
                    <a:pt x="611" y="0"/>
                    <a:pt x="511" y="32"/>
                    <a:pt x="415" y="107"/>
                  </a:cubicBezTo>
                  <a:cubicBezTo>
                    <a:pt x="1" y="406"/>
                    <a:pt x="322" y="988"/>
                    <a:pt x="729" y="988"/>
                  </a:cubicBezTo>
                  <a:cubicBezTo>
                    <a:pt x="819" y="988"/>
                    <a:pt x="913" y="959"/>
                    <a:pt x="1004" y="893"/>
                  </a:cubicBezTo>
                  <a:cubicBezTo>
                    <a:pt x="1413" y="575"/>
                    <a:pt x="1105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3990284" y="4311767"/>
              <a:ext cx="66502" cy="45999"/>
            </a:xfrm>
            <a:custGeom>
              <a:avLst/>
              <a:gdLst/>
              <a:ahLst/>
              <a:cxnLst/>
              <a:rect l="l" t="t" r="r" b="b"/>
              <a:pathLst>
                <a:path w="1119" h="774" extrusionOk="0">
                  <a:moveTo>
                    <a:pt x="531" y="0"/>
                  </a:moveTo>
                  <a:cubicBezTo>
                    <a:pt x="461" y="0"/>
                    <a:pt x="388" y="22"/>
                    <a:pt x="318" y="72"/>
                  </a:cubicBezTo>
                  <a:cubicBezTo>
                    <a:pt x="0" y="322"/>
                    <a:pt x="252" y="774"/>
                    <a:pt x="568" y="774"/>
                  </a:cubicBezTo>
                  <a:cubicBezTo>
                    <a:pt x="642" y="774"/>
                    <a:pt x="721" y="748"/>
                    <a:pt x="796" y="689"/>
                  </a:cubicBezTo>
                  <a:cubicBezTo>
                    <a:pt x="1119" y="459"/>
                    <a:pt x="854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4109264" y="4307191"/>
              <a:ext cx="73396" cy="50872"/>
            </a:xfrm>
            <a:custGeom>
              <a:avLst/>
              <a:gdLst/>
              <a:ahLst/>
              <a:cxnLst/>
              <a:rect l="l" t="t" r="r" b="b"/>
              <a:pathLst>
                <a:path w="1235" h="856" extrusionOk="0">
                  <a:moveTo>
                    <a:pt x="622" y="1"/>
                  </a:moveTo>
                  <a:cubicBezTo>
                    <a:pt x="539" y="1"/>
                    <a:pt x="452" y="28"/>
                    <a:pt x="366" y="93"/>
                  </a:cubicBezTo>
                  <a:cubicBezTo>
                    <a:pt x="0" y="344"/>
                    <a:pt x="286" y="856"/>
                    <a:pt x="632" y="856"/>
                  </a:cubicBezTo>
                  <a:cubicBezTo>
                    <a:pt x="711" y="856"/>
                    <a:pt x="793" y="829"/>
                    <a:pt x="871" y="766"/>
                  </a:cubicBezTo>
                  <a:cubicBezTo>
                    <a:pt x="1235" y="494"/>
                    <a:pt x="973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4249223" y="4266124"/>
              <a:ext cx="70722" cy="48733"/>
            </a:xfrm>
            <a:custGeom>
              <a:avLst/>
              <a:gdLst/>
              <a:ahLst/>
              <a:cxnLst/>
              <a:rect l="l" t="t" r="r" b="b"/>
              <a:pathLst>
                <a:path w="1190" h="820" extrusionOk="0">
                  <a:moveTo>
                    <a:pt x="577" y="0"/>
                  </a:moveTo>
                  <a:cubicBezTo>
                    <a:pt x="500" y="0"/>
                    <a:pt x="419" y="25"/>
                    <a:pt x="341" y="82"/>
                  </a:cubicBezTo>
                  <a:cubicBezTo>
                    <a:pt x="1" y="331"/>
                    <a:pt x="266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90" y="476"/>
                    <a:pt x="917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4361190" y="4193916"/>
              <a:ext cx="73574" cy="52358"/>
            </a:xfrm>
            <a:custGeom>
              <a:avLst/>
              <a:gdLst/>
              <a:ahLst/>
              <a:cxnLst/>
              <a:rect l="l" t="t" r="r" b="b"/>
              <a:pathLst>
                <a:path w="1238" h="881" extrusionOk="0">
                  <a:moveTo>
                    <a:pt x="615" y="0"/>
                  </a:moveTo>
                  <a:cubicBezTo>
                    <a:pt x="535" y="0"/>
                    <a:pt x="449" y="27"/>
                    <a:pt x="366" y="90"/>
                  </a:cubicBezTo>
                  <a:cubicBezTo>
                    <a:pt x="0" y="364"/>
                    <a:pt x="286" y="881"/>
                    <a:pt x="633" y="881"/>
                  </a:cubicBezTo>
                  <a:cubicBezTo>
                    <a:pt x="711" y="881"/>
                    <a:pt x="793" y="854"/>
                    <a:pt x="871" y="791"/>
                  </a:cubicBezTo>
                  <a:cubicBezTo>
                    <a:pt x="1237" y="517"/>
                    <a:pt x="970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4458894" y="4106196"/>
              <a:ext cx="41363" cy="38808"/>
            </a:xfrm>
            <a:custGeom>
              <a:avLst/>
              <a:gdLst/>
              <a:ahLst/>
              <a:cxnLst/>
              <a:rect l="l" t="t" r="r" b="b"/>
              <a:pathLst>
                <a:path w="696" h="653" extrusionOk="0">
                  <a:moveTo>
                    <a:pt x="310" y="0"/>
                  </a:moveTo>
                  <a:cubicBezTo>
                    <a:pt x="154" y="0"/>
                    <a:pt x="1" y="103"/>
                    <a:pt x="14" y="330"/>
                  </a:cubicBezTo>
                  <a:lnTo>
                    <a:pt x="14" y="386"/>
                  </a:lnTo>
                  <a:cubicBezTo>
                    <a:pt x="29" y="559"/>
                    <a:pt x="177" y="653"/>
                    <a:pt x="323" y="653"/>
                  </a:cubicBezTo>
                  <a:cubicBezTo>
                    <a:pt x="439" y="653"/>
                    <a:pt x="554" y="594"/>
                    <a:pt x="603" y="471"/>
                  </a:cubicBezTo>
                  <a:cubicBezTo>
                    <a:pt x="603" y="443"/>
                    <a:pt x="603" y="443"/>
                    <a:pt x="603" y="414"/>
                  </a:cubicBezTo>
                  <a:cubicBezTo>
                    <a:pt x="696" y="152"/>
                    <a:pt x="500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4491700" y="4021448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185" y="1"/>
                  </a:moveTo>
                  <a:cubicBezTo>
                    <a:pt x="90" y="1"/>
                    <a:pt x="0" y="97"/>
                    <a:pt x="23" y="212"/>
                  </a:cubicBezTo>
                  <a:cubicBezTo>
                    <a:pt x="23" y="212"/>
                    <a:pt x="23" y="212"/>
                    <a:pt x="23" y="240"/>
                  </a:cubicBezTo>
                  <a:cubicBezTo>
                    <a:pt x="42" y="335"/>
                    <a:pt x="113" y="405"/>
                    <a:pt x="200" y="405"/>
                  </a:cubicBezTo>
                  <a:cubicBezTo>
                    <a:pt x="241" y="405"/>
                    <a:pt x="287" y="389"/>
                    <a:pt x="332" y="352"/>
                  </a:cubicBezTo>
                  <a:cubicBezTo>
                    <a:pt x="444" y="268"/>
                    <a:pt x="416" y="100"/>
                    <a:pt x="276" y="44"/>
                  </a:cubicBezTo>
                  <a:lnTo>
                    <a:pt x="248" y="16"/>
                  </a:lnTo>
                  <a:cubicBezTo>
                    <a:pt x="227" y="5"/>
                    <a:pt x="206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3915758" y="1859303"/>
              <a:ext cx="1897124" cy="1599915"/>
            </a:xfrm>
            <a:custGeom>
              <a:avLst/>
              <a:gdLst/>
              <a:ahLst/>
              <a:cxnLst/>
              <a:rect l="l" t="t" r="r" b="b"/>
              <a:pathLst>
                <a:path w="31922" h="26921" extrusionOk="0">
                  <a:moveTo>
                    <a:pt x="17833" y="0"/>
                  </a:moveTo>
                  <a:cubicBezTo>
                    <a:pt x="16667" y="0"/>
                    <a:pt x="15450" y="193"/>
                    <a:pt x="14206" y="601"/>
                  </a:cubicBezTo>
                  <a:cubicBezTo>
                    <a:pt x="10669" y="1724"/>
                    <a:pt x="562" y="8125"/>
                    <a:pt x="562" y="8125"/>
                  </a:cubicBezTo>
                  <a:cubicBezTo>
                    <a:pt x="0" y="8911"/>
                    <a:pt x="3538" y="14077"/>
                    <a:pt x="3538" y="14077"/>
                  </a:cubicBezTo>
                  <a:cubicBezTo>
                    <a:pt x="3538" y="14077"/>
                    <a:pt x="10977" y="20647"/>
                    <a:pt x="13139" y="22247"/>
                  </a:cubicBezTo>
                  <a:cubicBezTo>
                    <a:pt x="15222" y="23789"/>
                    <a:pt x="19182" y="26921"/>
                    <a:pt x="22030" y="26921"/>
                  </a:cubicBezTo>
                  <a:cubicBezTo>
                    <a:pt x="22137" y="26921"/>
                    <a:pt x="22243" y="26917"/>
                    <a:pt x="22348" y="26907"/>
                  </a:cubicBezTo>
                  <a:cubicBezTo>
                    <a:pt x="25211" y="26655"/>
                    <a:pt x="27205" y="24493"/>
                    <a:pt x="29563" y="17643"/>
                  </a:cubicBezTo>
                  <a:cubicBezTo>
                    <a:pt x="31921" y="10820"/>
                    <a:pt x="26166" y="3549"/>
                    <a:pt x="23583" y="1780"/>
                  </a:cubicBezTo>
                  <a:cubicBezTo>
                    <a:pt x="21916" y="639"/>
                    <a:pt x="19957" y="0"/>
                    <a:pt x="1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891787" y="1868337"/>
              <a:ext cx="932754" cy="1663446"/>
            </a:xfrm>
            <a:custGeom>
              <a:avLst/>
              <a:gdLst/>
              <a:ahLst/>
              <a:cxnLst/>
              <a:rect l="l" t="t" r="r" b="b"/>
              <a:pathLst>
                <a:path w="15695" h="27990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9" y="0"/>
                    <a:pt x="7441" y="1123"/>
                    <a:pt x="10501" y="7187"/>
                  </a:cubicBezTo>
                  <a:cubicBezTo>
                    <a:pt x="13561" y="13251"/>
                    <a:pt x="12663" y="19905"/>
                    <a:pt x="9995" y="23106"/>
                  </a:cubicBezTo>
                  <a:cubicBezTo>
                    <a:pt x="7692" y="25899"/>
                    <a:pt x="6287" y="26297"/>
                    <a:pt x="5052" y="26297"/>
                  </a:cubicBezTo>
                  <a:cubicBezTo>
                    <a:pt x="4872" y="26297"/>
                    <a:pt x="4696" y="26289"/>
                    <a:pt x="4521" y="26278"/>
                  </a:cubicBezTo>
                  <a:cubicBezTo>
                    <a:pt x="2612" y="26166"/>
                    <a:pt x="2" y="24454"/>
                    <a:pt x="1" y="24453"/>
                  </a:cubicBezTo>
                  <a:lnTo>
                    <a:pt x="1" y="24453"/>
                  </a:lnTo>
                  <a:cubicBezTo>
                    <a:pt x="2" y="24454"/>
                    <a:pt x="4717" y="27990"/>
                    <a:pt x="8233" y="27990"/>
                  </a:cubicBezTo>
                  <a:cubicBezTo>
                    <a:pt x="8849" y="27990"/>
                    <a:pt x="9429" y="27881"/>
                    <a:pt x="9939" y="27626"/>
                  </a:cubicBezTo>
                  <a:cubicBezTo>
                    <a:pt x="11848" y="26699"/>
                    <a:pt x="13084" y="24341"/>
                    <a:pt x="13926" y="22488"/>
                  </a:cubicBezTo>
                  <a:cubicBezTo>
                    <a:pt x="15133" y="19849"/>
                    <a:pt x="15695" y="17238"/>
                    <a:pt x="15695" y="14346"/>
                  </a:cubicBezTo>
                  <a:cubicBezTo>
                    <a:pt x="15695" y="11146"/>
                    <a:pt x="14487" y="7300"/>
                    <a:pt x="12382" y="4913"/>
                  </a:cubicBezTo>
                  <a:cubicBezTo>
                    <a:pt x="11371" y="3762"/>
                    <a:pt x="10192" y="2808"/>
                    <a:pt x="8901" y="1965"/>
                  </a:cubicBezTo>
                  <a:cubicBezTo>
                    <a:pt x="6037" y="112"/>
                    <a:pt x="2949" y="0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5243854" y="2655733"/>
              <a:ext cx="307075" cy="305648"/>
            </a:xfrm>
            <a:custGeom>
              <a:avLst/>
              <a:gdLst/>
              <a:ahLst/>
              <a:cxnLst/>
              <a:rect l="l" t="t" r="r" b="b"/>
              <a:pathLst>
                <a:path w="5167" h="5143" extrusionOk="0">
                  <a:moveTo>
                    <a:pt x="2620" y="0"/>
                  </a:moveTo>
                  <a:cubicBezTo>
                    <a:pt x="1289" y="0"/>
                    <a:pt x="167" y="1049"/>
                    <a:pt x="85" y="2445"/>
                  </a:cubicBezTo>
                  <a:cubicBezTo>
                    <a:pt x="1" y="3849"/>
                    <a:pt x="1068" y="5056"/>
                    <a:pt x="2443" y="5140"/>
                  </a:cubicBezTo>
                  <a:cubicBezTo>
                    <a:pt x="2478" y="5141"/>
                    <a:pt x="2512" y="5142"/>
                    <a:pt x="2547" y="5142"/>
                  </a:cubicBezTo>
                  <a:cubicBezTo>
                    <a:pt x="3878" y="5142"/>
                    <a:pt x="5000" y="4093"/>
                    <a:pt x="5082" y="2698"/>
                  </a:cubicBezTo>
                  <a:cubicBezTo>
                    <a:pt x="5166" y="1294"/>
                    <a:pt x="4100" y="87"/>
                    <a:pt x="2724" y="2"/>
                  </a:cubicBezTo>
                  <a:cubicBezTo>
                    <a:pt x="2689" y="1"/>
                    <a:pt x="2655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5202133" y="3066220"/>
              <a:ext cx="143583" cy="127061"/>
            </a:xfrm>
            <a:custGeom>
              <a:avLst/>
              <a:gdLst/>
              <a:ahLst/>
              <a:cxnLst/>
              <a:rect l="l" t="t" r="r" b="b"/>
              <a:pathLst>
                <a:path w="2416" h="2138" extrusionOk="0">
                  <a:moveTo>
                    <a:pt x="1223" y="0"/>
                  </a:moveTo>
                  <a:cubicBezTo>
                    <a:pt x="995" y="0"/>
                    <a:pt x="761" y="74"/>
                    <a:pt x="562" y="226"/>
                  </a:cubicBezTo>
                  <a:cubicBezTo>
                    <a:pt x="85" y="591"/>
                    <a:pt x="1" y="1237"/>
                    <a:pt x="366" y="1714"/>
                  </a:cubicBezTo>
                  <a:cubicBezTo>
                    <a:pt x="562" y="1993"/>
                    <a:pt x="873" y="2137"/>
                    <a:pt x="1193" y="2137"/>
                  </a:cubicBezTo>
                  <a:cubicBezTo>
                    <a:pt x="1421" y="2137"/>
                    <a:pt x="1655" y="2063"/>
                    <a:pt x="1854" y="1911"/>
                  </a:cubicBezTo>
                  <a:cubicBezTo>
                    <a:pt x="2331" y="1574"/>
                    <a:pt x="2415" y="900"/>
                    <a:pt x="2050" y="423"/>
                  </a:cubicBezTo>
                  <a:cubicBezTo>
                    <a:pt x="1854" y="145"/>
                    <a:pt x="1543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4079251" y="2064992"/>
              <a:ext cx="1149614" cy="345585"/>
            </a:xfrm>
            <a:custGeom>
              <a:avLst/>
              <a:gdLst/>
              <a:ahLst/>
              <a:cxnLst/>
              <a:rect l="l" t="t" r="r" b="b"/>
              <a:pathLst>
                <a:path w="19344" h="5815" extrusionOk="0">
                  <a:moveTo>
                    <a:pt x="14685" y="0"/>
                  </a:moveTo>
                  <a:cubicBezTo>
                    <a:pt x="9677" y="0"/>
                    <a:pt x="1" y="4861"/>
                    <a:pt x="1" y="4861"/>
                  </a:cubicBezTo>
                  <a:cubicBezTo>
                    <a:pt x="1" y="4861"/>
                    <a:pt x="6102" y="5814"/>
                    <a:pt x="11039" y="5814"/>
                  </a:cubicBezTo>
                  <a:cubicBezTo>
                    <a:pt x="13190" y="5814"/>
                    <a:pt x="15120" y="5633"/>
                    <a:pt x="16228" y="5114"/>
                  </a:cubicBezTo>
                  <a:cubicBezTo>
                    <a:pt x="19344" y="3654"/>
                    <a:pt x="18923" y="1267"/>
                    <a:pt x="16340" y="257"/>
                  </a:cubicBezTo>
                  <a:cubicBezTo>
                    <a:pt x="15884" y="79"/>
                    <a:pt x="15322" y="0"/>
                    <a:pt x="14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4127628" y="2443863"/>
              <a:ext cx="1083647" cy="409116"/>
            </a:xfrm>
            <a:custGeom>
              <a:avLst/>
              <a:gdLst/>
              <a:ahLst/>
              <a:cxnLst/>
              <a:rect l="l" t="t" r="r" b="b"/>
              <a:pathLst>
                <a:path w="18234" h="6884" extrusionOk="0">
                  <a:moveTo>
                    <a:pt x="1863" y="1"/>
                  </a:moveTo>
                  <a:cubicBezTo>
                    <a:pt x="711" y="1"/>
                    <a:pt x="29" y="110"/>
                    <a:pt x="29" y="507"/>
                  </a:cubicBezTo>
                  <a:cubicBezTo>
                    <a:pt x="1" y="1321"/>
                    <a:pt x="1966" y="2023"/>
                    <a:pt x="5026" y="3595"/>
                  </a:cubicBezTo>
                  <a:cubicBezTo>
                    <a:pt x="8339" y="5280"/>
                    <a:pt x="12354" y="6796"/>
                    <a:pt x="14515" y="6880"/>
                  </a:cubicBezTo>
                  <a:cubicBezTo>
                    <a:pt x="14594" y="6883"/>
                    <a:pt x="14671" y="6884"/>
                    <a:pt x="14746" y="6884"/>
                  </a:cubicBezTo>
                  <a:cubicBezTo>
                    <a:pt x="17981" y="6884"/>
                    <a:pt x="18233" y="4562"/>
                    <a:pt x="16340" y="2669"/>
                  </a:cubicBezTo>
                  <a:cubicBezTo>
                    <a:pt x="14571" y="928"/>
                    <a:pt x="9434" y="255"/>
                    <a:pt x="5251" y="114"/>
                  </a:cubicBezTo>
                  <a:cubicBezTo>
                    <a:pt x="3909" y="65"/>
                    <a:pt x="2747" y="1"/>
                    <a:pt x="1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4241081" y="2690856"/>
              <a:ext cx="849136" cy="546043"/>
            </a:xfrm>
            <a:custGeom>
              <a:avLst/>
              <a:gdLst/>
              <a:ahLst/>
              <a:cxnLst/>
              <a:rect l="l" t="t" r="r" b="b"/>
              <a:pathLst>
                <a:path w="14288" h="9188" extrusionOk="0">
                  <a:moveTo>
                    <a:pt x="1" y="1"/>
                  </a:moveTo>
                  <a:cubicBezTo>
                    <a:pt x="1" y="1"/>
                    <a:pt x="5616" y="5897"/>
                    <a:pt x="9883" y="8339"/>
                  </a:cubicBezTo>
                  <a:cubicBezTo>
                    <a:pt x="10899" y="8921"/>
                    <a:pt x="11797" y="9188"/>
                    <a:pt x="12482" y="9188"/>
                  </a:cubicBezTo>
                  <a:cubicBezTo>
                    <a:pt x="13748" y="9188"/>
                    <a:pt x="14288" y="8279"/>
                    <a:pt x="13505" y="6767"/>
                  </a:cubicBezTo>
                  <a:cubicBezTo>
                    <a:pt x="11596" y="30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5326343" y="1975847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5405327" y="2049184"/>
              <a:ext cx="56102" cy="45821"/>
            </a:xfrm>
            <a:custGeom>
              <a:avLst/>
              <a:gdLst/>
              <a:ahLst/>
              <a:cxnLst/>
              <a:rect l="l" t="t" r="r" b="b"/>
              <a:pathLst>
                <a:path w="944" h="771" extrusionOk="0">
                  <a:moveTo>
                    <a:pt x="416" y="1"/>
                  </a:moveTo>
                  <a:cubicBezTo>
                    <a:pt x="240" y="1"/>
                    <a:pt x="69" y="99"/>
                    <a:pt x="35" y="326"/>
                  </a:cubicBezTo>
                  <a:cubicBezTo>
                    <a:pt x="1" y="601"/>
                    <a:pt x="229" y="771"/>
                    <a:pt x="451" y="771"/>
                  </a:cubicBezTo>
                  <a:cubicBezTo>
                    <a:pt x="591" y="771"/>
                    <a:pt x="728" y="703"/>
                    <a:pt x="793" y="551"/>
                  </a:cubicBezTo>
                  <a:cubicBezTo>
                    <a:pt x="944" y="216"/>
                    <a:pt x="675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5504932" y="2153960"/>
              <a:ext cx="62699" cy="43384"/>
            </a:xfrm>
            <a:custGeom>
              <a:avLst/>
              <a:gdLst/>
              <a:ahLst/>
              <a:cxnLst/>
              <a:rect l="l" t="t" r="r" b="b"/>
              <a:pathLst>
                <a:path w="1055" h="730" extrusionOk="0">
                  <a:moveTo>
                    <a:pt x="552" y="0"/>
                  </a:moveTo>
                  <a:cubicBezTo>
                    <a:pt x="459" y="0"/>
                    <a:pt x="362" y="34"/>
                    <a:pt x="268" y="107"/>
                  </a:cubicBezTo>
                  <a:cubicBezTo>
                    <a:pt x="0" y="302"/>
                    <a:pt x="176" y="729"/>
                    <a:pt x="465" y="729"/>
                  </a:cubicBezTo>
                  <a:cubicBezTo>
                    <a:pt x="510" y="729"/>
                    <a:pt x="557" y="719"/>
                    <a:pt x="605" y="697"/>
                  </a:cubicBezTo>
                  <a:lnTo>
                    <a:pt x="633" y="697"/>
                  </a:lnTo>
                  <a:cubicBezTo>
                    <a:pt x="830" y="697"/>
                    <a:pt x="1054" y="472"/>
                    <a:pt x="942" y="276"/>
                  </a:cubicBezTo>
                  <a:cubicBezTo>
                    <a:pt x="854" y="99"/>
                    <a:pt x="710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5570128" y="226087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20" y="0"/>
                  </a:moveTo>
                  <a:cubicBezTo>
                    <a:pt x="626" y="0"/>
                    <a:pt x="528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2"/>
                    <a:pt x="1052" y="919"/>
                  </a:cubicBezTo>
                  <a:cubicBezTo>
                    <a:pt x="1463" y="599"/>
                    <a:pt x="113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5644475" y="2416465"/>
              <a:ext cx="53071" cy="36668"/>
            </a:xfrm>
            <a:custGeom>
              <a:avLst/>
              <a:gdLst/>
              <a:ahLst/>
              <a:cxnLst/>
              <a:rect l="l" t="t" r="r" b="b"/>
              <a:pathLst>
                <a:path w="893" h="617" extrusionOk="0">
                  <a:moveTo>
                    <a:pt x="442" y="1"/>
                  </a:moveTo>
                  <a:cubicBezTo>
                    <a:pt x="381" y="1"/>
                    <a:pt x="315" y="21"/>
                    <a:pt x="250" y="70"/>
                  </a:cubicBezTo>
                  <a:cubicBezTo>
                    <a:pt x="1" y="251"/>
                    <a:pt x="191" y="616"/>
                    <a:pt x="451" y="616"/>
                  </a:cubicBezTo>
                  <a:cubicBezTo>
                    <a:pt x="513" y="616"/>
                    <a:pt x="579" y="596"/>
                    <a:pt x="643" y="547"/>
                  </a:cubicBezTo>
                  <a:cubicBezTo>
                    <a:pt x="893" y="366"/>
                    <a:pt x="702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5665514" y="2539070"/>
              <a:ext cx="94434" cy="66740"/>
            </a:xfrm>
            <a:custGeom>
              <a:avLst/>
              <a:gdLst/>
              <a:ahLst/>
              <a:cxnLst/>
              <a:rect l="l" t="t" r="r" b="b"/>
              <a:pathLst>
                <a:path w="1589" h="1123" extrusionOk="0">
                  <a:moveTo>
                    <a:pt x="784" y="0"/>
                  </a:moveTo>
                  <a:cubicBezTo>
                    <a:pt x="679" y="0"/>
                    <a:pt x="567" y="34"/>
                    <a:pt x="458" y="112"/>
                  </a:cubicBezTo>
                  <a:cubicBezTo>
                    <a:pt x="1" y="478"/>
                    <a:pt x="362" y="1123"/>
                    <a:pt x="815" y="1123"/>
                  </a:cubicBezTo>
                  <a:cubicBezTo>
                    <a:pt x="919" y="1123"/>
                    <a:pt x="1027" y="1089"/>
                    <a:pt x="1132" y="1011"/>
                  </a:cubicBezTo>
                  <a:cubicBezTo>
                    <a:pt x="1589" y="645"/>
                    <a:pt x="1246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5691366" y="2711954"/>
              <a:ext cx="57469" cy="39640"/>
            </a:xfrm>
            <a:custGeom>
              <a:avLst/>
              <a:gdLst/>
              <a:ahLst/>
              <a:cxnLst/>
              <a:rect l="l" t="t" r="r" b="b"/>
              <a:pathLst>
                <a:path w="967" h="667" extrusionOk="0">
                  <a:moveTo>
                    <a:pt x="464" y="1"/>
                  </a:moveTo>
                  <a:cubicBezTo>
                    <a:pt x="402" y="1"/>
                    <a:pt x="337" y="21"/>
                    <a:pt x="275" y="67"/>
                  </a:cubicBezTo>
                  <a:cubicBezTo>
                    <a:pt x="0" y="273"/>
                    <a:pt x="212" y="667"/>
                    <a:pt x="482" y="667"/>
                  </a:cubicBezTo>
                  <a:cubicBezTo>
                    <a:pt x="543" y="667"/>
                    <a:pt x="607" y="647"/>
                    <a:pt x="668" y="600"/>
                  </a:cubicBezTo>
                  <a:cubicBezTo>
                    <a:pt x="966" y="394"/>
                    <a:pt x="740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5697666" y="2810787"/>
              <a:ext cx="48376" cy="47663"/>
            </a:xfrm>
            <a:custGeom>
              <a:avLst/>
              <a:gdLst/>
              <a:ahLst/>
              <a:cxnLst/>
              <a:rect l="l" t="t" r="r" b="b"/>
              <a:pathLst>
                <a:path w="814" h="802" extrusionOk="0">
                  <a:moveTo>
                    <a:pt x="408" y="1"/>
                  </a:moveTo>
                  <a:cubicBezTo>
                    <a:pt x="306" y="1"/>
                    <a:pt x="212" y="56"/>
                    <a:pt x="141" y="145"/>
                  </a:cubicBezTo>
                  <a:cubicBezTo>
                    <a:pt x="1" y="257"/>
                    <a:pt x="1" y="425"/>
                    <a:pt x="57" y="594"/>
                  </a:cubicBezTo>
                  <a:lnTo>
                    <a:pt x="57" y="566"/>
                  </a:lnTo>
                  <a:cubicBezTo>
                    <a:pt x="101" y="732"/>
                    <a:pt x="224" y="802"/>
                    <a:pt x="353" y="802"/>
                  </a:cubicBezTo>
                  <a:cubicBezTo>
                    <a:pt x="528" y="802"/>
                    <a:pt x="716" y="672"/>
                    <a:pt x="733" y="477"/>
                  </a:cubicBezTo>
                  <a:lnTo>
                    <a:pt x="733" y="477"/>
                  </a:lnTo>
                  <a:cubicBezTo>
                    <a:pt x="813" y="310"/>
                    <a:pt x="702" y="116"/>
                    <a:pt x="591" y="60"/>
                  </a:cubicBezTo>
                  <a:cubicBezTo>
                    <a:pt x="529" y="19"/>
                    <a:pt x="467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1202750" y="2196691"/>
              <a:ext cx="2609571" cy="1372179"/>
            </a:xfrm>
            <a:custGeom>
              <a:avLst/>
              <a:gdLst/>
              <a:ahLst/>
              <a:cxnLst/>
              <a:rect l="l" t="t" r="r" b="b"/>
              <a:pathLst>
                <a:path w="43910" h="23089" extrusionOk="0">
                  <a:moveTo>
                    <a:pt x="27043" y="1"/>
                  </a:moveTo>
                  <a:cubicBezTo>
                    <a:pt x="25833" y="1"/>
                    <a:pt x="24591" y="62"/>
                    <a:pt x="23331" y="202"/>
                  </a:cubicBezTo>
                  <a:cubicBezTo>
                    <a:pt x="12971" y="1381"/>
                    <a:pt x="4661" y="4919"/>
                    <a:pt x="2331" y="8400"/>
                  </a:cubicBezTo>
                  <a:cubicBezTo>
                    <a:pt x="1" y="11881"/>
                    <a:pt x="4970" y="16626"/>
                    <a:pt x="7665" y="17553"/>
                  </a:cubicBezTo>
                  <a:cubicBezTo>
                    <a:pt x="10360" y="18479"/>
                    <a:pt x="16958" y="18535"/>
                    <a:pt x="18277" y="19265"/>
                  </a:cubicBezTo>
                  <a:cubicBezTo>
                    <a:pt x="19597" y="19995"/>
                    <a:pt x="23808" y="22803"/>
                    <a:pt x="25352" y="23055"/>
                  </a:cubicBezTo>
                  <a:cubicBezTo>
                    <a:pt x="25470" y="23077"/>
                    <a:pt x="25588" y="23088"/>
                    <a:pt x="25708" y="23088"/>
                  </a:cubicBezTo>
                  <a:cubicBezTo>
                    <a:pt x="27125" y="23088"/>
                    <a:pt x="28777" y="21474"/>
                    <a:pt x="33438" y="16373"/>
                  </a:cubicBezTo>
                  <a:cubicBezTo>
                    <a:pt x="38491" y="10843"/>
                    <a:pt x="43910" y="4385"/>
                    <a:pt x="43910" y="4385"/>
                  </a:cubicBezTo>
                  <a:lnTo>
                    <a:pt x="42815" y="3206"/>
                  </a:lnTo>
                  <a:cubicBezTo>
                    <a:pt x="42815" y="3206"/>
                    <a:pt x="35776" y="1"/>
                    <a:pt x="2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2452041" y="2323337"/>
              <a:ext cx="1338601" cy="262502"/>
            </a:xfrm>
            <a:custGeom>
              <a:avLst/>
              <a:gdLst/>
              <a:ahLst/>
              <a:cxnLst/>
              <a:rect l="l" t="t" r="r" b="b"/>
              <a:pathLst>
                <a:path w="22524" h="4417" extrusionOk="0">
                  <a:moveTo>
                    <a:pt x="10639" y="0"/>
                  </a:moveTo>
                  <a:cubicBezTo>
                    <a:pt x="5886" y="0"/>
                    <a:pt x="0" y="860"/>
                    <a:pt x="1720" y="3406"/>
                  </a:cubicBezTo>
                  <a:cubicBezTo>
                    <a:pt x="2217" y="4141"/>
                    <a:pt x="3761" y="4417"/>
                    <a:pt x="5797" y="4417"/>
                  </a:cubicBezTo>
                  <a:cubicBezTo>
                    <a:pt x="11926" y="4417"/>
                    <a:pt x="22524" y="1918"/>
                    <a:pt x="22524" y="1918"/>
                  </a:cubicBezTo>
                  <a:cubicBezTo>
                    <a:pt x="22524" y="1918"/>
                    <a:pt x="19885" y="654"/>
                    <a:pt x="13568" y="121"/>
                  </a:cubicBezTo>
                  <a:cubicBezTo>
                    <a:pt x="12714" y="44"/>
                    <a:pt x="11705" y="0"/>
                    <a:pt x="10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648162" y="2507335"/>
              <a:ext cx="1090778" cy="938459"/>
            </a:xfrm>
            <a:custGeom>
              <a:avLst/>
              <a:gdLst/>
              <a:ahLst/>
              <a:cxnLst/>
              <a:rect l="l" t="t" r="r" b="b"/>
              <a:pathLst>
                <a:path w="18354" h="15791" extrusionOk="0">
                  <a:moveTo>
                    <a:pt x="18353" y="1"/>
                  </a:moveTo>
                  <a:lnTo>
                    <a:pt x="18353" y="1"/>
                  </a:lnTo>
                  <a:cubicBezTo>
                    <a:pt x="18353" y="1"/>
                    <a:pt x="13272" y="731"/>
                    <a:pt x="8668" y="3594"/>
                  </a:cubicBezTo>
                  <a:cubicBezTo>
                    <a:pt x="5130" y="5784"/>
                    <a:pt x="329" y="10866"/>
                    <a:pt x="133" y="12775"/>
                  </a:cubicBezTo>
                  <a:cubicBezTo>
                    <a:pt x="1" y="14060"/>
                    <a:pt x="530" y="15791"/>
                    <a:pt x="2012" y="15791"/>
                  </a:cubicBezTo>
                  <a:cubicBezTo>
                    <a:pt x="2732" y="15791"/>
                    <a:pt x="3676" y="15383"/>
                    <a:pt x="4877" y="14319"/>
                  </a:cubicBezTo>
                  <a:cubicBezTo>
                    <a:pt x="8583" y="11034"/>
                    <a:pt x="18353" y="1"/>
                    <a:pt x="18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2272263" y="2677306"/>
              <a:ext cx="850978" cy="581047"/>
            </a:xfrm>
            <a:custGeom>
              <a:avLst/>
              <a:gdLst/>
              <a:ahLst/>
              <a:cxnLst/>
              <a:rect l="l" t="t" r="r" b="b"/>
              <a:pathLst>
                <a:path w="14319" h="9777" extrusionOk="0">
                  <a:moveTo>
                    <a:pt x="12189" y="0"/>
                  </a:moveTo>
                  <a:cubicBezTo>
                    <a:pt x="10574" y="0"/>
                    <a:pt x="8234" y="354"/>
                    <a:pt x="5868" y="1941"/>
                  </a:cubicBezTo>
                  <a:cubicBezTo>
                    <a:pt x="1601" y="4777"/>
                    <a:pt x="1" y="8679"/>
                    <a:pt x="2134" y="9634"/>
                  </a:cubicBezTo>
                  <a:cubicBezTo>
                    <a:pt x="2350" y="9732"/>
                    <a:pt x="2571" y="9777"/>
                    <a:pt x="2794" y="9777"/>
                  </a:cubicBezTo>
                  <a:cubicBezTo>
                    <a:pt x="4746" y="9777"/>
                    <a:pt x="6929" y="6330"/>
                    <a:pt x="8592" y="4693"/>
                  </a:cubicBezTo>
                  <a:cubicBezTo>
                    <a:pt x="12073" y="1296"/>
                    <a:pt x="14319" y="229"/>
                    <a:pt x="14319" y="229"/>
                  </a:cubicBezTo>
                  <a:cubicBezTo>
                    <a:pt x="14319" y="229"/>
                    <a:pt x="13488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2022001" y="2641588"/>
              <a:ext cx="692478" cy="429382"/>
            </a:xfrm>
            <a:custGeom>
              <a:avLst/>
              <a:gdLst/>
              <a:ahLst/>
              <a:cxnLst/>
              <a:rect l="l" t="t" r="r" b="b"/>
              <a:pathLst>
                <a:path w="11652" h="7225" extrusionOk="0">
                  <a:moveTo>
                    <a:pt x="7976" y="0"/>
                  </a:moveTo>
                  <a:cubicBezTo>
                    <a:pt x="6740" y="0"/>
                    <a:pt x="5350" y="231"/>
                    <a:pt x="4071" y="970"/>
                  </a:cubicBezTo>
                  <a:cubicBezTo>
                    <a:pt x="646" y="2936"/>
                    <a:pt x="0" y="5911"/>
                    <a:pt x="955" y="6810"/>
                  </a:cubicBezTo>
                  <a:cubicBezTo>
                    <a:pt x="1252" y="7089"/>
                    <a:pt x="1644" y="7225"/>
                    <a:pt x="2089" y="7225"/>
                  </a:cubicBezTo>
                  <a:cubicBezTo>
                    <a:pt x="3074" y="7225"/>
                    <a:pt x="4318" y="6560"/>
                    <a:pt x="5363" y="5322"/>
                  </a:cubicBezTo>
                  <a:cubicBezTo>
                    <a:pt x="6851" y="3525"/>
                    <a:pt x="7889" y="2767"/>
                    <a:pt x="9097" y="1925"/>
                  </a:cubicBezTo>
                  <a:cubicBezTo>
                    <a:pt x="10276" y="1083"/>
                    <a:pt x="11651" y="633"/>
                    <a:pt x="11651" y="633"/>
                  </a:cubicBezTo>
                  <a:cubicBezTo>
                    <a:pt x="11651" y="633"/>
                    <a:pt x="10024" y="0"/>
                    <a:pt x="7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1805079" y="2434413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47" y="0"/>
                  </a:moveTo>
                  <a:cubicBezTo>
                    <a:pt x="2315" y="0"/>
                    <a:pt x="1779" y="162"/>
                    <a:pt x="1320" y="498"/>
                  </a:cubicBezTo>
                  <a:cubicBezTo>
                    <a:pt x="197" y="1340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83" y="5227"/>
                  </a:cubicBezTo>
                  <a:cubicBezTo>
                    <a:pt x="3519" y="5227"/>
                    <a:pt x="4059" y="5059"/>
                    <a:pt x="4521" y="4709"/>
                  </a:cubicBezTo>
                  <a:cubicBezTo>
                    <a:pt x="5644" y="3867"/>
                    <a:pt x="5840" y="2210"/>
                    <a:pt x="4970" y="1059"/>
                  </a:cubicBezTo>
                  <a:cubicBezTo>
                    <a:pt x="4447" y="367"/>
                    <a:pt x="3650" y="0"/>
                    <a:pt x="2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2237259" y="2447310"/>
              <a:ext cx="96811" cy="98476"/>
            </a:xfrm>
            <a:custGeom>
              <a:avLst/>
              <a:gdLst/>
              <a:ahLst/>
              <a:cxnLst/>
              <a:rect l="l" t="t" r="r" b="b"/>
              <a:pathLst>
                <a:path w="1629" h="1657" extrusionOk="0">
                  <a:moveTo>
                    <a:pt x="814" y="0"/>
                  </a:moveTo>
                  <a:cubicBezTo>
                    <a:pt x="365" y="0"/>
                    <a:pt x="0" y="365"/>
                    <a:pt x="0" y="814"/>
                  </a:cubicBezTo>
                  <a:cubicBezTo>
                    <a:pt x="0" y="1291"/>
                    <a:pt x="365" y="1656"/>
                    <a:pt x="814" y="1656"/>
                  </a:cubicBezTo>
                  <a:cubicBezTo>
                    <a:pt x="1263" y="1656"/>
                    <a:pt x="1628" y="1291"/>
                    <a:pt x="1628" y="814"/>
                  </a:cubicBezTo>
                  <a:cubicBezTo>
                    <a:pt x="1628" y="365"/>
                    <a:pt x="1263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1765023" y="2907540"/>
              <a:ext cx="165275" cy="375716"/>
            </a:xfrm>
            <a:custGeom>
              <a:avLst/>
              <a:gdLst/>
              <a:ahLst/>
              <a:cxnLst/>
              <a:rect l="l" t="t" r="r" b="b"/>
              <a:pathLst>
                <a:path w="2781" h="6322" extrusionOk="0">
                  <a:moveTo>
                    <a:pt x="1723" y="1"/>
                  </a:moveTo>
                  <a:cubicBezTo>
                    <a:pt x="1532" y="1"/>
                    <a:pt x="1327" y="108"/>
                    <a:pt x="1124" y="370"/>
                  </a:cubicBezTo>
                  <a:cubicBezTo>
                    <a:pt x="450" y="1184"/>
                    <a:pt x="254" y="2447"/>
                    <a:pt x="169" y="3486"/>
                  </a:cubicBezTo>
                  <a:cubicBezTo>
                    <a:pt x="141" y="3654"/>
                    <a:pt x="1" y="6097"/>
                    <a:pt x="113" y="6097"/>
                  </a:cubicBezTo>
                  <a:lnTo>
                    <a:pt x="1798" y="6321"/>
                  </a:lnTo>
                  <a:cubicBezTo>
                    <a:pt x="1882" y="6321"/>
                    <a:pt x="2303" y="4356"/>
                    <a:pt x="2331" y="4188"/>
                  </a:cubicBezTo>
                  <a:cubicBezTo>
                    <a:pt x="2556" y="3177"/>
                    <a:pt x="2780" y="2166"/>
                    <a:pt x="2612" y="1128"/>
                  </a:cubicBezTo>
                  <a:cubicBezTo>
                    <a:pt x="2533" y="578"/>
                    <a:pt x="2167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1521476" y="2873903"/>
              <a:ext cx="248536" cy="359314"/>
            </a:xfrm>
            <a:custGeom>
              <a:avLst/>
              <a:gdLst/>
              <a:ahLst/>
              <a:cxnLst/>
              <a:rect l="l" t="t" r="r" b="b"/>
              <a:pathLst>
                <a:path w="4182" h="6046" extrusionOk="0">
                  <a:moveTo>
                    <a:pt x="3403" y="1"/>
                  </a:moveTo>
                  <a:cubicBezTo>
                    <a:pt x="3256" y="1"/>
                    <a:pt x="3086" y="54"/>
                    <a:pt x="2892" y="178"/>
                  </a:cubicBezTo>
                  <a:cubicBezTo>
                    <a:pt x="1993" y="739"/>
                    <a:pt x="1404" y="1862"/>
                    <a:pt x="983" y="2817"/>
                  </a:cubicBezTo>
                  <a:cubicBezTo>
                    <a:pt x="927" y="2985"/>
                    <a:pt x="0" y="5259"/>
                    <a:pt x="112" y="5287"/>
                  </a:cubicBezTo>
                  <a:lnTo>
                    <a:pt x="1628" y="6045"/>
                  </a:lnTo>
                  <a:cubicBezTo>
                    <a:pt x="1629" y="6045"/>
                    <a:pt x="1630" y="6046"/>
                    <a:pt x="1631" y="6046"/>
                  </a:cubicBezTo>
                  <a:cubicBezTo>
                    <a:pt x="1729" y="6046"/>
                    <a:pt x="2752" y="4332"/>
                    <a:pt x="2836" y="4192"/>
                  </a:cubicBezTo>
                  <a:cubicBezTo>
                    <a:pt x="3341" y="3294"/>
                    <a:pt x="3874" y="2396"/>
                    <a:pt x="4071" y="1385"/>
                  </a:cubicBezTo>
                  <a:cubicBezTo>
                    <a:pt x="4182" y="763"/>
                    <a:pt x="3959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1321255" y="2764253"/>
              <a:ext cx="366802" cy="262383"/>
            </a:xfrm>
            <a:custGeom>
              <a:avLst/>
              <a:gdLst/>
              <a:ahLst/>
              <a:cxnLst/>
              <a:rect l="l" t="t" r="r" b="b"/>
              <a:pathLst>
                <a:path w="6172" h="4415" extrusionOk="0">
                  <a:moveTo>
                    <a:pt x="5123" y="1"/>
                  </a:moveTo>
                  <a:cubicBezTo>
                    <a:pt x="5110" y="1"/>
                    <a:pt x="5096" y="1"/>
                    <a:pt x="5082" y="1"/>
                  </a:cubicBezTo>
                  <a:cubicBezTo>
                    <a:pt x="4015" y="57"/>
                    <a:pt x="2920" y="703"/>
                    <a:pt x="2106" y="1321"/>
                  </a:cubicBezTo>
                  <a:cubicBezTo>
                    <a:pt x="1965" y="1433"/>
                    <a:pt x="0" y="2921"/>
                    <a:pt x="56" y="3005"/>
                  </a:cubicBezTo>
                  <a:lnTo>
                    <a:pt x="1011" y="4409"/>
                  </a:lnTo>
                  <a:cubicBezTo>
                    <a:pt x="1013" y="4412"/>
                    <a:pt x="1018" y="4414"/>
                    <a:pt x="1026" y="4414"/>
                  </a:cubicBezTo>
                  <a:cubicBezTo>
                    <a:pt x="1209" y="4414"/>
                    <a:pt x="2841" y="3507"/>
                    <a:pt x="2976" y="3426"/>
                  </a:cubicBezTo>
                  <a:cubicBezTo>
                    <a:pt x="3874" y="2949"/>
                    <a:pt x="4801" y="2444"/>
                    <a:pt x="5475" y="1658"/>
                  </a:cubicBezTo>
                  <a:cubicBezTo>
                    <a:pt x="5973" y="1048"/>
                    <a:pt x="6171" y="1"/>
                    <a:pt x="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1211130" y="2620788"/>
              <a:ext cx="1718597" cy="1040382"/>
            </a:xfrm>
            <a:custGeom>
              <a:avLst/>
              <a:gdLst/>
              <a:ahLst/>
              <a:cxnLst/>
              <a:rect l="l" t="t" r="r" b="b"/>
              <a:pathLst>
                <a:path w="28918" h="17506" extrusionOk="0">
                  <a:moveTo>
                    <a:pt x="3313" y="1"/>
                  </a:moveTo>
                  <a:cubicBezTo>
                    <a:pt x="3313" y="1"/>
                    <a:pt x="0" y="2107"/>
                    <a:pt x="1011" y="6486"/>
                  </a:cubicBezTo>
                  <a:cubicBezTo>
                    <a:pt x="2050" y="10838"/>
                    <a:pt x="7300" y="11961"/>
                    <a:pt x="10051" y="12354"/>
                  </a:cubicBezTo>
                  <a:cubicBezTo>
                    <a:pt x="12774" y="12775"/>
                    <a:pt x="18052" y="13561"/>
                    <a:pt x="19287" y="14459"/>
                  </a:cubicBezTo>
                  <a:cubicBezTo>
                    <a:pt x="20391" y="15244"/>
                    <a:pt x="22393" y="17505"/>
                    <a:pt x="24248" y="17505"/>
                  </a:cubicBezTo>
                  <a:cubicBezTo>
                    <a:pt x="24517" y="17505"/>
                    <a:pt x="24783" y="17458"/>
                    <a:pt x="25043" y="17351"/>
                  </a:cubicBezTo>
                  <a:cubicBezTo>
                    <a:pt x="27064" y="16509"/>
                    <a:pt x="28917" y="13842"/>
                    <a:pt x="28917" y="13842"/>
                  </a:cubicBezTo>
                  <a:lnTo>
                    <a:pt x="28917" y="13842"/>
                  </a:lnTo>
                  <a:cubicBezTo>
                    <a:pt x="28917" y="13842"/>
                    <a:pt x="27285" y="15373"/>
                    <a:pt x="25327" y="15373"/>
                  </a:cubicBezTo>
                  <a:cubicBezTo>
                    <a:pt x="25214" y="15373"/>
                    <a:pt x="25101" y="15368"/>
                    <a:pt x="24987" y="15358"/>
                  </a:cubicBezTo>
                  <a:cubicBezTo>
                    <a:pt x="22881" y="15189"/>
                    <a:pt x="21140" y="12943"/>
                    <a:pt x="18838" y="11680"/>
                  </a:cubicBezTo>
                  <a:cubicBezTo>
                    <a:pt x="16564" y="10417"/>
                    <a:pt x="14739" y="11175"/>
                    <a:pt x="10781" y="10669"/>
                  </a:cubicBezTo>
                  <a:cubicBezTo>
                    <a:pt x="6850" y="10136"/>
                    <a:pt x="4661" y="7918"/>
                    <a:pt x="3481" y="5251"/>
                  </a:cubicBezTo>
                  <a:cubicBezTo>
                    <a:pt x="2274" y="2612"/>
                    <a:pt x="3313" y="1"/>
                    <a:pt x="3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1521466" y="3168408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1623578" y="3241956"/>
              <a:ext cx="57291" cy="40234"/>
            </a:xfrm>
            <a:custGeom>
              <a:avLst/>
              <a:gdLst/>
              <a:ahLst/>
              <a:cxnLst/>
              <a:rect l="l" t="t" r="r" b="b"/>
              <a:pathLst>
                <a:path w="964" h="677" extrusionOk="0">
                  <a:moveTo>
                    <a:pt x="472" y="0"/>
                  </a:moveTo>
                  <a:cubicBezTo>
                    <a:pt x="408" y="0"/>
                    <a:pt x="340" y="23"/>
                    <a:pt x="275" y="77"/>
                  </a:cubicBezTo>
                  <a:cubicBezTo>
                    <a:pt x="0" y="283"/>
                    <a:pt x="212" y="677"/>
                    <a:pt x="482" y="677"/>
                  </a:cubicBezTo>
                  <a:cubicBezTo>
                    <a:pt x="543" y="677"/>
                    <a:pt x="607" y="657"/>
                    <a:pt x="668" y="610"/>
                  </a:cubicBezTo>
                  <a:cubicBezTo>
                    <a:pt x="963" y="406"/>
                    <a:pt x="745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1757356" y="3278684"/>
              <a:ext cx="62045" cy="43978"/>
            </a:xfrm>
            <a:custGeom>
              <a:avLst/>
              <a:gdLst/>
              <a:ahLst/>
              <a:cxnLst/>
              <a:rect l="l" t="t" r="r" b="b"/>
              <a:pathLst>
                <a:path w="1044" h="740" extrusionOk="0">
                  <a:moveTo>
                    <a:pt x="520" y="0"/>
                  </a:moveTo>
                  <a:cubicBezTo>
                    <a:pt x="449" y="0"/>
                    <a:pt x="373" y="23"/>
                    <a:pt x="298" y="76"/>
                  </a:cubicBezTo>
                  <a:cubicBezTo>
                    <a:pt x="1" y="305"/>
                    <a:pt x="226" y="740"/>
                    <a:pt x="533" y="740"/>
                  </a:cubicBezTo>
                  <a:cubicBezTo>
                    <a:pt x="602" y="740"/>
                    <a:pt x="675" y="718"/>
                    <a:pt x="748" y="666"/>
                  </a:cubicBezTo>
                  <a:cubicBezTo>
                    <a:pt x="1043" y="416"/>
                    <a:pt x="823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1887926" y="3295206"/>
              <a:ext cx="42968" cy="31141"/>
            </a:xfrm>
            <a:custGeom>
              <a:avLst/>
              <a:gdLst/>
              <a:ahLst/>
              <a:cxnLst/>
              <a:rect l="l" t="t" r="r" b="b"/>
              <a:pathLst>
                <a:path w="723" h="524" extrusionOk="0">
                  <a:moveTo>
                    <a:pt x="347" y="0"/>
                  </a:moveTo>
                  <a:cubicBezTo>
                    <a:pt x="301" y="0"/>
                    <a:pt x="253" y="15"/>
                    <a:pt x="207" y="51"/>
                  </a:cubicBezTo>
                  <a:cubicBezTo>
                    <a:pt x="0" y="212"/>
                    <a:pt x="170" y="523"/>
                    <a:pt x="376" y="523"/>
                  </a:cubicBezTo>
                  <a:cubicBezTo>
                    <a:pt x="422" y="523"/>
                    <a:pt x="470" y="508"/>
                    <a:pt x="516" y="472"/>
                  </a:cubicBezTo>
                  <a:cubicBezTo>
                    <a:pt x="723" y="311"/>
                    <a:pt x="553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1984381" y="3295266"/>
              <a:ext cx="58182" cy="41779"/>
            </a:xfrm>
            <a:custGeom>
              <a:avLst/>
              <a:gdLst/>
              <a:ahLst/>
              <a:cxnLst/>
              <a:rect l="l" t="t" r="r" b="b"/>
              <a:pathLst>
                <a:path w="979" h="703" extrusionOk="0">
                  <a:moveTo>
                    <a:pt x="514" y="1"/>
                  </a:moveTo>
                  <a:cubicBezTo>
                    <a:pt x="444" y="1"/>
                    <a:pt x="369" y="24"/>
                    <a:pt x="297" y="78"/>
                  </a:cubicBezTo>
                  <a:cubicBezTo>
                    <a:pt x="1" y="311"/>
                    <a:pt x="261" y="702"/>
                    <a:pt x="540" y="702"/>
                  </a:cubicBezTo>
                  <a:cubicBezTo>
                    <a:pt x="632" y="702"/>
                    <a:pt x="726" y="660"/>
                    <a:pt x="802" y="555"/>
                  </a:cubicBezTo>
                  <a:cubicBezTo>
                    <a:pt x="978" y="313"/>
                    <a:pt x="774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2110077" y="3306736"/>
              <a:ext cx="70841" cy="48138"/>
            </a:xfrm>
            <a:custGeom>
              <a:avLst/>
              <a:gdLst/>
              <a:ahLst/>
              <a:cxnLst/>
              <a:rect l="l" t="t" r="r" b="b"/>
              <a:pathLst>
                <a:path w="1192" h="810" extrusionOk="0">
                  <a:moveTo>
                    <a:pt x="579" y="0"/>
                  </a:moveTo>
                  <a:cubicBezTo>
                    <a:pt x="502" y="0"/>
                    <a:pt x="421" y="25"/>
                    <a:pt x="343" y="82"/>
                  </a:cubicBezTo>
                  <a:cubicBezTo>
                    <a:pt x="0" y="333"/>
                    <a:pt x="272" y="809"/>
                    <a:pt x="613" y="809"/>
                  </a:cubicBezTo>
                  <a:cubicBezTo>
                    <a:pt x="690" y="809"/>
                    <a:pt x="771" y="785"/>
                    <a:pt x="849" y="727"/>
                  </a:cubicBezTo>
                  <a:cubicBezTo>
                    <a:pt x="1192" y="476"/>
                    <a:pt x="920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2249383" y="3343107"/>
              <a:ext cx="54319" cy="37679"/>
            </a:xfrm>
            <a:custGeom>
              <a:avLst/>
              <a:gdLst/>
              <a:ahLst/>
              <a:cxnLst/>
              <a:rect l="l" t="t" r="r" b="b"/>
              <a:pathLst>
                <a:path w="914" h="634" extrusionOk="0">
                  <a:moveTo>
                    <a:pt x="445" y="1"/>
                  </a:moveTo>
                  <a:cubicBezTo>
                    <a:pt x="388" y="1"/>
                    <a:pt x="330" y="18"/>
                    <a:pt x="273" y="59"/>
                  </a:cubicBezTo>
                  <a:cubicBezTo>
                    <a:pt x="1" y="264"/>
                    <a:pt x="206" y="634"/>
                    <a:pt x="458" y="634"/>
                  </a:cubicBezTo>
                  <a:cubicBezTo>
                    <a:pt x="517" y="634"/>
                    <a:pt x="579" y="613"/>
                    <a:pt x="638" y="565"/>
                  </a:cubicBezTo>
                  <a:cubicBezTo>
                    <a:pt x="914" y="358"/>
                    <a:pt x="701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2340192" y="3394931"/>
              <a:ext cx="51704" cy="36728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429" y="0"/>
                  </a:moveTo>
                  <a:cubicBezTo>
                    <a:pt x="420" y="0"/>
                    <a:pt x="411" y="1"/>
                    <a:pt x="402" y="1"/>
                  </a:cubicBezTo>
                  <a:cubicBezTo>
                    <a:pt x="1" y="52"/>
                    <a:pt x="92" y="617"/>
                    <a:pt x="416" y="617"/>
                  </a:cubicBezTo>
                  <a:cubicBezTo>
                    <a:pt x="455" y="617"/>
                    <a:pt x="497" y="609"/>
                    <a:pt x="542" y="591"/>
                  </a:cubicBezTo>
                  <a:cubicBezTo>
                    <a:pt x="870" y="482"/>
                    <a:pt x="74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2"/>
            <p:cNvSpPr/>
            <p:nvPr/>
          </p:nvSpPr>
          <p:spPr>
            <a:xfrm>
              <a:off x="2432429" y="3455312"/>
              <a:ext cx="66799" cy="59608"/>
            </a:xfrm>
            <a:custGeom>
              <a:avLst/>
              <a:gdLst/>
              <a:ahLst/>
              <a:cxnLst/>
              <a:rect l="l" t="t" r="r" b="b"/>
              <a:pathLst>
                <a:path w="1124" h="1003" extrusionOk="0">
                  <a:moveTo>
                    <a:pt x="571" y="0"/>
                  </a:moveTo>
                  <a:cubicBezTo>
                    <a:pt x="462" y="0"/>
                    <a:pt x="350" y="36"/>
                    <a:pt x="254" y="108"/>
                  </a:cubicBezTo>
                  <a:cubicBezTo>
                    <a:pt x="29" y="277"/>
                    <a:pt x="1" y="586"/>
                    <a:pt x="141" y="810"/>
                  </a:cubicBezTo>
                  <a:cubicBezTo>
                    <a:pt x="237" y="939"/>
                    <a:pt x="389" y="1003"/>
                    <a:pt x="543" y="1003"/>
                  </a:cubicBezTo>
                  <a:cubicBezTo>
                    <a:pt x="658" y="1003"/>
                    <a:pt x="775" y="967"/>
                    <a:pt x="871" y="895"/>
                  </a:cubicBezTo>
                  <a:cubicBezTo>
                    <a:pt x="1068" y="754"/>
                    <a:pt x="1124" y="417"/>
                    <a:pt x="955" y="193"/>
                  </a:cubicBezTo>
                  <a:cubicBezTo>
                    <a:pt x="859" y="64"/>
                    <a:pt x="717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2"/>
            <p:cNvSpPr/>
            <p:nvPr/>
          </p:nvSpPr>
          <p:spPr>
            <a:xfrm>
              <a:off x="2540058" y="3549688"/>
              <a:ext cx="59073" cy="41779"/>
            </a:xfrm>
            <a:custGeom>
              <a:avLst/>
              <a:gdLst/>
              <a:ahLst/>
              <a:cxnLst/>
              <a:rect l="l" t="t" r="r" b="b"/>
              <a:pathLst>
                <a:path w="994" h="703" extrusionOk="0">
                  <a:moveTo>
                    <a:pt x="477" y="1"/>
                  </a:moveTo>
                  <a:cubicBezTo>
                    <a:pt x="417" y="1"/>
                    <a:pt x="355" y="20"/>
                    <a:pt x="295" y="65"/>
                  </a:cubicBezTo>
                  <a:cubicBezTo>
                    <a:pt x="0" y="292"/>
                    <a:pt x="219" y="703"/>
                    <a:pt x="507" y="703"/>
                  </a:cubicBezTo>
                  <a:cubicBezTo>
                    <a:pt x="575" y="703"/>
                    <a:pt x="647" y="680"/>
                    <a:pt x="717" y="626"/>
                  </a:cubicBezTo>
                  <a:cubicBezTo>
                    <a:pt x="994" y="418"/>
                    <a:pt x="75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2634552" y="3561574"/>
              <a:ext cx="78032" cy="54022"/>
            </a:xfrm>
            <a:custGeom>
              <a:avLst/>
              <a:gdLst/>
              <a:ahLst/>
              <a:cxnLst/>
              <a:rect l="l" t="t" r="r" b="b"/>
              <a:pathLst>
                <a:path w="1313" h="909" extrusionOk="0">
                  <a:moveTo>
                    <a:pt x="643" y="0"/>
                  </a:moveTo>
                  <a:cubicBezTo>
                    <a:pt x="560" y="0"/>
                    <a:pt x="473" y="27"/>
                    <a:pt x="390" y="89"/>
                  </a:cubicBezTo>
                  <a:cubicBezTo>
                    <a:pt x="1" y="387"/>
                    <a:pt x="302" y="908"/>
                    <a:pt x="670" y="908"/>
                  </a:cubicBezTo>
                  <a:cubicBezTo>
                    <a:pt x="754" y="908"/>
                    <a:pt x="840" y="881"/>
                    <a:pt x="923" y="819"/>
                  </a:cubicBezTo>
                  <a:cubicBezTo>
                    <a:pt x="1312" y="522"/>
                    <a:pt x="101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3783940" y="52850"/>
              <a:ext cx="1516713" cy="2321039"/>
            </a:xfrm>
            <a:custGeom>
              <a:avLst/>
              <a:gdLst/>
              <a:ahLst/>
              <a:cxnLst/>
              <a:rect l="l" t="t" r="r" b="b"/>
              <a:pathLst>
                <a:path w="25521" h="39055" extrusionOk="0">
                  <a:moveTo>
                    <a:pt x="18658" y="0"/>
                  </a:moveTo>
                  <a:cubicBezTo>
                    <a:pt x="18305" y="0"/>
                    <a:pt x="17943" y="55"/>
                    <a:pt x="17575" y="171"/>
                  </a:cubicBezTo>
                  <a:cubicBezTo>
                    <a:pt x="13588" y="1463"/>
                    <a:pt x="7889" y="8481"/>
                    <a:pt x="3959" y="18111"/>
                  </a:cubicBezTo>
                  <a:cubicBezTo>
                    <a:pt x="0" y="27769"/>
                    <a:pt x="1488" y="37679"/>
                    <a:pt x="1488" y="37679"/>
                  </a:cubicBezTo>
                  <a:lnTo>
                    <a:pt x="2331" y="39055"/>
                  </a:lnTo>
                  <a:cubicBezTo>
                    <a:pt x="2331" y="39055"/>
                    <a:pt x="10023" y="35630"/>
                    <a:pt x="16733" y="32289"/>
                  </a:cubicBezTo>
                  <a:cubicBezTo>
                    <a:pt x="23443" y="28920"/>
                    <a:pt x="25211" y="27881"/>
                    <a:pt x="25380" y="26309"/>
                  </a:cubicBezTo>
                  <a:cubicBezTo>
                    <a:pt x="25520" y="24765"/>
                    <a:pt x="23976" y="19936"/>
                    <a:pt x="23639" y="18476"/>
                  </a:cubicBezTo>
                  <a:cubicBezTo>
                    <a:pt x="23302" y="17016"/>
                    <a:pt x="25071" y="10643"/>
                    <a:pt x="24931" y="7808"/>
                  </a:cubicBezTo>
                  <a:cubicBezTo>
                    <a:pt x="24778" y="5234"/>
                    <a:pt x="22127" y="0"/>
                    <a:pt x="18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2"/>
            <p:cNvSpPr/>
            <p:nvPr/>
          </p:nvSpPr>
          <p:spPr>
            <a:xfrm>
              <a:off x="3880693" y="1150236"/>
              <a:ext cx="587347" cy="1198644"/>
            </a:xfrm>
            <a:custGeom>
              <a:avLst/>
              <a:gdLst/>
              <a:ahLst/>
              <a:cxnLst/>
              <a:rect l="l" t="t" r="r" b="b"/>
              <a:pathLst>
                <a:path w="9883" h="20169" extrusionOk="0">
                  <a:moveTo>
                    <a:pt x="6579" y="1"/>
                  </a:moveTo>
                  <a:cubicBezTo>
                    <a:pt x="4358" y="1"/>
                    <a:pt x="1931" y="7096"/>
                    <a:pt x="1180" y="11072"/>
                  </a:cubicBezTo>
                  <a:cubicBezTo>
                    <a:pt x="1" y="17277"/>
                    <a:pt x="450" y="20169"/>
                    <a:pt x="450" y="20169"/>
                  </a:cubicBezTo>
                  <a:lnTo>
                    <a:pt x="450" y="20141"/>
                  </a:lnTo>
                  <a:cubicBezTo>
                    <a:pt x="450" y="20141"/>
                    <a:pt x="9883" y="3296"/>
                    <a:pt x="7609" y="572"/>
                  </a:cubicBezTo>
                  <a:cubicBezTo>
                    <a:pt x="7276" y="178"/>
                    <a:pt x="6930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3989154" y="1483107"/>
              <a:ext cx="1284758" cy="835764"/>
            </a:xfrm>
            <a:custGeom>
              <a:avLst/>
              <a:gdLst/>
              <a:ahLst/>
              <a:cxnLst/>
              <a:rect l="l" t="t" r="r" b="b"/>
              <a:pathLst>
                <a:path w="21618" h="14063" extrusionOk="0">
                  <a:moveTo>
                    <a:pt x="16987" y="1"/>
                  </a:moveTo>
                  <a:cubicBezTo>
                    <a:pt x="14790" y="1"/>
                    <a:pt x="9032" y="3052"/>
                    <a:pt x="6121" y="5696"/>
                  </a:cubicBezTo>
                  <a:cubicBezTo>
                    <a:pt x="2106" y="9346"/>
                    <a:pt x="1" y="14062"/>
                    <a:pt x="1" y="14062"/>
                  </a:cubicBezTo>
                  <a:cubicBezTo>
                    <a:pt x="1" y="14062"/>
                    <a:pt x="13308" y="7661"/>
                    <a:pt x="17463" y="5022"/>
                  </a:cubicBezTo>
                  <a:cubicBezTo>
                    <a:pt x="21618" y="2355"/>
                    <a:pt x="19204" y="362"/>
                    <a:pt x="17295" y="25"/>
                  </a:cubicBezTo>
                  <a:cubicBezTo>
                    <a:pt x="17202" y="9"/>
                    <a:pt x="17099" y="1"/>
                    <a:pt x="16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4334506" y="1146314"/>
              <a:ext cx="757554" cy="630255"/>
            </a:xfrm>
            <a:custGeom>
              <a:avLst/>
              <a:gdLst/>
              <a:ahLst/>
              <a:cxnLst/>
              <a:rect l="l" t="t" r="r" b="b"/>
              <a:pathLst>
                <a:path w="12747" h="10605" extrusionOk="0">
                  <a:moveTo>
                    <a:pt x="10317" y="0"/>
                  </a:moveTo>
                  <a:cubicBezTo>
                    <a:pt x="8659" y="0"/>
                    <a:pt x="6256" y="975"/>
                    <a:pt x="3960" y="2941"/>
                  </a:cubicBezTo>
                  <a:cubicBezTo>
                    <a:pt x="57" y="6253"/>
                    <a:pt x="1" y="10605"/>
                    <a:pt x="1" y="10605"/>
                  </a:cubicBezTo>
                  <a:cubicBezTo>
                    <a:pt x="1" y="10605"/>
                    <a:pt x="1629" y="8724"/>
                    <a:pt x="5869" y="6310"/>
                  </a:cubicBezTo>
                  <a:cubicBezTo>
                    <a:pt x="8143" y="5018"/>
                    <a:pt x="12747" y="3755"/>
                    <a:pt x="12410" y="1425"/>
                  </a:cubicBezTo>
                  <a:cubicBezTo>
                    <a:pt x="12271" y="477"/>
                    <a:pt x="11476" y="0"/>
                    <a:pt x="10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4411290" y="820634"/>
              <a:ext cx="587347" cy="558880"/>
            </a:xfrm>
            <a:custGeom>
              <a:avLst/>
              <a:gdLst/>
              <a:ahLst/>
              <a:cxnLst/>
              <a:rect l="l" t="t" r="r" b="b"/>
              <a:pathLst>
                <a:path w="9883" h="9404" extrusionOk="0">
                  <a:moveTo>
                    <a:pt x="7430" y="1"/>
                  </a:moveTo>
                  <a:cubicBezTo>
                    <a:pt x="6171" y="1"/>
                    <a:pt x="4466" y="607"/>
                    <a:pt x="2836" y="2188"/>
                  </a:cubicBezTo>
                  <a:cubicBezTo>
                    <a:pt x="0" y="4911"/>
                    <a:pt x="422" y="9403"/>
                    <a:pt x="422" y="9403"/>
                  </a:cubicBezTo>
                  <a:cubicBezTo>
                    <a:pt x="422" y="9403"/>
                    <a:pt x="1236" y="8196"/>
                    <a:pt x="2359" y="7298"/>
                  </a:cubicBezTo>
                  <a:cubicBezTo>
                    <a:pt x="3510" y="6371"/>
                    <a:pt x="4492" y="5585"/>
                    <a:pt x="6654" y="4630"/>
                  </a:cubicBezTo>
                  <a:cubicBezTo>
                    <a:pt x="8788" y="3676"/>
                    <a:pt x="9883" y="1991"/>
                    <a:pt x="9265" y="812"/>
                  </a:cubicBezTo>
                  <a:cubicBezTo>
                    <a:pt x="9018" y="318"/>
                    <a:pt x="8340" y="1"/>
                    <a:pt x="7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2"/>
            <p:cNvSpPr/>
            <p:nvPr/>
          </p:nvSpPr>
          <p:spPr>
            <a:xfrm>
              <a:off x="4377890" y="492280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35" y="0"/>
                  </a:moveTo>
                  <a:cubicBezTo>
                    <a:pt x="2301" y="0"/>
                    <a:pt x="1768" y="162"/>
                    <a:pt x="1320" y="498"/>
                  </a:cubicBezTo>
                  <a:cubicBezTo>
                    <a:pt x="197" y="1368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77" y="5227"/>
                  </a:cubicBezTo>
                  <a:cubicBezTo>
                    <a:pt x="3509" y="5227"/>
                    <a:pt x="4042" y="5058"/>
                    <a:pt x="4493" y="4709"/>
                  </a:cubicBezTo>
                  <a:cubicBezTo>
                    <a:pt x="5644" y="3867"/>
                    <a:pt x="5840" y="2238"/>
                    <a:pt x="4970" y="1059"/>
                  </a:cubicBezTo>
                  <a:cubicBezTo>
                    <a:pt x="4447" y="367"/>
                    <a:pt x="3640" y="0"/>
                    <a:pt x="2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2"/>
            <p:cNvSpPr/>
            <p:nvPr/>
          </p:nvSpPr>
          <p:spPr>
            <a:xfrm>
              <a:off x="4322857" y="868000"/>
              <a:ext cx="110183" cy="96930"/>
            </a:xfrm>
            <a:custGeom>
              <a:avLst/>
              <a:gdLst/>
              <a:ahLst/>
              <a:cxnLst/>
              <a:rect l="l" t="t" r="r" b="b"/>
              <a:pathLst>
                <a:path w="1854" h="1631" extrusionOk="0">
                  <a:moveTo>
                    <a:pt x="929" y="1"/>
                  </a:moveTo>
                  <a:cubicBezTo>
                    <a:pt x="758" y="1"/>
                    <a:pt x="587" y="52"/>
                    <a:pt x="450" y="156"/>
                  </a:cubicBezTo>
                  <a:cubicBezTo>
                    <a:pt x="85" y="436"/>
                    <a:pt x="0" y="942"/>
                    <a:pt x="281" y="1307"/>
                  </a:cubicBezTo>
                  <a:cubicBezTo>
                    <a:pt x="431" y="1522"/>
                    <a:pt x="678" y="1630"/>
                    <a:pt x="931" y="1630"/>
                  </a:cubicBezTo>
                  <a:cubicBezTo>
                    <a:pt x="1105" y="1630"/>
                    <a:pt x="1283" y="1579"/>
                    <a:pt x="1432" y="1475"/>
                  </a:cubicBezTo>
                  <a:cubicBezTo>
                    <a:pt x="1769" y="1194"/>
                    <a:pt x="1853" y="689"/>
                    <a:pt x="1573" y="324"/>
                  </a:cubicBezTo>
                  <a:cubicBezTo>
                    <a:pt x="1423" y="108"/>
                    <a:pt x="1176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4856782" y="582436"/>
              <a:ext cx="407155" cy="153924"/>
            </a:xfrm>
            <a:custGeom>
              <a:avLst/>
              <a:gdLst/>
              <a:ahLst/>
              <a:cxnLst/>
              <a:rect l="l" t="t" r="r" b="b"/>
              <a:pathLst>
                <a:path w="6851" h="2590" extrusionOk="0">
                  <a:moveTo>
                    <a:pt x="2549" y="1"/>
                  </a:moveTo>
                  <a:cubicBezTo>
                    <a:pt x="2021" y="1"/>
                    <a:pt x="1499" y="75"/>
                    <a:pt x="1039" y="272"/>
                  </a:cubicBezTo>
                  <a:cubicBezTo>
                    <a:pt x="0" y="693"/>
                    <a:pt x="646" y="1592"/>
                    <a:pt x="1348" y="1929"/>
                  </a:cubicBezTo>
                  <a:cubicBezTo>
                    <a:pt x="2302" y="2350"/>
                    <a:pt x="3341" y="2434"/>
                    <a:pt x="4380" y="2490"/>
                  </a:cubicBezTo>
                  <a:cubicBezTo>
                    <a:pt x="4481" y="2510"/>
                    <a:pt x="5578" y="2589"/>
                    <a:pt x="6180" y="2589"/>
                  </a:cubicBezTo>
                  <a:cubicBezTo>
                    <a:pt x="6411" y="2589"/>
                    <a:pt x="6570" y="2577"/>
                    <a:pt x="6570" y="2546"/>
                  </a:cubicBezTo>
                  <a:lnTo>
                    <a:pt x="6822" y="890"/>
                  </a:lnTo>
                  <a:cubicBezTo>
                    <a:pt x="6851" y="778"/>
                    <a:pt x="4464" y="244"/>
                    <a:pt x="4296" y="216"/>
                  </a:cubicBezTo>
                  <a:cubicBezTo>
                    <a:pt x="3758" y="97"/>
                    <a:pt x="3149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4863438" y="376034"/>
              <a:ext cx="405491" cy="165750"/>
            </a:xfrm>
            <a:custGeom>
              <a:avLst/>
              <a:gdLst/>
              <a:ahLst/>
              <a:cxnLst/>
              <a:rect l="l" t="t" r="r" b="b"/>
              <a:pathLst>
                <a:path w="6823" h="2789" extrusionOk="0">
                  <a:moveTo>
                    <a:pt x="6263" y="0"/>
                  </a:moveTo>
                  <a:cubicBezTo>
                    <a:pt x="5636" y="0"/>
                    <a:pt x="4038" y="185"/>
                    <a:pt x="3903" y="208"/>
                  </a:cubicBezTo>
                  <a:cubicBezTo>
                    <a:pt x="2864" y="320"/>
                    <a:pt x="1629" y="601"/>
                    <a:pt x="815" y="1303"/>
                  </a:cubicBezTo>
                  <a:cubicBezTo>
                    <a:pt x="1" y="2033"/>
                    <a:pt x="871" y="2678"/>
                    <a:pt x="1657" y="2763"/>
                  </a:cubicBezTo>
                  <a:cubicBezTo>
                    <a:pt x="1819" y="2780"/>
                    <a:pt x="1980" y="2788"/>
                    <a:pt x="2141" y="2788"/>
                  </a:cubicBezTo>
                  <a:cubicBezTo>
                    <a:pt x="3010" y="2788"/>
                    <a:pt x="3860" y="2555"/>
                    <a:pt x="4689" y="2341"/>
                  </a:cubicBezTo>
                  <a:cubicBezTo>
                    <a:pt x="4858" y="2313"/>
                    <a:pt x="6823" y="1780"/>
                    <a:pt x="6795" y="1696"/>
                  </a:cubicBezTo>
                  <a:lnTo>
                    <a:pt x="6514" y="11"/>
                  </a:lnTo>
                  <a:lnTo>
                    <a:pt x="6514" y="39"/>
                  </a:lnTo>
                  <a:cubicBezTo>
                    <a:pt x="6514" y="12"/>
                    <a:pt x="6418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4802878" y="116025"/>
              <a:ext cx="335898" cy="296377"/>
            </a:xfrm>
            <a:custGeom>
              <a:avLst/>
              <a:gdLst/>
              <a:ahLst/>
              <a:cxnLst/>
              <a:rect l="l" t="t" r="r" b="b"/>
              <a:pathLst>
                <a:path w="5652" h="4987" extrusionOk="0">
                  <a:moveTo>
                    <a:pt x="4485" y="1"/>
                  </a:moveTo>
                  <a:cubicBezTo>
                    <a:pt x="4278" y="1"/>
                    <a:pt x="2474" y="1386"/>
                    <a:pt x="2339" y="1495"/>
                  </a:cubicBezTo>
                  <a:cubicBezTo>
                    <a:pt x="1497" y="2112"/>
                    <a:pt x="570" y="2983"/>
                    <a:pt x="234" y="3993"/>
                  </a:cubicBezTo>
                  <a:cubicBezTo>
                    <a:pt x="1" y="4711"/>
                    <a:pt x="451" y="4986"/>
                    <a:pt x="993" y="4986"/>
                  </a:cubicBezTo>
                  <a:cubicBezTo>
                    <a:pt x="1235" y="4986"/>
                    <a:pt x="1496" y="4931"/>
                    <a:pt x="1722" y="4835"/>
                  </a:cubicBezTo>
                  <a:cubicBezTo>
                    <a:pt x="2648" y="4386"/>
                    <a:pt x="3378" y="3656"/>
                    <a:pt x="4108" y="2926"/>
                  </a:cubicBezTo>
                  <a:cubicBezTo>
                    <a:pt x="4220" y="2814"/>
                    <a:pt x="5652" y="1354"/>
                    <a:pt x="5596" y="1298"/>
                  </a:cubicBezTo>
                  <a:lnTo>
                    <a:pt x="4501" y="7"/>
                  </a:lnTo>
                  <a:cubicBezTo>
                    <a:pt x="4498" y="3"/>
                    <a:pt x="4492" y="1"/>
                    <a:pt x="4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2"/>
            <p:cNvSpPr/>
            <p:nvPr/>
          </p:nvSpPr>
          <p:spPr>
            <a:xfrm>
              <a:off x="4738337" y="29375"/>
              <a:ext cx="719162" cy="1767210"/>
            </a:xfrm>
            <a:custGeom>
              <a:avLst/>
              <a:gdLst/>
              <a:ahLst/>
              <a:cxnLst/>
              <a:rect l="l" t="t" r="r" b="b"/>
              <a:pathLst>
                <a:path w="12101" h="29736" extrusionOk="0">
                  <a:moveTo>
                    <a:pt x="3680" y="0"/>
                  </a:moveTo>
                  <a:cubicBezTo>
                    <a:pt x="1449" y="0"/>
                    <a:pt x="0" y="1296"/>
                    <a:pt x="0" y="1296"/>
                  </a:cubicBezTo>
                  <a:cubicBezTo>
                    <a:pt x="0" y="1296"/>
                    <a:pt x="147" y="1281"/>
                    <a:pt x="400" y="1281"/>
                  </a:cubicBezTo>
                  <a:cubicBezTo>
                    <a:pt x="1248" y="1281"/>
                    <a:pt x="3289" y="1448"/>
                    <a:pt x="4997" y="2896"/>
                  </a:cubicBezTo>
                  <a:cubicBezTo>
                    <a:pt x="7243" y="4749"/>
                    <a:pt x="8787" y="7473"/>
                    <a:pt x="8198" y="11403"/>
                  </a:cubicBezTo>
                  <a:cubicBezTo>
                    <a:pt x="7608" y="15334"/>
                    <a:pt x="6373" y="16906"/>
                    <a:pt x="6963" y="19432"/>
                  </a:cubicBezTo>
                  <a:cubicBezTo>
                    <a:pt x="7552" y="21987"/>
                    <a:pt x="9237" y="24289"/>
                    <a:pt x="8844" y="26367"/>
                  </a:cubicBezTo>
                  <a:cubicBezTo>
                    <a:pt x="8422" y="28444"/>
                    <a:pt x="6289" y="29736"/>
                    <a:pt x="6289" y="29736"/>
                  </a:cubicBezTo>
                  <a:cubicBezTo>
                    <a:pt x="6289" y="29736"/>
                    <a:pt x="9349" y="28669"/>
                    <a:pt x="10725" y="26956"/>
                  </a:cubicBezTo>
                  <a:cubicBezTo>
                    <a:pt x="12100" y="25216"/>
                    <a:pt x="10023" y="22071"/>
                    <a:pt x="9517" y="20640"/>
                  </a:cubicBezTo>
                  <a:cubicBezTo>
                    <a:pt x="8984" y="19180"/>
                    <a:pt x="9686" y="13902"/>
                    <a:pt x="10051" y="11150"/>
                  </a:cubicBezTo>
                  <a:cubicBezTo>
                    <a:pt x="10388" y="8427"/>
                    <a:pt x="10781" y="3037"/>
                    <a:pt x="6850" y="875"/>
                  </a:cubicBezTo>
                  <a:cubicBezTo>
                    <a:pt x="5689" y="228"/>
                    <a:pt x="4616" y="0"/>
                    <a:pt x="3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2"/>
            <p:cNvSpPr/>
            <p:nvPr/>
          </p:nvSpPr>
          <p:spPr>
            <a:xfrm>
              <a:off x="5093672" y="148355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5190485" y="2479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5218833" y="356541"/>
              <a:ext cx="76427" cy="60440"/>
            </a:xfrm>
            <a:custGeom>
              <a:avLst/>
              <a:gdLst/>
              <a:ahLst/>
              <a:cxnLst/>
              <a:rect l="l" t="t" r="r" b="b"/>
              <a:pathLst>
                <a:path w="1286" h="1017" extrusionOk="0">
                  <a:moveTo>
                    <a:pt x="658" y="1"/>
                  </a:moveTo>
                  <a:cubicBezTo>
                    <a:pt x="645" y="1"/>
                    <a:pt x="631" y="1"/>
                    <a:pt x="618" y="2"/>
                  </a:cubicBezTo>
                  <a:lnTo>
                    <a:pt x="590" y="2"/>
                  </a:lnTo>
                  <a:cubicBezTo>
                    <a:pt x="197" y="30"/>
                    <a:pt x="1" y="536"/>
                    <a:pt x="225" y="817"/>
                  </a:cubicBezTo>
                  <a:cubicBezTo>
                    <a:pt x="336" y="952"/>
                    <a:pt x="489" y="1017"/>
                    <a:pt x="641" y="1017"/>
                  </a:cubicBezTo>
                  <a:cubicBezTo>
                    <a:pt x="837" y="1017"/>
                    <a:pt x="1029" y="909"/>
                    <a:pt x="1124" y="704"/>
                  </a:cubicBezTo>
                  <a:cubicBezTo>
                    <a:pt x="1124" y="704"/>
                    <a:pt x="1124" y="704"/>
                    <a:pt x="1124" y="676"/>
                  </a:cubicBezTo>
                  <a:cubicBezTo>
                    <a:pt x="1286" y="352"/>
                    <a:pt x="1005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5257879" y="497094"/>
              <a:ext cx="58479" cy="40412"/>
            </a:xfrm>
            <a:custGeom>
              <a:avLst/>
              <a:gdLst/>
              <a:ahLst/>
              <a:cxnLst/>
              <a:rect l="l" t="t" r="r" b="b"/>
              <a:pathLst>
                <a:path w="984" h="680" extrusionOk="0">
                  <a:moveTo>
                    <a:pt x="501" y="1"/>
                  </a:moveTo>
                  <a:cubicBezTo>
                    <a:pt x="435" y="1"/>
                    <a:pt x="365" y="24"/>
                    <a:pt x="298" y="80"/>
                  </a:cubicBezTo>
                  <a:cubicBezTo>
                    <a:pt x="0" y="286"/>
                    <a:pt x="226" y="680"/>
                    <a:pt x="502" y="680"/>
                  </a:cubicBezTo>
                  <a:cubicBezTo>
                    <a:pt x="565" y="680"/>
                    <a:pt x="629" y="660"/>
                    <a:pt x="691" y="613"/>
                  </a:cubicBezTo>
                  <a:cubicBezTo>
                    <a:pt x="984" y="388"/>
                    <a:pt x="771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5256215" y="637410"/>
              <a:ext cx="61985" cy="44038"/>
            </a:xfrm>
            <a:custGeom>
              <a:avLst/>
              <a:gdLst/>
              <a:ahLst/>
              <a:cxnLst/>
              <a:rect l="l" t="t" r="r" b="b"/>
              <a:pathLst>
                <a:path w="1043" h="741" extrusionOk="0">
                  <a:moveTo>
                    <a:pt x="509" y="1"/>
                  </a:moveTo>
                  <a:cubicBezTo>
                    <a:pt x="440" y="1"/>
                    <a:pt x="367" y="24"/>
                    <a:pt x="298" y="77"/>
                  </a:cubicBezTo>
                  <a:cubicBezTo>
                    <a:pt x="0" y="306"/>
                    <a:pt x="226" y="741"/>
                    <a:pt x="532" y="741"/>
                  </a:cubicBezTo>
                  <a:cubicBezTo>
                    <a:pt x="601" y="741"/>
                    <a:pt x="675" y="718"/>
                    <a:pt x="747" y="667"/>
                  </a:cubicBezTo>
                  <a:cubicBezTo>
                    <a:pt x="1043" y="417"/>
                    <a:pt x="804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5241595" y="762392"/>
              <a:ext cx="44335" cy="31141"/>
            </a:xfrm>
            <a:custGeom>
              <a:avLst/>
              <a:gdLst/>
              <a:ahLst/>
              <a:cxnLst/>
              <a:rect l="l" t="t" r="r" b="b"/>
              <a:pathLst>
                <a:path w="746" h="524" extrusionOk="0">
                  <a:moveTo>
                    <a:pt x="359" y="1"/>
                  </a:moveTo>
                  <a:cubicBezTo>
                    <a:pt x="310" y="1"/>
                    <a:pt x="258" y="16"/>
                    <a:pt x="207" y="52"/>
                  </a:cubicBezTo>
                  <a:cubicBezTo>
                    <a:pt x="0" y="213"/>
                    <a:pt x="170" y="524"/>
                    <a:pt x="376" y="524"/>
                  </a:cubicBezTo>
                  <a:cubicBezTo>
                    <a:pt x="422" y="524"/>
                    <a:pt x="470" y="508"/>
                    <a:pt x="516" y="473"/>
                  </a:cubicBezTo>
                  <a:cubicBezTo>
                    <a:pt x="746" y="312"/>
                    <a:pt x="581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5209562" y="860453"/>
              <a:ext cx="60975" cy="41601"/>
            </a:xfrm>
            <a:custGeom>
              <a:avLst/>
              <a:gdLst/>
              <a:ahLst/>
              <a:cxnLst/>
              <a:rect l="l" t="t" r="r" b="b"/>
              <a:pathLst>
                <a:path w="1026" h="700" extrusionOk="0">
                  <a:moveTo>
                    <a:pt x="515" y="1"/>
                  </a:moveTo>
                  <a:cubicBezTo>
                    <a:pt x="446" y="1"/>
                    <a:pt x="372" y="26"/>
                    <a:pt x="297" y="86"/>
                  </a:cubicBezTo>
                  <a:cubicBezTo>
                    <a:pt x="0" y="284"/>
                    <a:pt x="205" y="700"/>
                    <a:pt x="507" y="700"/>
                  </a:cubicBezTo>
                  <a:cubicBezTo>
                    <a:pt x="548" y="700"/>
                    <a:pt x="590" y="692"/>
                    <a:pt x="634" y="676"/>
                  </a:cubicBezTo>
                  <a:cubicBezTo>
                    <a:pt x="1026" y="537"/>
                    <a:pt x="83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>
              <a:off x="5183591" y="985851"/>
              <a:ext cx="69355" cy="48733"/>
            </a:xfrm>
            <a:custGeom>
              <a:avLst/>
              <a:gdLst/>
              <a:ahLst/>
              <a:cxnLst/>
              <a:rect l="l" t="t" r="r" b="b"/>
              <a:pathLst>
                <a:path w="1167" h="820" extrusionOk="0">
                  <a:moveTo>
                    <a:pt x="574" y="0"/>
                  </a:moveTo>
                  <a:cubicBezTo>
                    <a:pt x="499" y="0"/>
                    <a:pt x="419" y="25"/>
                    <a:pt x="341" y="82"/>
                  </a:cubicBezTo>
                  <a:cubicBezTo>
                    <a:pt x="0" y="331"/>
                    <a:pt x="265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67" y="476"/>
                    <a:pt x="909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>
              <a:off x="5185612" y="1126761"/>
              <a:ext cx="54497" cy="37500"/>
            </a:xfrm>
            <a:custGeom>
              <a:avLst/>
              <a:gdLst/>
              <a:ahLst/>
              <a:cxnLst/>
              <a:rect l="l" t="t" r="r" b="b"/>
              <a:pathLst>
                <a:path w="917" h="631" extrusionOk="0">
                  <a:moveTo>
                    <a:pt x="459" y="0"/>
                  </a:moveTo>
                  <a:cubicBezTo>
                    <a:pt x="400" y="0"/>
                    <a:pt x="338" y="21"/>
                    <a:pt x="279" y="69"/>
                  </a:cubicBezTo>
                  <a:cubicBezTo>
                    <a:pt x="1" y="254"/>
                    <a:pt x="220" y="631"/>
                    <a:pt x="478" y="631"/>
                  </a:cubicBezTo>
                  <a:cubicBezTo>
                    <a:pt x="533" y="631"/>
                    <a:pt x="590" y="614"/>
                    <a:pt x="644" y="574"/>
                  </a:cubicBezTo>
                  <a:cubicBezTo>
                    <a:pt x="916" y="370"/>
                    <a:pt x="71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5214673" y="1227140"/>
              <a:ext cx="47841" cy="36074"/>
            </a:xfrm>
            <a:custGeom>
              <a:avLst/>
              <a:gdLst/>
              <a:ahLst/>
              <a:cxnLst/>
              <a:rect l="l" t="t" r="r" b="b"/>
              <a:pathLst>
                <a:path w="805" h="607" extrusionOk="0">
                  <a:moveTo>
                    <a:pt x="353" y="1"/>
                  </a:moveTo>
                  <a:cubicBezTo>
                    <a:pt x="251" y="1"/>
                    <a:pt x="152" y="52"/>
                    <a:pt x="99" y="177"/>
                  </a:cubicBezTo>
                  <a:cubicBezTo>
                    <a:pt x="1" y="412"/>
                    <a:pt x="190" y="606"/>
                    <a:pt x="390" y="606"/>
                  </a:cubicBezTo>
                  <a:cubicBezTo>
                    <a:pt x="476" y="606"/>
                    <a:pt x="564" y="570"/>
                    <a:pt x="632" y="486"/>
                  </a:cubicBezTo>
                  <a:cubicBezTo>
                    <a:pt x="804" y="237"/>
                    <a:pt x="572" y="1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2"/>
            <p:cNvSpPr/>
            <p:nvPr/>
          </p:nvSpPr>
          <p:spPr>
            <a:xfrm>
              <a:off x="5245518" y="1330965"/>
              <a:ext cx="66799" cy="59489"/>
            </a:xfrm>
            <a:custGeom>
              <a:avLst/>
              <a:gdLst/>
              <a:ahLst/>
              <a:cxnLst/>
              <a:rect l="l" t="t" r="r" b="b"/>
              <a:pathLst>
                <a:path w="1124" h="1001" extrusionOk="0">
                  <a:moveTo>
                    <a:pt x="561" y="0"/>
                  </a:moveTo>
                  <a:cubicBezTo>
                    <a:pt x="453" y="0"/>
                    <a:pt x="344" y="30"/>
                    <a:pt x="253" y="86"/>
                  </a:cubicBezTo>
                  <a:cubicBezTo>
                    <a:pt x="57" y="255"/>
                    <a:pt x="1" y="592"/>
                    <a:pt x="169" y="816"/>
                  </a:cubicBezTo>
                  <a:cubicBezTo>
                    <a:pt x="269" y="933"/>
                    <a:pt x="419" y="1000"/>
                    <a:pt x="571" y="1000"/>
                  </a:cubicBezTo>
                  <a:cubicBezTo>
                    <a:pt x="675" y="1000"/>
                    <a:pt x="780" y="969"/>
                    <a:pt x="871" y="900"/>
                  </a:cubicBezTo>
                  <a:cubicBezTo>
                    <a:pt x="1096" y="732"/>
                    <a:pt x="1124" y="423"/>
                    <a:pt x="983" y="199"/>
                  </a:cubicBezTo>
                  <a:cubicBezTo>
                    <a:pt x="883" y="64"/>
                    <a:pt x="722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2"/>
            <p:cNvSpPr/>
            <p:nvPr/>
          </p:nvSpPr>
          <p:spPr>
            <a:xfrm>
              <a:off x="5302868" y="1463317"/>
              <a:ext cx="60381" cy="41898"/>
            </a:xfrm>
            <a:custGeom>
              <a:avLst/>
              <a:gdLst/>
              <a:ahLst/>
              <a:cxnLst/>
              <a:rect l="l" t="t" r="r" b="b"/>
              <a:pathLst>
                <a:path w="1016" h="705" extrusionOk="0">
                  <a:moveTo>
                    <a:pt x="508" y="1"/>
                  </a:moveTo>
                  <a:cubicBezTo>
                    <a:pt x="441" y="1"/>
                    <a:pt x="369" y="24"/>
                    <a:pt x="299" y="77"/>
                  </a:cubicBezTo>
                  <a:cubicBezTo>
                    <a:pt x="1" y="307"/>
                    <a:pt x="228" y="705"/>
                    <a:pt x="520" y="705"/>
                  </a:cubicBezTo>
                  <a:cubicBezTo>
                    <a:pt x="585" y="705"/>
                    <a:pt x="654" y="685"/>
                    <a:pt x="720" y="639"/>
                  </a:cubicBezTo>
                  <a:cubicBezTo>
                    <a:pt x="1015" y="411"/>
                    <a:pt x="796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5282365" y="1562091"/>
              <a:ext cx="77913" cy="54497"/>
            </a:xfrm>
            <a:custGeom>
              <a:avLst/>
              <a:gdLst/>
              <a:ahLst/>
              <a:cxnLst/>
              <a:rect l="l" t="t" r="r" b="b"/>
              <a:pathLst>
                <a:path w="1311" h="917" extrusionOk="0">
                  <a:moveTo>
                    <a:pt x="653" y="0"/>
                  </a:moveTo>
                  <a:cubicBezTo>
                    <a:pt x="567" y="0"/>
                    <a:pt x="477" y="30"/>
                    <a:pt x="391" y="100"/>
                  </a:cubicBezTo>
                  <a:cubicBezTo>
                    <a:pt x="0" y="376"/>
                    <a:pt x="307" y="916"/>
                    <a:pt x="678" y="916"/>
                  </a:cubicBezTo>
                  <a:cubicBezTo>
                    <a:pt x="759" y="916"/>
                    <a:pt x="844" y="890"/>
                    <a:pt x="925" y="830"/>
                  </a:cubicBezTo>
                  <a:cubicBezTo>
                    <a:pt x="1311" y="534"/>
                    <a:pt x="1017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5656718" y="2943912"/>
              <a:ext cx="83975" cy="58717"/>
            </a:xfrm>
            <a:custGeom>
              <a:avLst/>
              <a:gdLst/>
              <a:ahLst/>
              <a:cxnLst/>
              <a:rect l="l" t="t" r="r" b="b"/>
              <a:pathLst>
                <a:path w="1413" h="988" extrusionOk="0">
                  <a:moveTo>
                    <a:pt x="685" y="0"/>
                  </a:moveTo>
                  <a:cubicBezTo>
                    <a:pt x="595" y="0"/>
                    <a:pt x="501" y="29"/>
                    <a:pt x="409" y="95"/>
                  </a:cubicBezTo>
                  <a:cubicBezTo>
                    <a:pt x="0" y="413"/>
                    <a:pt x="308" y="988"/>
                    <a:pt x="708" y="988"/>
                  </a:cubicBezTo>
                  <a:cubicBezTo>
                    <a:pt x="803" y="988"/>
                    <a:pt x="902" y="956"/>
                    <a:pt x="999" y="881"/>
                  </a:cubicBezTo>
                  <a:cubicBezTo>
                    <a:pt x="1413" y="582"/>
                    <a:pt x="1092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5637106" y="3069608"/>
              <a:ext cx="64482" cy="45167"/>
            </a:xfrm>
            <a:custGeom>
              <a:avLst/>
              <a:gdLst/>
              <a:ahLst/>
              <a:cxnLst/>
              <a:rect l="l" t="t" r="r" b="b"/>
              <a:pathLst>
                <a:path w="1085" h="760" extrusionOk="0">
                  <a:moveTo>
                    <a:pt x="544" y="1"/>
                  </a:moveTo>
                  <a:cubicBezTo>
                    <a:pt x="471" y="1"/>
                    <a:pt x="393" y="26"/>
                    <a:pt x="318" y="85"/>
                  </a:cubicBezTo>
                  <a:cubicBezTo>
                    <a:pt x="0" y="312"/>
                    <a:pt x="233" y="759"/>
                    <a:pt x="541" y="759"/>
                  </a:cubicBezTo>
                  <a:cubicBezTo>
                    <a:pt x="615" y="759"/>
                    <a:pt x="692" y="734"/>
                    <a:pt x="767" y="675"/>
                  </a:cubicBezTo>
                  <a:cubicBezTo>
                    <a:pt x="1085" y="448"/>
                    <a:pt x="852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5597228" y="3184309"/>
              <a:ext cx="72386" cy="50872"/>
            </a:xfrm>
            <a:custGeom>
              <a:avLst/>
              <a:gdLst/>
              <a:ahLst/>
              <a:cxnLst/>
              <a:rect l="l" t="t" r="r" b="b"/>
              <a:pathLst>
                <a:path w="1218" h="856" extrusionOk="0">
                  <a:moveTo>
                    <a:pt x="600" y="0"/>
                  </a:moveTo>
                  <a:cubicBezTo>
                    <a:pt x="517" y="0"/>
                    <a:pt x="429" y="28"/>
                    <a:pt x="343" y="92"/>
                  </a:cubicBezTo>
                  <a:cubicBezTo>
                    <a:pt x="1" y="344"/>
                    <a:pt x="272" y="855"/>
                    <a:pt x="627" y="855"/>
                  </a:cubicBezTo>
                  <a:cubicBezTo>
                    <a:pt x="708" y="855"/>
                    <a:pt x="793" y="829"/>
                    <a:pt x="877" y="766"/>
                  </a:cubicBezTo>
                  <a:cubicBezTo>
                    <a:pt x="1218" y="494"/>
                    <a:pt x="952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2"/>
            <p:cNvSpPr/>
            <p:nvPr/>
          </p:nvSpPr>
          <p:spPr>
            <a:xfrm>
              <a:off x="5520622" y="3306082"/>
              <a:ext cx="70543" cy="49386"/>
            </a:xfrm>
            <a:custGeom>
              <a:avLst/>
              <a:gdLst/>
              <a:ahLst/>
              <a:cxnLst/>
              <a:rect l="l" t="t" r="r" b="b"/>
              <a:pathLst>
                <a:path w="1187" h="831" extrusionOk="0">
                  <a:moveTo>
                    <a:pt x="585" y="1"/>
                  </a:moveTo>
                  <a:cubicBezTo>
                    <a:pt x="505" y="1"/>
                    <a:pt x="422" y="28"/>
                    <a:pt x="341" y="93"/>
                  </a:cubicBezTo>
                  <a:cubicBezTo>
                    <a:pt x="1" y="342"/>
                    <a:pt x="265" y="830"/>
                    <a:pt x="602" y="830"/>
                  </a:cubicBezTo>
                  <a:cubicBezTo>
                    <a:pt x="682" y="830"/>
                    <a:pt x="766" y="803"/>
                    <a:pt x="846" y="738"/>
                  </a:cubicBezTo>
                  <a:cubicBezTo>
                    <a:pt x="1187" y="489"/>
                    <a:pt x="922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2"/>
            <p:cNvSpPr/>
            <p:nvPr/>
          </p:nvSpPr>
          <p:spPr>
            <a:xfrm>
              <a:off x="5420660" y="3395287"/>
              <a:ext cx="73753" cy="51764"/>
            </a:xfrm>
            <a:custGeom>
              <a:avLst/>
              <a:gdLst/>
              <a:ahLst/>
              <a:cxnLst/>
              <a:rect l="l" t="t" r="r" b="b"/>
              <a:pathLst>
                <a:path w="1241" h="871" extrusionOk="0">
                  <a:moveTo>
                    <a:pt x="597" y="1"/>
                  </a:moveTo>
                  <a:cubicBezTo>
                    <a:pt x="521" y="1"/>
                    <a:pt x="442" y="25"/>
                    <a:pt x="367" y="80"/>
                  </a:cubicBezTo>
                  <a:cubicBezTo>
                    <a:pt x="1" y="354"/>
                    <a:pt x="268" y="871"/>
                    <a:pt x="623" y="871"/>
                  </a:cubicBezTo>
                  <a:cubicBezTo>
                    <a:pt x="703" y="871"/>
                    <a:pt x="789" y="844"/>
                    <a:pt x="872" y="782"/>
                  </a:cubicBezTo>
                  <a:cubicBezTo>
                    <a:pt x="1241" y="505"/>
                    <a:pt x="947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5316953" y="3453648"/>
              <a:ext cx="52120" cy="36549"/>
            </a:xfrm>
            <a:custGeom>
              <a:avLst/>
              <a:gdLst/>
              <a:ahLst/>
              <a:cxnLst/>
              <a:rect l="l" t="t" r="r" b="b"/>
              <a:pathLst>
                <a:path w="877" h="615" extrusionOk="0">
                  <a:moveTo>
                    <a:pt x="411" y="0"/>
                  </a:moveTo>
                  <a:cubicBezTo>
                    <a:pt x="53" y="0"/>
                    <a:pt x="1" y="614"/>
                    <a:pt x="429" y="614"/>
                  </a:cubicBezTo>
                  <a:cubicBezTo>
                    <a:pt x="438" y="614"/>
                    <a:pt x="446" y="614"/>
                    <a:pt x="455" y="614"/>
                  </a:cubicBezTo>
                  <a:lnTo>
                    <a:pt x="511" y="614"/>
                  </a:lnTo>
                  <a:cubicBezTo>
                    <a:pt x="820" y="586"/>
                    <a:pt x="876" y="136"/>
                    <a:pt x="596" y="52"/>
                  </a:cubicBezTo>
                  <a:cubicBezTo>
                    <a:pt x="567" y="24"/>
                    <a:pt x="539" y="24"/>
                    <a:pt x="539" y="24"/>
                  </a:cubicBezTo>
                  <a:cubicBezTo>
                    <a:pt x="493" y="8"/>
                    <a:pt x="450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5235830" y="3459175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1" y="1"/>
                  </a:moveTo>
                  <a:cubicBezTo>
                    <a:pt x="109" y="1"/>
                    <a:pt x="0" y="97"/>
                    <a:pt x="23" y="212"/>
                  </a:cubicBezTo>
                  <a:cubicBezTo>
                    <a:pt x="23" y="212"/>
                    <a:pt x="23" y="240"/>
                    <a:pt x="23" y="240"/>
                  </a:cubicBezTo>
                  <a:cubicBezTo>
                    <a:pt x="42" y="335"/>
                    <a:pt x="126" y="404"/>
                    <a:pt x="212" y="404"/>
                  </a:cubicBezTo>
                  <a:cubicBezTo>
                    <a:pt x="254" y="404"/>
                    <a:pt x="296" y="389"/>
                    <a:pt x="332" y="352"/>
                  </a:cubicBezTo>
                  <a:cubicBezTo>
                    <a:pt x="444" y="268"/>
                    <a:pt x="416" y="100"/>
                    <a:pt x="304" y="43"/>
                  </a:cubicBezTo>
                  <a:cubicBezTo>
                    <a:pt x="276" y="43"/>
                    <a:pt x="276" y="15"/>
                    <a:pt x="276" y="15"/>
                  </a:cubicBezTo>
                  <a:cubicBezTo>
                    <a:pt x="256" y="5"/>
                    <a:pt x="234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2630749" y="1813482"/>
              <a:ext cx="987251" cy="382670"/>
            </a:xfrm>
            <a:custGeom>
              <a:avLst/>
              <a:gdLst/>
              <a:ahLst/>
              <a:cxnLst/>
              <a:rect l="l" t="t" r="r" b="b"/>
              <a:pathLst>
                <a:path w="16612" h="6439" extrusionOk="0">
                  <a:moveTo>
                    <a:pt x="1842" y="1"/>
                  </a:moveTo>
                  <a:cubicBezTo>
                    <a:pt x="948" y="1"/>
                    <a:pt x="1" y="194"/>
                    <a:pt x="482" y="1120"/>
                  </a:cubicBezTo>
                  <a:cubicBezTo>
                    <a:pt x="735" y="1590"/>
                    <a:pt x="1108" y="1749"/>
                    <a:pt x="1515" y="1749"/>
                  </a:cubicBezTo>
                  <a:cubicBezTo>
                    <a:pt x="2055" y="1749"/>
                    <a:pt x="2657" y="1468"/>
                    <a:pt x="3121" y="1260"/>
                  </a:cubicBezTo>
                  <a:cubicBezTo>
                    <a:pt x="3570" y="1035"/>
                    <a:pt x="4076" y="923"/>
                    <a:pt x="4553" y="867"/>
                  </a:cubicBezTo>
                  <a:cubicBezTo>
                    <a:pt x="4700" y="844"/>
                    <a:pt x="4836" y="833"/>
                    <a:pt x="4967" y="833"/>
                  </a:cubicBezTo>
                  <a:cubicBezTo>
                    <a:pt x="5311" y="833"/>
                    <a:pt x="5618" y="906"/>
                    <a:pt x="5985" y="1007"/>
                  </a:cubicBezTo>
                  <a:cubicBezTo>
                    <a:pt x="6995" y="1288"/>
                    <a:pt x="8006" y="1653"/>
                    <a:pt x="8989" y="2130"/>
                  </a:cubicBezTo>
                  <a:cubicBezTo>
                    <a:pt x="11600" y="3366"/>
                    <a:pt x="14014" y="4825"/>
                    <a:pt x="16428" y="6426"/>
                  </a:cubicBezTo>
                  <a:cubicBezTo>
                    <a:pt x="16442" y="6435"/>
                    <a:pt x="16456" y="6439"/>
                    <a:pt x="16470" y="6439"/>
                  </a:cubicBezTo>
                  <a:cubicBezTo>
                    <a:pt x="16544" y="6439"/>
                    <a:pt x="16611" y="6332"/>
                    <a:pt x="16541" y="6285"/>
                  </a:cubicBezTo>
                  <a:cubicBezTo>
                    <a:pt x="13817" y="3983"/>
                    <a:pt x="10645" y="2243"/>
                    <a:pt x="7248" y="1148"/>
                  </a:cubicBezTo>
                  <a:cubicBezTo>
                    <a:pt x="5900" y="698"/>
                    <a:pt x="4497" y="277"/>
                    <a:pt x="3065" y="81"/>
                  </a:cubicBezTo>
                  <a:lnTo>
                    <a:pt x="2981" y="81"/>
                  </a:lnTo>
                  <a:cubicBezTo>
                    <a:pt x="2751" y="52"/>
                    <a:pt x="2304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3568683" y="1091341"/>
              <a:ext cx="166939" cy="1020948"/>
            </a:xfrm>
            <a:custGeom>
              <a:avLst/>
              <a:gdLst/>
              <a:ahLst/>
              <a:cxnLst/>
              <a:rect l="l" t="t" r="r" b="b"/>
              <a:pathLst>
                <a:path w="2809" h="17179" extrusionOk="0">
                  <a:moveTo>
                    <a:pt x="1373" y="1"/>
                  </a:moveTo>
                  <a:cubicBezTo>
                    <a:pt x="621" y="1"/>
                    <a:pt x="318" y="1821"/>
                    <a:pt x="225" y="2378"/>
                  </a:cubicBezTo>
                  <a:cubicBezTo>
                    <a:pt x="225" y="2406"/>
                    <a:pt x="225" y="2462"/>
                    <a:pt x="197" y="2490"/>
                  </a:cubicBezTo>
                  <a:cubicBezTo>
                    <a:pt x="1" y="3922"/>
                    <a:pt x="29" y="5354"/>
                    <a:pt x="85" y="6813"/>
                  </a:cubicBezTo>
                  <a:cubicBezTo>
                    <a:pt x="197" y="10351"/>
                    <a:pt x="1011" y="13888"/>
                    <a:pt x="2471" y="17117"/>
                  </a:cubicBezTo>
                  <a:cubicBezTo>
                    <a:pt x="2493" y="17160"/>
                    <a:pt x="2531" y="17178"/>
                    <a:pt x="2566" y="17178"/>
                  </a:cubicBezTo>
                  <a:cubicBezTo>
                    <a:pt x="2623" y="17178"/>
                    <a:pt x="2674" y="17130"/>
                    <a:pt x="2640" y="17061"/>
                  </a:cubicBezTo>
                  <a:cubicBezTo>
                    <a:pt x="1769" y="14309"/>
                    <a:pt x="1011" y="11586"/>
                    <a:pt x="534" y="8722"/>
                  </a:cubicBezTo>
                  <a:cubicBezTo>
                    <a:pt x="366" y="7684"/>
                    <a:pt x="281" y="6617"/>
                    <a:pt x="281" y="5550"/>
                  </a:cubicBezTo>
                  <a:cubicBezTo>
                    <a:pt x="310" y="5017"/>
                    <a:pt x="338" y="4624"/>
                    <a:pt x="562" y="4118"/>
                  </a:cubicBezTo>
                  <a:cubicBezTo>
                    <a:pt x="759" y="3669"/>
                    <a:pt x="983" y="3220"/>
                    <a:pt x="1320" y="2855"/>
                  </a:cubicBezTo>
                  <a:cubicBezTo>
                    <a:pt x="1910" y="2153"/>
                    <a:pt x="2808" y="1142"/>
                    <a:pt x="1910" y="272"/>
                  </a:cubicBezTo>
                  <a:cubicBezTo>
                    <a:pt x="1709" y="81"/>
                    <a:pt x="1531" y="1"/>
                    <a:pt x="1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4226104" y="2917822"/>
              <a:ext cx="455531" cy="562564"/>
            </a:xfrm>
            <a:custGeom>
              <a:avLst/>
              <a:gdLst/>
              <a:ahLst/>
              <a:cxnLst/>
              <a:rect l="l" t="t" r="r" b="b"/>
              <a:pathLst>
                <a:path w="7665" h="9466" extrusionOk="0">
                  <a:moveTo>
                    <a:pt x="1168" y="1"/>
                  </a:moveTo>
                  <a:cubicBezTo>
                    <a:pt x="982" y="1"/>
                    <a:pt x="745" y="119"/>
                    <a:pt x="590" y="197"/>
                  </a:cubicBezTo>
                  <a:lnTo>
                    <a:pt x="562" y="169"/>
                  </a:lnTo>
                  <a:cubicBezTo>
                    <a:pt x="562" y="169"/>
                    <a:pt x="534" y="197"/>
                    <a:pt x="505" y="225"/>
                  </a:cubicBezTo>
                  <a:cubicBezTo>
                    <a:pt x="449" y="253"/>
                    <a:pt x="421" y="281"/>
                    <a:pt x="421" y="281"/>
                  </a:cubicBezTo>
                  <a:lnTo>
                    <a:pt x="449" y="309"/>
                  </a:lnTo>
                  <a:cubicBezTo>
                    <a:pt x="253" y="477"/>
                    <a:pt x="0" y="814"/>
                    <a:pt x="112" y="1011"/>
                  </a:cubicBezTo>
                  <a:cubicBezTo>
                    <a:pt x="281" y="1320"/>
                    <a:pt x="1348" y="2723"/>
                    <a:pt x="1909" y="3594"/>
                  </a:cubicBezTo>
                  <a:cubicBezTo>
                    <a:pt x="2471" y="4436"/>
                    <a:pt x="3481" y="6233"/>
                    <a:pt x="4773" y="7580"/>
                  </a:cubicBezTo>
                  <a:cubicBezTo>
                    <a:pt x="5138" y="7973"/>
                    <a:pt x="5503" y="8366"/>
                    <a:pt x="5896" y="8703"/>
                  </a:cubicBezTo>
                  <a:cubicBezTo>
                    <a:pt x="6084" y="8850"/>
                    <a:pt x="6820" y="9465"/>
                    <a:pt x="7228" y="9465"/>
                  </a:cubicBezTo>
                  <a:cubicBezTo>
                    <a:pt x="7367" y="9465"/>
                    <a:pt x="7468" y="9394"/>
                    <a:pt x="7496" y="9209"/>
                  </a:cubicBezTo>
                  <a:cubicBezTo>
                    <a:pt x="7665" y="8142"/>
                    <a:pt x="6935" y="7215"/>
                    <a:pt x="6401" y="6345"/>
                  </a:cubicBezTo>
                  <a:cubicBezTo>
                    <a:pt x="5447" y="4717"/>
                    <a:pt x="4015" y="3285"/>
                    <a:pt x="3341" y="2499"/>
                  </a:cubicBezTo>
                  <a:cubicBezTo>
                    <a:pt x="2667" y="1741"/>
                    <a:pt x="1600" y="309"/>
                    <a:pt x="1376" y="84"/>
                  </a:cubicBezTo>
                  <a:cubicBezTo>
                    <a:pt x="1324" y="24"/>
                    <a:pt x="1251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4150984" y="2809361"/>
              <a:ext cx="191959" cy="196892"/>
            </a:xfrm>
            <a:custGeom>
              <a:avLst/>
              <a:gdLst/>
              <a:ahLst/>
              <a:cxnLst/>
              <a:rect l="l" t="t" r="r" b="b"/>
              <a:pathLst>
                <a:path w="3230" h="3313" extrusionOk="0">
                  <a:moveTo>
                    <a:pt x="478" y="0"/>
                  </a:moveTo>
                  <a:lnTo>
                    <a:pt x="394" y="225"/>
                  </a:lnTo>
                  <a:lnTo>
                    <a:pt x="169" y="253"/>
                  </a:lnTo>
                  <a:lnTo>
                    <a:pt x="225" y="590"/>
                  </a:lnTo>
                  <a:lnTo>
                    <a:pt x="1" y="1067"/>
                  </a:lnTo>
                  <a:cubicBezTo>
                    <a:pt x="1" y="1067"/>
                    <a:pt x="57" y="1123"/>
                    <a:pt x="141" y="1207"/>
                  </a:cubicBezTo>
                  <a:cubicBezTo>
                    <a:pt x="57" y="1601"/>
                    <a:pt x="29" y="2246"/>
                    <a:pt x="506" y="2780"/>
                  </a:cubicBezTo>
                  <a:cubicBezTo>
                    <a:pt x="821" y="3113"/>
                    <a:pt x="1283" y="3312"/>
                    <a:pt x="1746" y="3312"/>
                  </a:cubicBezTo>
                  <a:cubicBezTo>
                    <a:pt x="1984" y="3312"/>
                    <a:pt x="2224" y="3259"/>
                    <a:pt x="2443" y="3145"/>
                  </a:cubicBezTo>
                  <a:cubicBezTo>
                    <a:pt x="3201" y="2723"/>
                    <a:pt x="3229" y="1713"/>
                    <a:pt x="2808" y="1039"/>
                  </a:cubicBezTo>
                  <a:cubicBezTo>
                    <a:pt x="2443" y="421"/>
                    <a:pt x="1826" y="253"/>
                    <a:pt x="1404" y="253"/>
                  </a:cubicBezTo>
                  <a:cubicBezTo>
                    <a:pt x="1348" y="141"/>
                    <a:pt x="1292" y="84"/>
                    <a:pt x="1292" y="84"/>
                  </a:cubicBezTo>
                  <a:lnTo>
                    <a:pt x="787" y="16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3907378" y="2505670"/>
              <a:ext cx="348795" cy="403827"/>
            </a:xfrm>
            <a:custGeom>
              <a:avLst/>
              <a:gdLst/>
              <a:ahLst/>
              <a:cxnLst/>
              <a:rect l="l" t="t" r="r" b="b"/>
              <a:pathLst>
                <a:path w="5869" h="6795" extrusionOk="0">
                  <a:moveTo>
                    <a:pt x="2191" y="1"/>
                  </a:moveTo>
                  <a:lnTo>
                    <a:pt x="1320" y="1152"/>
                  </a:lnTo>
                  <a:lnTo>
                    <a:pt x="1" y="1657"/>
                  </a:lnTo>
                  <a:cubicBezTo>
                    <a:pt x="1" y="1657"/>
                    <a:pt x="506" y="3903"/>
                    <a:pt x="2163" y="5223"/>
                  </a:cubicBezTo>
                  <a:cubicBezTo>
                    <a:pt x="2724" y="5644"/>
                    <a:pt x="3314" y="6065"/>
                    <a:pt x="3931" y="6374"/>
                  </a:cubicBezTo>
                  <a:cubicBezTo>
                    <a:pt x="4271" y="6568"/>
                    <a:pt x="4716" y="6783"/>
                    <a:pt x="5139" y="6783"/>
                  </a:cubicBezTo>
                  <a:cubicBezTo>
                    <a:pt x="5205" y="6783"/>
                    <a:pt x="5271" y="6778"/>
                    <a:pt x="5335" y="6767"/>
                  </a:cubicBezTo>
                  <a:lnTo>
                    <a:pt x="5335" y="6767"/>
                  </a:lnTo>
                  <a:cubicBezTo>
                    <a:pt x="5335" y="6767"/>
                    <a:pt x="5307" y="6795"/>
                    <a:pt x="5335" y="6795"/>
                  </a:cubicBezTo>
                  <a:lnTo>
                    <a:pt x="5363" y="6795"/>
                  </a:lnTo>
                  <a:cubicBezTo>
                    <a:pt x="5475" y="6711"/>
                    <a:pt x="5560" y="6626"/>
                    <a:pt x="5672" y="6542"/>
                  </a:cubicBezTo>
                  <a:cubicBezTo>
                    <a:pt x="5644" y="6542"/>
                    <a:pt x="5644" y="6486"/>
                    <a:pt x="5672" y="6458"/>
                  </a:cubicBezTo>
                  <a:cubicBezTo>
                    <a:pt x="5868" y="6009"/>
                    <a:pt x="5728" y="5419"/>
                    <a:pt x="5616" y="4970"/>
                  </a:cubicBezTo>
                  <a:cubicBezTo>
                    <a:pt x="5475" y="4324"/>
                    <a:pt x="5251" y="3678"/>
                    <a:pt x="4998" y="3061"/>
                  </a:cubicBezTo>
                  <a:cubicBezTo>
                    <a:pt x="4184" y="1124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3580391" y="2082822"/>
              <a:ext cx="287047" cy="289424"/>
            </a:xfrm>
            <a:custGeom>
              <a:avLst/>
              <a:gdLst/>
              <a:ahLst/>
              <a:cxnLst/>
              <a:rect l="l" t="t" r="r" b="b"/>
              <a:pathLst>
                <a:path w="4830" h="4870" extrusionOk="0">
                  <a:moveTo>
                    <a:pt x="2098" y="1"/>
                  </a:moveTo>
                  <a:cubicBezTo>
                    <a:pt x="1276" y="1"/>
                    <a:pt x="665" y="375"/>
                    <a:pt x="309" y="1164"/>
                  </a:cubicBezTo>
                  <a:cubicBezTo>
                    <a:pt x="197" y="1388"/>
                    <a:pt x="113" y="1613"/>
                    <a:pt x="84" y="1866"/>
                  </a:cubicBezTo>
                  <a:cubicBezTo>
                    <a:pt x="0" y="2371"/>
                    <a:pt x="113" y="2848"/>
                    <a:pt x="421" y="3269"/>
                  </a:cubicBezTo>
                  <a:cubicBezTo>
                    <a:pt x="1460" y="4673"/>
                    <a:pt x="2667" y="4870"/>
                    <a:pt x="2667" y="4870"/>
                  </a:cubicBezTo>
                  <a:cubicBezTo>
                    <a:pt x="2752" y="4870"/>
                    <a:pt x="3173" y="4364"/>
                    <a:pt x="3257" y="4280"/>
                  </a:cubicBezTo>
                  <a:cubicBezTo>
                    <a:pt x="3678" y="3887"/>
                    <a:pt x="4211" y="3606"/>
                    <a:pt x="4689" y="3326"/>
                  </a:cubicBezTo>
                  <a:cubicBezTo>
                    <a:pt x="4689" y="3326"/>
                    <a:pt x="4829" y="2118"/>
                    <a:pt x="3762" y="743"/>
                  </a:cubicBezTo>
                  <a:cubicBezTo>
                    <a:pt x="3425" y="293"/>
                    <a:pt x="2920" y="41"/>
                    <a:pt x="2358" y="13"/>
                  </a:cubicBezTo>
                  <a:cubicBezTo>
                    <a:pt x="2270" y="5"/>
                    <a:pt x="2183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3685464" y="2240016"/>
              <a:ext cx="383086" cy="386533"/>
            </a:xfrm>
            <a:custGeom>
              <a:avLst/>
              <a:gdLst/>
              <a:ahLst/>
              <a:cxnLst/>
              <a:rect l="l" t="t" r="r" b="b"/>
              <a:pathLst>
                <a:path w="6446" h="6504" extrusionOk="0">
                  <a:moveTo>
                    <a:pt x="3224" y="0"/>
                  </a:moveTo>
                  <a:cubicBezTo>
                    <a:pt x="1725" y="0"/>
                    <a:pt x="132" y="1368"/>
                    <a:pt x="57" y="2870"/>
                  </a:cubicBezTo>
                  <a:cubicBezTo>
                    <a:pt x="1" y="4218"/>
                    <a:pt x="1461" y="5874"/>
                    <a:pt x="2949" y="6380"/>
                  </a:cubicBezTo>
                  <a:cubicBezTo>
                    <a:pt x="3194" y="6464"/>
                    <a:pt x="3445" y="6504"/>
                    <a:pt x="3694" y="6504"/>
                  </a:cubicBezTo>
                  <a:cubicBezTo>
                    <a:pt x="5099" y="6504"/>
                    <a:pt x="6445" y="5252"/>
                    <a:pt x="6374" y="3797"/>
                  </a:cubicBezTo>
                  <a:cubicBezTo>
                    <a:pt x="6290" y="2225"/>
                    <a:pt x="5111" y="372"/>
                    <a:pt x="3763" y="63"/>
                  </a:cubicBezTo>
                  <a:cubicBezTo>
                    <a:pt x="3587" y="20"/>
                    <a:pt x="3406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5219281" y="1939698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4998635" y="8687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4879150" y="61149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1406666" y="3103985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1324697" y="2996324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1308638" y="2864789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1358913" y="27140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4763579" y="148598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42"/>
          <p:cNvGrpSpPr/>
          <p:nvPr/>
        </p:nvGrpSpPr>
        <p:grpSpPr>
          <a:xfrm rot="-2700000" flipH="1">
            <a:off x="7233937" y="3907119"/>
            <a:ext cx="746257" cy="1303822"/>
            <a:chOff x="713230" y="384547"/>
            <a:chExt cx="666098" cy="1163774"/>
          </a:xfrm>
        </p:grpSpPr>
        <p:sp>
          <p:nvSpPr>
            <p:cNvPr id="1944" name="Google Shape;1944;p42"/>
            <p:cNvSpPr/>
            <p:nvPr/>
          </p:nvSpPr>
          <p:spPr>
            <a:xfrm>
              <a:off x="1184203" y="12175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1156828" y="824619"/>
              <a:ext cx="222500" cy="246025"/>
            </a:xfrm>
            <a:custGeom>
              <a:avLst/>
              <a:gdLst/>
              <a:ahLst/>
              <a:cxnLst/>
              <a:rect l="l" t="t" r="r" b="b"/>
              <a:pathLst>
                <a:path w="8900" h="9841" extrusionOk="0">
                  <a:moveTo>
                    <a:pt x="8900" y="1"/>
                  </a:moveTo>
                  <a:lnTo>
                    <a:pt x="8900" y="1"/>
                  </a:lnTo>
                  <a:cubicBezTo>
                    <a:pt x="8610" y="250"/>
                    <a:pt x="8207" y="328"/>
                    <a:pt x="7733" y="328"/>
                  </a:cubicBezTo>
                  <a:cubicBezTo>
                    <a:pt x="6941" y="328"/>
                    <a:pt x="5951" y="110"/>
                    <a:pt x="4956" y="110"/>
                  </a:cubicBezTo>
                  <a:cubicBezTo>
                    <a:pt x="3666" y="110"/>
                    <a:pt x="2368" y="477"/>
                    <a:pt x="1488" y="2162"/>
                  </a:cubicBezTo>
                  <a:cubicBezTo>
                    <a:pt x="0" y="4998"/>
                    <a:pt x="1067" y="9518"/>
                    <a:pt x="1067" y="9518"/>
                  </a:cubicBezTo>
                  <a:cubicBezTo>
                    <a:pt x="1758" y="9741"/>
                    <a:pt x="2390" y="9841"/>
                    <a:pt x="2965" y="9841"/>
                  </a:cubicBezTo>
                  <a:cubicBezTo>
                    <a:pt x="6291" y="9841"/>
                    <a:pt x="7734" y="6529"/>
                    <a:pt x="7973" y="4829"/>
                  </a:cubicBezTo>
                  <a:cubicBezTo>
                    <a:pt x="8282" y="2864"/>
                    <a:pt x="8900" y="1"/>
                    <a:pt x="8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746230" y="10113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727980" y="6870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863429" y="3845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713230" y="4638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899929" y="10337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840280" y="10534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2"/>
            <p:cNvSpPr/>
            <p:nvPr/>
          </p:nvSpPr>
          <p:spPr>
            <a:xfrm>
              <a:off x="853604" y="11130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811505" y="10997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1241753" y="913769"/>
              <a:ext cx="91250" cy="42825"/>
            </a:xfrm>
            <a:custGeom>
              <a:avLst/>
              <a:gdLst/>
              <a:ahLst/>
              <a:cxnLst/>
              <a:rect l="l" t="t" r="r" b="b"/>
              <a:pathLst>
                <a:path w="3650" h="1713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2330" y="253"/>
                    <a:pt x="983" y="758"/>
                    <a:pt x="0" y="1713"/>
                  </a:cubicBezTo>
                  <a:cubicBezTo>
                    <a:pt x="1095" y="899"/>
                    <a:pt x="2358" y="421"/>
                    <a:pt x="3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>
              <a:off x="1198928" y="1002893"/>
              <a:ext cx="91275" cy="26700"/>
            </a:xfrm>
            <a:custGeom>
              <a:avLst/>
              <a:gdLst/>
              <a:ahLst/>
              <a:cxnLst/>
              <a:rect l="l" t="t" r="r" b="b"/>
              <a:pathLst>
                <a:path w="3651" h="1068" extrusionOk="0">
                  <a:moveTo>
                    <a:pt x="3650" y="1"/>
                  </a:moveTo>
                  <a:cubicBezTo>
                    <a:pt x="2387" y="85"/>
                    <a:pt x="1095" y="394"/>
                    <a:pt x="1" y="1067"/>
                  </a:cubicBezTo>
                  <a:cubicBezTo>
                    <a:pt x="1180" y="562"/>
                    <a:pt x="2415" y="253"/>
                    <a:pt x="3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>
              <a:off x="1264203" y="856194"/>
              <a:ext cx="14050" cy="64600"/>
            </a:xfrm>
            <a:custGeom>
              <a:avLst/>
              <a:gdLst/>
              <a:ahLst/>
              <a:cxnLst/>
              <a:rect l="l" t="t" r="r" b="b"/>
              <a:pathLst>
                <a:path w="562" h="2584" extrusionOk="0">
                  <a:moveTo>
                    <a:pt x="562" y="1"/>
                  </a:moveTo>
                  <a:lnTo>
                    <a:pt x="562" y="1"/>
                  </a:lnTo>
                  <a:cubicBezTo>
                    <a:pt x="169" y="787"/>
                    <a:pt x="1" y="1714"/>
                    <a:pt x="169" y="2584"/>
                  </a:cubicBezTo>
                  <a:cubicBezTo>
                    <a:pt x="169" y="1714"/>
                    <a:pt x="337" y="87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>
              <a:off x="1210153" y="894119"/>
              <a:ext cx="12675" cy="91250"/>
            </a:xfrm>
            <a:custGeom>
              <a:avLst/>
              <a:gdLst/>
              <a:ahLst/>
              <a:cxnLst/>
              <a:rect l="l" t="t" r="r" b="b"/>
              <a:pathLst>
                <a:path w="507" h="3650" extrusionOk="0">
                  <a:moveTo>
                    <a:pt x="169" y="0"/>
                  </a:moveTo>
                  <a:lnTo>
                    <a:pt x="169" y="0"/>
                  </a:lnTo>
                  <a:cubicBezTo>
                    <a:pt x="1" y="1207"/>
                    <a:pt x="29" y="2527"/>
                    <a:pt x="506" y="3650"/>
                  </a:cubicBezTo>
                  <a:cubicBezTo>
                    <a:pt x="225" y="2443"/>
                    <a:pt x="169" y="1235"/>
                    <a:pt x="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1238228" y="12415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>
              <a:off x="1200328" y="12646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>
              <a:off x="1217878" y="12948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>
              <a:off x="1189103" y="13555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932229" y="7670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823430" y="8351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870454" y="7382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786930" y="7670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>
              <a:off x="844480" y="5473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2"/>
            <p:cNvSpPr/>
            <p:nvPr/>
          </p:nvSpPr>
          <p:spPr>
            <a:xfrm>
              <a:off x="796755" y="5122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763780" y="5719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745530" y="5193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959604" y="4533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977129" y="5382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913979" y="4750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897829" y="5579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798380" y="5443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1134003" y="884844"/>
              <a:ext cx="169500" cy="361800"/>
            </a:xfrm>
            <a:custGeom>
              <a:avLst/>
              <a:gdLst/>
              <a:ahLst/>
              <a:cxnLst/>
              <a:rect l="l" t="t" r="r" b="b"/>
              <a:pathLst>
                <a:path w="6780" h="14472" extrusionOk="0">
                  <a:moveTo>
                    <a:pt x="6564" y="1"/>
                  </a:moveTo>
                  <a:cubicBezTo>
                    <a:pt x="6533" y="1"/>
                    <a:pt x="6501" y="11"/>
                    <a:pt x="6472" y="34"/>
                  </a:cubicBezTo>
                  <a:lnTo>
                    <a:pt x="6500" y="34"/>
                  </a:lnTo>
                  <a:cubicBezTo>
                    <a:pt x="5742" y="708"/>
                    <a:pt x="5124" y="1494"/>
                    <a:pt x="4563" y="2280"/>
                  </a:cubicBezTo>
                  <a:cubicBezTo>
                    <a:pt x="3103" y="4273"/>
                    <a:pt x="1980" y="6491"/>
                    <a:pt x="1194" y="8822"/>
                  </a:cubicBezTo>
                  <a:cubicBezTo>
                    <a:pt x="604" y="10618"/>
                    <a:pt x="211" y="12471"/>
                    <a:pt x="15" y="14324"/>
                  </a:cubicBezTo>
                  <a:cubicBezTo>
                    <a:pt x="1" y="14422"/>
                    <a:pt x="64" y="14472"/>
                    <a:pt x="131" y="14472"/>
                  </a:cubicBezTo>
                  <a:cubicBezTo>
                    <a:pt x="197" y="14472"/>
                    <a:pt x="267" y="14422"/>
                    <a:pt x="267" y="14324"/>
                  </a:cubicBezTo>
                  <a:cubicBezTo>
                    <a:pt x="604" y="11264"/>
                    <a:pt x="1475" y="8260"/>
                    <a:pt x="2878" y="5509"/>
                  </a:cubicBezTo>
                  <a:cubicBezTo>
                    <a:pt x="3721" y="3880"/>
                    <a:pt x="4759" y="2280"/>
                    <a:pt x="5995" y="933"/>
                  </a:cubicBezTo>
                  <a:cubicBezTo>
                    <a:pt x="6219" y="680"/>
                    <a:pt x="6444" y="455"/>
                    <a:pt x="6668" y="231"/>
                  </a:cubicBezTo>
                  <a:cubicBezTo>
                    <a:pt x="6779" y="142"/>
                    <a:pt x="6680" y="1"/>
                    <a:pt x="6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1174328" y="12498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861329" y="10954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801005" y="7374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942354" y="5034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1980;p42"/>
          <p:cNvGrpSpPr/>
          <p:nvPr/>
        </p:nvGrpSpPr>
        <p:grpSpPr>
          <a:xfrm>
            <a:off x="8516687" y="3414546"/>
            <a:ext cx="505571" cy="1726383"/>
            <a:chOff x="4864845" y="1806137"/>
            <a:chExt cx="880939" cy="3008160"/>
          </a:xfrm>
        </p:grpSpPr>
        <p:sp>
          <p:nvSpPr>
            <p:cNvPr id="1981" name="Google Shape;1981;p42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42"/>
          <p:cNvGrpSpPr/>
          <p:nvPr/>
        </p:nvGrpSpPr>
        <p:grpSpPr>
          <a:xfrm>
            <a:off x="8202911" y="4094710"/>
            <a:ext cx="565385" cy="1046444"/>
            <a:chOff x="2872172" y="647196"/>
            <a:chExt cx="504673" cy="934075"/>
          </a:xfrm>
        </p:grpSpPr>
        <p:sp>
          <p:nvSpPr>
            <p:cNvPr id="1996" name="Google Shape;1996;p42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2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2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2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2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42"/>
          <p:cNvGrpSpPr/>
          <p:nvPr/>
        </p:nvGrpSpPr>
        <p:grpSpPr>
          <a:xfrm flipH="1">
            <a:off x="294599" y="4106147"/>
            <a:ext cx="588600" cy="1089412"/>
            <a:chOff x="2872172" y="647196"/>
            <a:chExt cx="504673" cy="934075"/>
          </a:xfrm>
        </p:grpSpPr>
        <p:sp>
          <p:nvSpPr>
            <p:cNvPr id="2027" name="Google Shape;2027;p42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2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2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42"/>
          <p:cNvGrpSpPr/>
          <p:nvPr/>
        </p:nvGrpSpPr>
        <p:grpSpPr>
          <a:xfrm flipH="1">
            <a:off x="1137236" y="3838264"/>
            <a:ext cx="776870" cy="1357309"/>
            <a:chOff x="713230" y="384547"/>
            <a:chExt cx="666098" cy="1163774"/>
          </a:xfrm>
        </p:grpSpPr>
        <p:sp>
          <p:nvSpPr>
            <p:cNvPr id="2058" name="Google Shape;2058;p42"/>
            <p:cNvSpPr/>
            <p:nvPr/>
          </p:nvSpPr>
          <p:spPr>
            <a:xfrm>
              <a:off x="1184203" y="12175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1156828" y="824619"/>
              <a:ext cx="222500" cy="246025"/>
            </a:xfrm>
            <a:custGeom>
              <a:avLst/>
              <a:gdLst/>
              <a:ahLst/>
              <a:cxnLst/>
              <a:rect l="l" t="t" r="r" b="b"/>
              <a:pathLst>
                <a:path w="8900" h="9841" extrusionOk="0">
                  <a:moveTo>
                    <a:pt x="8900" y="1"/>
                  </a:moveTo>
                  <a:lnTo>
                    <a:pt x="8900" y="1"/>
                  </a:lnTo>
                  <a:cubicBezTo>
                    <a:pt x="8610" y="250"/>
                    <a:pt x="8207" y="328"/>
                    <a:pt x="7733" y="328"/>
                  </a:cubicBezTo>
                  <a:cubicBezTo>
                    <a:pt x="6941" y="328"/>
                    <a:pt x="5951" y="110"/>
                    <a:pt x="4956" y="110"/>
                  </a:cubicBezTo>
                  <a:cubicBezTo>
                    <a:pt x="3666" y="110"/>
                    <a:pt x="2368" y="477"/>
                    <a:pt x="1488" y="2162"/>
                  </a:cubicBezTo>
                  <a:cubicBezTo>
                    <a:pt x="0" y="4998"/>
                    <a:pt x="1067" y="9518"/>
                    <a:pt x="1067" y="9518"/>
                  </a:cubicBezTo>
                  <a:cubicBezTo>
                    <a:pt x="1758" y="9741"/>
                    <a:pt x="2390" y="9841"/>
                    <a:pt x="2965" y="9841"/>
                  </a:cubicBezTo>
                  <a:cubicBezTo>
                    <a:pt x="6291" y="9841"/>
                    <a:pt x="7734" y="6529"/>
                    <a:pt x="7973" y="4829"/>
                  </a:cubicBezTo>
                  <a:cubicBezTo>
                    <a:pt x="8282" y="2864"/>
                    <a:pt x="8900" y="1"/>
                    <a:pt x="8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746230" y="10113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727980" y="6870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863429" y="3845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713230" y="4638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899929" y="10337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840280" y="10534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853604" y="11130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811505" y="10997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1241753" y="913769"/>
              <a:ext cx="91250" cy="42825"/>
            </a:xfrm>
            <a:custGeom>
              <a:avLst/>
              <a:gdLst/>
              <a:ahLst/>
              <a:cxnLst/>
              <a:rect l="l" t="t" r="r" b="b"/>
              <a:pathLst>
                <a:path w="3650" h="1713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2330" y="253"/>
                    <a:pt x="983" y="758"/>
                    <a:pt x="0" y="1713"/>
                  </a:cubicBezTo>
                  <a:cubicBezTo>
                    <a:pt x="1095" y="899"/>
                    <a:pt x="2358" y="421"/>
                    <a:pt x="3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1198928" y="1002893"/>
              <a:ext cx="91275" cy="26700"/>
            </a:xfrm>
            <a:custGeom>
              <a:avLst/>
              <a:gdLst/>
              <a:ahLst/>
              <a:cxnLst/>
              <a:rect l="l" t="t" r="r" b="b"/>
              <a:pathLst>
                <a:path w="3651" h="1068" extrusionOk="0">
                  <a:moveTo>
                    <a:pt x="3650" y="1"/>
                  </a:moveTo>
                  <a:cubicBezTo>
                    <a:pt x="2387" y="85"/>
                    <a:pt x="1095" y="394"/>
                    <a:pt x="1" y="1067"/>
                  </a:cubicBezTo>
                  <a:cubicBezTo>
                    <a:pt x="1180" y="562"/>
                    <a:pt x="2415" y="253"/>
                    <a:pt x="3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1264203" y="856194"/>
              <a:ext cx="14050" cy="64600"/>
            </a:xfrm>
            <a:custGeom>
              <a:avLst/>
              <a:gdLst/>
              <a:ahLst/>
              <a:cxnLst/>
              <a:rect l="l" t="t" r="r" b="b"/>
              <a:pathLst>
                <a:path w="562" h="2584" extrusionOk="0">
                  <a:moveTo>
                    <a:pt x="562" y="1"/>
                  </a:moveTo>
                  <a:lnTo>
                    <a:pt x="562" y="1"/>
                  </a:lnTo>
                  <a:cubicBezTo>
                    <a:pt x="169" y="787"/>
                    <a:pt x="1" y="1714"/>
                    <a:pt x="169" y="2584"/>
                  </a:cubicBezTo>
                  <a:cubicBezTo>
                    <a:pt x="169" y="1714"/>
                    <a:pt x="337" y="87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1210153" y="894119"/>
              <a:ext cx="12675" cy="91250"/>
            </a:xfrm>
            <a:custGeom>
              <a:avLst/>
              <a:gdLst/>
              <a:ahLst/>
              <a:cxnLst/>
              <a:rect l="l" t="t" r="r" b="b"/>
              <a:pathLst>
                <a:path w="507" h="3650" extrusionOk="0">
                  <a:moveTo>
                    <a:pt x="169" y="0"/>
                  </a:moveTo>
                  <a:lnTo>
                    <a:pt x="169" y="0"/>
                  </a:lnTo>
                  <a:cubicBezTo>
                    <a:pt x="1" y="1207"/>
                    <a:pt x="29" y="2527"/>
                    <a:pt x="506" y="3650"/>
                  </a:cubicBezTo>
                  <a:cubicBezTo>
                    <a:pt x="225" y="2443"/>
                    <a:pt x="169" y="1235"/>
                    <a:pt x="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1238228" y="12415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1200328" y="12646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1217878" y="12948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1189103" y="13555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932229" y="7670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823430" y="8351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870454" y="7382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786930" y="7670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844480" y="5473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2"/>
            <p:cNvSpPr/>
            <p:nvPr/>
          </p:nvSpPr>
          <p:spPr>
            <a:xfrm>
              <a:off x="796755" y="5122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2"/>
            <p:cNvSpPr/>
            <p:nvPr/>
          </p:nvSpPr>
          <p:spPr>
            <a:xfrm>
              <a:off x="763780" y="5719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2"/>
            <p:cNvSpPr/>
            <p:nvPr/>
          </p:nvSpPr>
          <p:spPr>
            <a:xfrm>
              <a:off x="745530" y="5193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2"/>
            <p:cNvSpPr/>
            <p:nvPr/>
          </p:nvSpPr>
          <p:spPr>
            <a:xfrm>
              <a:off x="959604" y="4533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2"/>
            <p:cNvSpPr/>
            <p:nvPr/>
          </p:nvSpPr>
          <p:spPr>
            <a:xfrm>
              <a:off x="977129" y="5382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2"/>
            <p:cNvSpPr/>
            <p:nvPr/>
          </p:nvSpPr>
          <p:spPr>
            <a:xfrm>
              <a:off x="913979" y="4750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2"/>
            <p:cNvSpPr/>
            <p:nvPr/>
          </p:nvSpPr>
          <p:spPr>
            <a:xfrm>
              <a:off x="897829" y="5579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2"/>
            <p:cNvSpPr/>
            <p:nvPr/>
          </p:nvSpPr>
          <p:spPr>
            <a:xfrm>
              <a:off x="798380" y="5443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2"/>
            <p:cNvSpPr/>
            <p:nvPr/>
          </p:nvSpPr>
          <p:spPr>
            <a:xfrm>
              <a:off x="1134003" y="884844"/>
              <a:ext cx="169500" cy="361800"/>
            </a:xfrm>
            <a:custGeom>
              <a:avLst/>
              <a:gdLst/>
              <a:ahLst/>
              <a:cxnLst/>
              <a:rect l="l" t="t" r="r" b="b"/>
              <a:pathLst>
                <a:path w="6780" h="14472" extrusionOk="0">
                  <a:moveTo>
                    <a:pt x="6564" y="1"/>
                  </a:moveTo>
                  <a:cubicBezTo>
                    <a:pt x="6533" y="1"/>
                    <a:pt x="6501" y="11"/>
                    <a:pt x="6472" y="34"/>
                  </a:cubicBezTo>
                  <a:lnTo>
                    <a:pt x="6500" y="34"/>
                  </a:lnTo>
                  <a:cubicBezTo>
                    <a:pt x="5742" y="708"/>
                    <a:pt x="5124" y="1494"/>
                    <a:pt x="4563" y="2280"/>
                  </a:cubicBezTo>
                  <a:cubicBezTo>
                    <a:pt x="3103" y="4273"/>
                    <a:pt x="1980" y="6491"/>
                    <a:pt x="1194" y="8822"/>
                  </a:cubicBezTo>
                  <a:cubicBezTo>
                    <a:pt x="604" y="10618"/>
                    <a:pt x="211" y="12471"/>
                    <a:pt x="15" y="14324"/>
                  </a:cubicBezTo>
                  <a:cubicBezTo>
                    <a:pt x="1" y="14422"/>
                    <a:pt x="64" y="14472"/>
                    <a:pt x="131" y="14472"/>
                  </a:cubicBezTo>
                  <a:cubicBezTo>
                    <a:pt x="197" y="14472"/>
                    <a:pt x="267" y="14422"/>
                    <a:pt x="267" y="14324"/>
                  </a:cubicBezTo>
                  <a:cubicBezTo>
                    <a:pt x="604" y="11264"/>
                    <a:pt x="1475" y="8260"/>
                    <a:pt x="2878" y="5509"/>
                  </a:cubicBezTo>
                  <a:cubicBezTo>
                    <a:pt x="3721" y="3880"/>
                    <a:pt x="4759" y="2280"/>
                    <a:pt x="5995" y="933"/>
                  </a:cubicBezTo>
                  <a:cubicBezTo>
                    <a:pt x="6219" y="680"/>
                    <a:pt x="6444" y="455"/>
                    <a:pt x="6668" y="231"/>
                  </a:cubicBezTo>
                  <a:cubicBezTo>
                    <a:pt x="6779" y="142"/>
                    <a:pt x="6680" y="1"/>
                    <a:pt x="6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2"/>
            <p:cNvSpPr/>
            <p:nvPr/>
          </p:nvSpPr>
          <p:spPr>
            <a:xfrm>
              <a:off x="1174328" y="12498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2"/>
            <p:cNvSpPr/>
            <p:nvPr/>
          </p:nvSpPr>
          <p:spPr>
            <a:xfrm>
              <a:off x="861329" y="10954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2"/>
            <p:cNvSpPr/>
            <p:nvPr/>
          </p:nvSpPr>
          <p:spPr>
            <a:xfrm>
              <a:off x="801005" y="7374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2"/>
            <p:cNvSpPr/>
            <p:nvPr/>
          </p:nvSpPr>
          <p:spPr>
            <a:xfrm>
              <a:off x="942354" y="5034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42"/>
          <p:cNvGrpSpPr/>
          <p:nvPr/>
        </p:nvGrpSpPr>
        <p:grpSpPr>
          <a:xfrm flipH="1">
            <a:off x="-39" y="3398137"/>
            <a:ext cx="526361" cy="1797376"/>
            <a:chOff x="4864845" y="1806137"/>
            <a:chExt cx="880939" cy="3008160"/>
          </a:xfrm>
        </p:grpSpPr>
        <p:sp>
          <p:nvSpPr>
            <p:cNvPr id="2095" name="Google Shape;2095;p42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2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2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2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2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2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42"/>
          <p:cNvGrpSpPr/>
          <p:nvPr/>
        </p:nvGrpSpPr>
        <p:grpSpPr>
          <a:xfrm>
            <a:off x="7621521" y="4019365"/>
            <a:ext cx="867558" cy="1197121"/>
            <a:chOff x="6576537" y="1650225"/>
            <a:chExt cx="1102501" cy="1521313"/>
          </a:xfrm>
        </p:grpSpPr>
        <p:sp>
          <p:nvSpPr>
            <p:cNvPr id="2110" name="Google Shape;2110;p42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lnTo>
                    <a:pt x="5896" y="1"/>
                  </a:lnTo>
                  <a:cubicBezTo>
                    <a:pt x="5896" y="2"/>
                    <a:pt x="3453" y="10248"/>
                    <a:pt x="2808" y="15161"/>
                  </a:cubicBezTo>
                  <a:cubicBezTo>
                    <a:pt x="2190" y="20046"/>
                    <a:pt x="0" y="29451"/>
                    <a:pt x="0" y="29451"/>
                  </a:cubicBezTo>
                  <a:cubicBezTo>
                    <a:pt x="0" y="29451"/>
                    <a:pt x="3987" y="22124"/>
                    <a:pt x="4717" y="16509"/>
                  </a:cubicBezTo>
                  <a:cubicBezTo>
                    <a:pt x="5447" y="10894"/>
                    <a:pt x="5896" y="2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cubicBezTo>
                    <a:pt x="5166" y="4942"/>
                    <a:pt x="4268" y="11792"/>
                    <a:pt x="3566" y="16789"/>
                  </a:cubicBezTo>
                  <a:cubicBezTo>
                    <a:pt x="2808" y="21113"/>
                    <a:pt x="1264" y="25268"/>
                    <a:pt x="0" y="29451"/>
                  </a:cubicBezTo>
                  <a:cubicBezTo>
                    <a:pt x="1432" y="25296"/>
                    <a:pt x="3060" y="21169"/>
                    <a:pt x="3818" y="16817"/>
                  </a:cubicBezTo>
                  <a:cubicBezTo>
                    <a:pt x="4633" y="11343"/>
                    <a:pt x="5306" y="5503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2"/>
            <p:cNvSpPr/>
            <p:nvPr/>
          </p:nvSpPr>
          <p:spPr>
            <a:xfrm>
              <a:off x="7098412" y="2648770"/>
              <a:ext cx="209284" cy="498758"/>
            </a:xfrm>
            <a:custGeom>
              <a:avLst/>
              <a:gdLst/>
              <a:ahLst/>
              <a:cxnLst/>
              <a:rect l="l" t="t" r="r" b="b"/>
              <a:pathLst>
                <a:path w="7104" h="169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415" y="8592"/>
                    <a:pt x="3847" y="11231"/>
                  </a:cubicBezTo>
                  <a:cubicBezTo>
                    <a:pt x="5307" y="13870"/>
                    <a:pt x="7103" y="16930"/>
                    <a:pt x="7103" y="16930"/>
                  </a:cubicBezTo>
                  <a:cubicBezTo>
                    <a:pt x="7103" y="16930"/>
                    <a:pt x="6121" y="11961"/>
                    <a:pt x="4296" y="7974"/>
                  </a:cubicBezTo>
                  <a:cubicBezTo>
                    <a:pt x="2499" y="398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2"/>
            <p:cNvSpPr/>
            <p:nvPr/>
          </p:nvSpPr>
          <p:spPr>
            <a:xfrm>
              <a:off x="7101712" y="2662027"/>
              <a:ext cx="205984" cy="485501"/>
            </a:xfrm>
            <a:custGeom>
              <a:avLst/>
              <a:gdLst/>
              <a:ahLst/>
              <a:cxnLst/>
              <a:rect l="l" t="t" r="r" b="b"/>
              <a:pathLst>
                <a:path w="6992" h="16480" extrusionOk="0">
                  <a:moveTo>
                    <a:pt x="1" y="0"/>
                  </a:moveTo>
                  <a:cubicBezTo>
                    <a:pt x="2387" y="5390"/>
                    <a:pt x="4998" y="10949"/>
                    <a:pt x="6991" y="16480"/>
                  </a:cubicBezTo>
                  <a:cubicBezTo>
                    <a:pt x="5307" y="10753"/>
                    <a:pt x="2752" y="53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6576537" y="1970661"/>
              <a:ext cx="578977" cy="332927"/>
            </a:xfrm>
            <a:custGeom>
              <a:avLst/>
              <a:gdLst/>
              <a:ahLst/>
              <a:cxnLst/>
              <a:rect l="l" t="t" r="r" b="b"/>
              <a:pathLst>
                <a:path w="19653" h="11301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cubicBezTo>
                    <a:pt x="15085" y="11295"/>
                    <a:pt x="15211" y="11300"/>
                    <a:pt x="15341" y="11300"/>
                  </a:cubicBezTo>
                  <a:cubicBezTo>
                    <a:pt x="17117" y="11300"/>
                    <a:pt x="19653" y="10301"/>
                    <a:pt x="19653" y="10301"/>
                  </a:cubicBezTo>
                  <a:cubicBezTo>
                    <a:pt x="19625" y="10301"/>
                    <a:pt x="8647" y="4433"/>
                    <a:pt x="7440" y="3310"/>
                  </a:cubicBezTo>
                  <a:cubicBezTo>
                    <a:pt x="6205" y="2187"/>
                    <a:pt x="4661" y="2187"/>
                    <a:pt x="4296" y="2047"/>
                  </a:cubicBezTo>
                  <a:cubicBezTo>
                    <a:pt x="3931" y="1907"/>
                    <a:pt x="3706" y="1008"/>
                    <a:pt x="3173" y="784"/>
                  </a:cubicBezTo>
                  <a:cubicBezTo>
                    <a:pt x="3120" y="764"/>
                    <a:pt x="3069" y="756"/>
                    <a:pt x="3020" y="756"/>
                  </a:cubicBezTo>
                  <a:cubicBezTo>
                    <a:pt x="2571" y="756"/>
                    <a:pt x="2274" y="1485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7185259" y="1713947"/>
              <a:ext cx="387104" cy="560182"/>
            </a:xfrm>
            <a:custGeom>
              <a:avLst/>
              <a:gdLst/>
              <a:ahLst/>
              <a:cxnLst/>
              <a:rect l="l" t="t" r="r" b="b"/>
              <a:pathLst>
                <a:path w="13140" h="19015" extrusionOk="0">
                  <a:moveTo>
                    <a:pt x="7370" y="0"/>
                  </a:moveTo>
                  <a:cubicBezTo>
                    <a:pt x="7305" y="0"/>
                    <a:pt x="7236" y="19"/>
                    <a:pt x="7159" y="64"/>
                  </a:cubicBezTo>
                  <a:cubicBezTo>
                    <a:pt x="6654" y="345"/>
                    <a:pt x="5419" y="1187"/>
                    <a:pt x="5054" y="2928"/>
                  </a:cubicBezTo>
                  <a:cubicBezTo>
                    <a:pt x="4689" y="4641"/>
                    <a:pt x="3622" y="12333"/>
                    <a:pt x="0" y="18987"/>
                  </a:cubicBezTo>
                  <a:lnTo>
                    <a:pt x="0" y="19015"/>
                  </a:lnTo>
                  <a:cubicBezTo>
                    <a:pt x="0" y="19015"/>
                    <a:pt x="4492" y="16825"/>
                    <a:pt x="7665" y="13962"/>
                  </a:cubicBezTo>
                  <a:cubicBezTo>
                    <a:pt x="10809" y="11126"/>
                    <a:pt x="12269" y="8992"/>
                    <a:pt x="12690" y="7364"/>
                  </a:cubicBezTo>
                  <a:cubicBezTo>
                    <a:pt x="13083" y="5736"/>
                    <a:pt x="13139" y="5511"/>
                    <a:pt x="12690" y="5174"/>
                  </a:cubicBezTo>
                  <a:cubicBezTo>
                    <a:pt x="12213" y="4865"/>
                    <a:pt x="11876" y="4641"/>
                    <a:pt x="11988" y="4276"/>
                  </a:cubicBezTo>
                  <a:cubicBezTo>
                    <a:pt x="12129" y="3911"/>
                    <a:pt x="12494" y="3602"/>
                    <a:pt x="11988" y="3153"/>
                  </a:cubicBezTo>
                  <a:cubicBezTo>
                    <a:pt x="11511" y="2704"/>
                    <a:pt x="11062" y="2507"/>
                    <a:pt x="10781" y="1889"/>
                  </a:cubicBezTo>
                  <a:cubicBezTo>
                    <a:pt x="10500" y="1244"/>
                    <a:pt x="10697" y="598"/>
                    <a:pt x="10135" y="570"/>
                  </a:cubicBezTo>
                  <a:cubicBezTo>
                    <a:pt x="9996" y="555"/>
                    <a:pt x="9839" y="550"/>
                    <a:pt x="9675" y="550"/>
                  </a:cubicBezTo>
                  <a:cubicBezTo>
                    <a:pt x="9306" y="550"/>
                    <a:pt x="8901" y="576"/>
                    <a:pt x="8573" y="576"/>
                  </a:cubicBezTo>
                  <a:cubicBezTo>
                    <a:pt x="8489" y="576"/>
                    <a:pt x="8410" y="574"/>
                    <a:pt x="8338" y="570"/>
                  </a:cubicBezTo>
                  <a:cubicBezTo>
                    <a:pt x="7914" y="523"/>
                    <a:pt x="7708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7172032" y="1729885"/>
              <a:ext cx="373847" cy="556676"/>
            </a:xfrm>
            <a:custGeom>
              <a:avLst/>
              <a:gdLst/>
              <a:ahLst/>
              <a:cxnLst/>
              <a:rect l="l" t="t" r="r" b="b"/>
              <a:pathLst>
                <a:path w="12690" h="18896" extrusionOk="0">
                  <a:moveTo>
                    <a:pt x="8647" y="1"/>
                  </a:moveTo>
                  <a:lnTo>
                    <a:pt x="8647" y="1"/>
                  </a:lnTo>
                  <a:cubicBezTo>
                    <a:pt x="7131" y="6795"/>
                    <a:pt x="4127" y="13280"/>
                    <a:pt x="0" y="18895"/>
                  </a:cubicBezTo>
                  <a:cubicBezTo>
                    <a:pt x="177" y="18773"/>
                    <a:pt x="354" y="18651"/>
                    <a:pt x="531" y="18528"/>
                  </a:cubicBezTo>
                  <a:lnTo>
                    <a:pt x="531" y="18528"/>
                  </a:lnTo>
                  <a:lnTo>
                    <a:pt x="534" y="18530"/>
                  </a:lnTo>
                  <a:cubicBezTo>
                    <a:pt x="535" y="18528"/>
                    <a:pt x="537" y="18525"/>
                    <a:pt x="539" y="18523"/>
                  </a:cubicBezTo>
                  <a:lnTo>
                    <a:pt x="539" y="18523"/>
                  </a:lnTo>
                  <a:cubicBezTo>
                    <a:pt x="2154" y="17400"/>
                    <a:pt x="3751" y="16220"/>
                    <a:pt x="5166" y="14880"/>
                  </a:cubicBezTo>
                  <a:cubicBezTo>
                    <a:pt x="8338" y="11904"/>
                    <a:pt x="11090" y="8367"/>
                    <a:pt x="12690" y="4324"/>
                  </a:cubicBezTo>
                  <a:lnTo>
                    <a:pt x="12690" y="4324"/>
                  </a:lnTo>
                  <a:cubicBezTo>
                    <a:pt x="10977" y="8311"/>
                    <a:pt x="8226" y="11820"/>
                    <a:pt x="5082" y="14768"/>
                  </a:cubicBezTo>
                  <a:cubicBezTo>
                    <a:pt x="4211" y="15526"/>
                    <a:pt x="3257" y="16340"/>
                    <a:pt x="2330" y="17014"/>
                  </a:cubicBezTo>
                  <a:cubicBezTo>
                    <a:pt x="1857" y="17380"/>
                    <a:pt x="1351" y="17729"/>
                    <a:pt x="850" y="18074"/>
                  </a:cubicBezTo>
                  <a:lnTo>
                    <a:pt x="850" y="18074"/>
                  </a:lnTo>
                  <a:cubicBezTo>
                    <a:pt x="4592" y="12627"/>
                    <a:pt x="7364" y="6473"/>
                    <a:pt x="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7185259" y="1769597"/>
              <a:ext cx="317608" cy="504532"/>
            </a:xfrm>
            <a:custGeom>
              <a:avLst/>
              <a:gdLst/>
              <a:ahLst/>
              <a:cxnLst/>
              <a:rect l="l" t="t" r="r" b="b"/>
              <a:pathLst>
                <a:path w="10781" h="17126" extrusionOk="0">
                  <a:moveTo>
                    <a:pt x="10781" y="0"/>
                  </a:moveTo>
                  <a:lnTo>
                    <a:pt x="10781" y="0"/>
                  </a:lnTo>
                  <a:cubicBezTo>
                    <a:pt x="8479" y="6373"/>
                    <a:pt x="4661" y="12185"/>
                    <a:pt x="0" y="17126"/>
                  </a:cubicBezTo>
                  <a:cubicBezTo>
                    <a:pt x="590" y="16508"/>
                    <a:pt x="1207" y="15919"/>
                    <a:pt x="1769" y="15301"/>
                  </a:cubicBezTo>
                  <a:cubicBezTo>
                    <a:pt x="5784" y="10893"/>
                    <a:pt x="8984" y="5671"/>
                    <a:pt x="1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6638549" y="1747178"/>
              <a:ext cx="538470" cy="518761"/>
            </a:xfrm>
            <a:custGeom>
              <a:avLst/>
              <a:gdLst/>
              <a:ahLst/>
              <a:cxnLst/>
              <a:rect l="l" t="t" r="r" b="b"/>
              <a:pathLst>
                <a:path w="18278" h="17609" extrusionOk="0">
                  <a:moveTo>
                    <a:pt x="5373" y="0"/>
                  </a:moveTo>
                  <a:cubicBezTo>
                    <a:pt x="4948" y="0"/>
                    <a:pt x="4664" y="299"/>
                    <a:pt x="4521" y="537"/>
                  </a:cubicBezTo>
                  <a:cubicBezTo>
                    <a:pt x="4423" y="663"/>
                    <a:pt x="4317" y="670"/>
                    <a:pt x="4188" y="670"/>
                  </a:cubicBezTo>
                  <a:cubicBezTo>
                    <a:pt x="4171" y="670"/>
                    <a:pt x="4155" y="670"/>
                    <a:pt x="4138" y="670"/>
                  </a:cubicBezTo>
                  <a:cubicBezTo>
                    <a:pt x="4018" y="670"/>
                    <a:pt x="3879" y="675"/>
                    <a:pt x="3707" y="761"/>
                  </a:cubicBezTo>
                  <a:cubicBezTo>
                    <a:pt x="3286" y="930"/>
                    <a:pt x="2836" y="1014"/>
                    <a:pt x="2443" y="1744"/>
                  </a:cubicBezTo>
                  <a:cubicBezTo>
                    <a:pt x="2022" y="2474"/>
                    <a:pt x="2107" y="2390"/>
                    <a:pt x="1629" y="2642"/>
                  </a:cubicBezTo>
                  <a:cubicBezTo>
                    <a:pt x="1124" y="2923"/>
                    <a:pt x="759" y="3204"/>
                    <a:pt x="675" y="3962"/>
                  </a:cubicBezTo>
                  <a:cubicBezTo>
                    <a:pt x="591" y="4748"/>
                    <a:pt x="1" y="6180"/>
                    <a:pt x="1349" y="7612"/>
                  </a:cubicBezTo>
                  <a:cubicBezTo>
                    <a:pt x="2696" y="9043"/>
                    <a:pt x="4886" y="11907"/>
                    <a:pt x="6093" y="12805"/>
                  </a:cubicBezTo>
                  <a:cubicBezTo>
                    <a:pt x="7328" y="13704"/>
                    <a:pt x="9631" y="14602"/>
                    <a:pt x="11175" y="15697"/>
                  </a:cubicBezTo>
                  <a:cubicBezTo>
                    <a:pt x="12671" y="16758"/>
                    <a:pt x="14933" y="17609"/>
                    <a:pt x="17986" y="17609"/>
                  </a:cubicBezTo>
                  <a:cubicBezTo>
                    <a:pt x="18082" y="17609"/>
                    <a:pt x="18179" y="17608"/>
                    <a:pt x="18278" y="17606"/>
                  </a:cubicBezTo>
                  <a:cubicBezTo>
                    <a:pt x="18278" y="17606"/>
                    <a:pt x="16565" y="13395"/>
                    <a:pt x="14852" y="9914"/>
                  </a:cubicBezTo>
                  <a:cubicBezTo>
                    <a:pt x="13112" y="6404"/>
                    <a:pt x="12494" y="5703"/>
                    <a:pt x="10529" y="3513"/>
                  </a:cubicBezTo>
                  <a:cubicBezTo>
                    <a:pt x="8592" y="1351"/>
                    <a:pt x="8423" y="874"/>
                    <a:pt x="7721" y="761"/>
                  </a:cubicBezTo>
                  <a:cubicBezTo>
                    <a:pt x="7048" y="621"/>
                    <a:pt x="6149" y="172"/>
                    <a:pt x="5616" y="31"/>
                  </a:cubicBezTo>
                  <a:cubicBezTo>
                    <a:pt x="5530" y="10"/>
                    <a:pt x="5449" y="0"/>
                    <a:pt x="5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2"/>
            <p:cNvSpPr/>
            <p:nvPr/>
          </p:nvSpPr>
          <p:spPr>
            <a:xfrm>
              <a:off x="6656755" y="1762968"/>
              <a:ext cx="525213" cy="507036"/>
            </a:xfrm>
            <a:custGeom>
              <a:avLst/>
              <a:gdLst/>
              <a:ahLst/>
              <a:cxnLst/>
              <a:rect l="l" t="t" r="r" b="b"/>
              <a:pathLst>
                <a:path w="17828" h="17211" extrusionOk="0">
                  <a:moveTo>
                    <a:pt x="3903" y="1"/>
                  </a:moveTo>
                  <a:cubicBezTo>
                    <a:pt x="9746" y="4397"/>
                    <a:pt x="14513" y="10254"/>
                    <a:pt x="17495" y="16945"/>
                  </a:cubicBezTo>
                  <a:lnTo>
                    <a:pt x="17495" y="16945"/>
                  </a:lnTo>
                  <a:cubicBezTo>
                    <a:pt x="16633" y="16758"/>
                    <a:pt x="15772" y="16545"/>
                    <a:pt x="14936" y="16284"/>
                  </a:cubicBezTo>
                  <a:cubicBezTo>
                    <a:pt x="14038" y="15975"/>
                    <a:pt x="13168" y="15638"/>
                    <a:pt x="12353" y="15189"/>
                  </a:cubicBezTo>
                  <a:cubicBezTo>
                    <a:pt x="11511" y="14740"/>
                    <a:pt x="10809" y="14094"/>
                    <a:pt x="10051" y="13533"/>
                  </a:cubicBezTo>
                  <a:cubicBezTo>
                    <a:pt x="7721" y="11904"/>
                    <a:pt x="5251" y="10473"/>
                    <a:pt x="3398" y="8283"/>
                  </a:cubicBezTo>
                  <a:cubicBezTo>
                    <a:pt x="2134" y="6879"/>
                    <a:pt x="1039" y="5335"/>
                    <a:pt x="1" y="3735"/>
                  </a:cubicBezTo>
                  <a:lnTo>
                    <a:pt x="1" y="3735"/>
                  </a:lnTo>
                  <a:cubicBezTo>
                    <a:pt x="1011" y="5335"/>
                    <a:pt x="2078" y="6907"/>
                    <a:pt x="3313" y="8339"/>
                  </a:cubicBezTo>
                  <a:cubicBezTo>
                    <a:pt x="5166" y="10557"/>
                    <a:pt x="7637" y="12017"/>
                    <a:pt x="9967" y="13673"/>
                  </a:cubicBezTo>
                  <a:cubicBezTo>
                    <a:pt x="10725" y="14207"/>
                    <a:pt x="11427" y="14880"/>
                    <a:pt x="12269" y="15330"/>
                  </a:cubicBezTo>
                  <a:cubicBezTo>
                    <a:pt x="13926" y="16256"/>
                    <a:pt x="15779" y="16818"/>
                    <a:pt x="17660" y="17183"/>
                  </a:cubicBezTo>
                  <a:lnTo>
                    <a:pt x="17828" y="17211"/>
                  </a:lnTo>
                  <a:lnTo>
                    <a:pt x="17828" y="17211"/>
                  </a:lnTo>
                  <a:lnTo>
                    <a:pt x="17744" y="17042"/>
                  </a:lnTo>
                  <a:cubicBezTo>
                    <a:pt x="14712" y="10304"/>
                    <a:pt x="9911" y="4324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6686539" y="1777050"/>
              <a:ext cx="511985" cy="502057"/>
            </a:xfrm>
            <a:custGeom>
              <a:avLst/>
              <a:gdLst/>
              <a:ahLst/>
              <a:cxnLst/>
              <a:rect l="l" t="t" r="r" b="b"/>
              <a:pathLst>
                <a:path w="17379" h="17042" extrusionOk="0">
                  <a:moveTo>
                    <a:pt x="1488" y="0"/>
                  </a:moveTo>
                  <a:lnTo>
                    <a:pt x="1488" y="0"/>
                  </a:lnTo>
                  <a:cubicBezTo>
                    <a:pt x="4240" y="2555"/>
                    <a:pt x="6879" y="5278"/>
                    <a:pt x="8872" y="8479"/>
                  </a:cubicBezTo>
                  <a:cubicBezTo>
                    <a:pt x="10747" y="11447"/>
                    <a:pt x="13322" y="13884"/>
                    <a:pt x="15970" y="16148"/>
                  </a:cubicBezTo>
                  <a:lnTo>
                    <a:pt x="15970" y="16148"/>
                  </a:lnTo>
                  <a:cubicBezTo>
                    <a:pt x="12844" y="14583"/>
                    <a:pt x="9892" y="12659"/>
                    <a:pt x="7496" y="10107"/>
                  </a:cubicBezTo>
                  <a:cubicBezTo>
                    <a:pt x="4913" y="7356"/>
                    <a:pt x="2415" y="4520"/>
                    <a:pt x="0" y="1628"/>
                  </a:cubicBezTo>
                  <a:lnTo>
                    <a:pt x="0" y="1628"/>
                  </a:lnTo>
                  <a:cubicBezTo>
                    <a:pt x="3004" y="5250"/>
                    <a:pt x="5924" y="9012"/>
                    <a:pt x="9433" y="12156"/>
                  </a:cubicBezTo>
                  <a:cubicBezTo>
                    <a:pt x="11605" y="13966"/>
                    <a:pt x="14025" y="15444"/>
                    <a:pt x="16556" y="16646"/>
                  </a:cubicBezTo>
                  <a:lnTo>
                    <a:pt x="16556" y="16646"/>
                  </a:lnTo>
                  <a:cubicBezTo>
                    <a:pt x="16568" y="16656"/>
                    <a:pt x="16580" y="16666"/>
                    <a:pt x="16592" y="16676"/>
                  </a:cubicBezTo>
                  <a:lnTo>
                    <a:pt x="16599" y="16666"/>
                  </a:lnTo>
                  <a:lnTo>
                    <a:pt x="16599" y="16666"/>
                  </a:lnTo>
                  <a:cubicBezTo>
                    <a:pt x="16606" y="16670"/>
                    <a:pt x="16613" y="16673"/>
                    <a:pt x="16620" y="16676"/>
                  </a:cubicBezTo>
                  <a:lnTo>
                    <a:pt x="17378" y="17041"/>
                  </a:lnTo>
                  <a:cubicBezTo>
                    <a:pt x="15694" y="15694"/>
                    <a:pt x="14066" y="14290"/>
                    <a:pt x="12550" y="12746"/>
                  </a:cubicBezTo>
                  <a:cubicBezTo>
                    <a:pt x="11230" y="11398"/>
                    <a:pt x="9967" y="9995"/>
                    <a:pt x="8984" y="8422"/>
                  </a:cubicBezTo>
                  <a:cubicBezTo>
                    <a:pt x="6991" y="5194"/>
                    <a:pt x="4296" y="2499"/>
                    <a:pt x="1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7224941" y="1882900"/>
              <a:ext cx="454096" cy="382980"/>
            </a:xfrm>
            <a:custGeom>
              <a:avLst/>
              <a:gdLst/>
              <a:ahLst/>
              <a:cxnLst/>
              <a:rect l="l" t="t" r="r" b="b"/>
              <a:pathLst>
                <a:path w="15414" h="13000" extrusionOk="0">
                  <a:moveTo>
                    <a:pt x="15189" y="0"/>
                  </a:moveTo>
                  <a:cubicBezTo>
                    <a:pt x="14970" y="0"/>
                    <a:pt x="14524" y="287"/>
                    <a:pt x="14038" y="871"/>
                  </a:cubicBezTo>
                  <a:cubicBezTo>
                    <a:pt x="13364" y="1685"/>
                    <a:pt x="10922" y="3791"/>
                    <a:pt x="8985" y="4717"/>
                  </a:cubicBezTo>
                  <a:cubicBezTo>
                    <a:pt x="7020" y="5644"/>
                    <a:pt x="1" y="12999"/>
                    <a:pt x="1" y="12999"/>
                  </a:cubicBezTo>
                  <a:cubicBezTo>
                    <a:pt x="1" y="12999"/>
                    <a:pt x="5026" y="9995"/>
                    <a:pt x="7890" y="9321"/>
                  </a:cubicBezTo>
                  <a:cubicBezTo>
                    <a:pt x="10753" y="8648"/>
                    <a:pt x="12691" y="7833"/>
                    <a:pt x="13112" y="7300"/>
                  </a:cubicBezTo>
                  <a:cubicBezTo>
                    <a:pt x="13505" y="6739"/>
                    <a:pt x="13196" y="5700"/>
                    <a:pt x="13561" y="5475"/>
                  </a:cubicBezTo>
                  <a:cubicBezTo>
                    <a:pt x="13926" y="5251"/>
                    <a:pt x="15217" y="4633"/>
                    <a:pt x="15330" y="4212"/>
                  </a:cubicBezTo>
                  <a:cubicBezTo>
                    <a:pt x="15414" y="3763"/>
                    <a:pt x="15133" y="3145"/>
                    <a:pt x="15133" y="2696"/>
                  </a:cubicBezTo>
                  <a:cubicBezTo>
                    <a:pt x="15133" y="2219"/>
                    <a:pt x="15302" y="534"/>
                    <a:pt x="15330" y="169"/>
                  </a:cubicBezTo>
                  <a:cubicBezTo>
                    <a:pt x="15338" y="57"/>
                    <a:pt x="15286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7223291" y="1954870"/>
              <a:ext cx="448322" cy="313484"/>
            </a:xfrm>
            <a:custGeom>
              <a:avLst/>
              <a:gdLst/>
              <a:ahLst/>
              <a:cxnLst/>
              <a:rect l="l" t="t" r="r" b="b"/>
              <a:pathLst>
                <a:path w="15218" h="10641" extrusionOk="0">
                  <a:moveTo>
                    <a:pt x="15217" y="0"/>
                  </a:moveTo>
                  <a:cubicBezTo>
                    <a:pt x="14038" y="983"/>
                    <a:pt x="12803" y="1937"/>
                    <a:pt x="11455" y="2695"/>
                  </a:cubicBezTo>
                  <a:cubicBezTo>
                    <a:pt x="10781" y="3116"/>
                    <a:pt x="10051" y="3313"/>
                    <a:pt x="9350" y="3650"/>
                  </a:cubicBezTo>
                  <a:cubicBezTo>
                    <a:pt x="8648" y="3959"/>
                    <a:pt x="7974" y="4352"/>
                    <a:pt x="7300" y="4745"/>
                  </a:cubicBezTo>
                  <a:cubicBezTo>
                    <a:pt x="4661" y="6373"/>
                    <a:pt x="2191" y="8282"/>
                    <a:pt x="1" y="10500"/>
                  </a:cubicBezTo>
                  <a:lnTo>
                    <a:pt x="141" y="10640"/>
                  </a:lnTo>
                  <a:cubicBezTo>
                    <a:pt x="2219" y="9152"/>
                    <a:pt x="4352" y="7721"/>
                    <a:pt x="6654" y="6542"/>
                  </a:cubicBezTo>
                  <a:cubicBezTo>
                    <a:pt x="7777" y="5868"/>
                    <a:pt x="9069" y="5699"/>
                    <a:pt x="10248" y="5194"/>
                  </a:cubicBezTo>
                  <a:cubicBezTo>
                    <a:pt x="11427" y="4661"/>
                    <a:pt x="12522" y="3959"/>
                    <a:pt x="13505" y="3144"/>
                  </a:cubicBezTo>
                  <a:lnTo>
                    <a:pt x="13505" y="3144"/>
                  </a:lnTo>
                  <a:cubicBezTo>
                    <a:pt x="11989" y="4352"/>
                    <a:pt x="10276" y="5278"/>
                    <a:pt x="8367" y="5671"/>
                  </a:cubicBezTo>
                  <a:cubicBezTo>
                    <a:pt x="6514" y="6289"/>
                    <a:pt x="4886" y="7328"/>
                    <a:pt x="3229" y="8338"/>
                  </a:cubicBezTo>
                  <a:cubicBezTo>
                    <a:pt x="2460" y="8832"/>
                    <a:pt x="1704" y="9325"/>
                    <a:pt x="962" y="9828"/>
                  </a:cubicBezTo>
                  <a:lnTo>
                    <a:pt x="962" y="9828"/>
                  </a:lnTo>
                  <a:cubicBezTo>
                    <a:pt x="1807" y="9036"/>
                    <a:pt x="2685" y="8264"/>
                    <a:pt x="3594" y="7524"/>
                  </a:cubicBezTo>
                  <a:cubicBezTo>
                    <a:pt x="5391" y="6120"/>
                    <a:pt x="7300" y="4773"/>
                    <a:pt x="9378" y="3762"/>
                  </a:cubicBezTo>
                  <a:cubicBezTo>
                    <a:pt x="11596" y="2976"/>
                    <a:pt x="13477" y="1544"/>
                    <a:pt x="15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6576537" y="1970661"/>
              <a:ext cx="578152" cy="333075"/>
            </a:xfrm>
            <a:custGeom>
              <a:avLst/>
              <a:gdLst/>
              <a:ahLst/>
              <a:cxnLst/>
              <a:rect l="l" t="t" r="r" b="b"/>
              <a:pathLst>
                <a:path w="19625" h="11306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lnTo>
                    <a:pt x="14936" y="11284"/>
                  </a:lnTo>
                  <a:cubicBezTo>
                    <a:pt x="15072" y="11299"/>
                    <a:pt x="15215" y="11306"/>
                    <a:pt x="15363" y="11306"/>
                  </a:cubicBezTo>
                  <a:cubicBezTo>
                    <a:pt x="17137" y="11306"/>
                    <a:pt x="19625" y="10301"/>
                    <a:pt x="19625" y="10301"/>
                  </a:cubicBezTo>
                  <a:cubicBezTo>
                    <a:pt x="13532" y="8448"/>
                    <a:pt x="9209" y="6707"/>
                    <a:pt x="7889" y="6539"/>
                  </a:cubicBezTo>
                  <a:cubicBezTo>
                    <a:pt x="6581" y="6344"/>
                    <a:pt x="4831" y="4742"/>
                    <a:pt x="4719" y="4742"/>
                  </a:cubicBezTo>
                  <a:cubicBezTo>
                    <a:pt x="4718" y="4742"/>
                    <a:pt x="4718" y="4742"/>
                    <a:pt x="4717" y="4742"/>
                  </a:cubicBezTo>
                  <a:cubicBezTo>
                    <a:pt x="4716" y="4743"/>
                    <a:pt x="4715" y="4743"/>
                    <a:pt x="4714" y="4743"/>
                  </a:cubicBezTo>
                  <a:cubicBezTo>
                    <a:pt x="4633" y="4743"/>
                    <a:pt x="4630" y="3729"/>
                    <a:pt x="4436" y="3535"/>
                  </a:cubicBezTo>
                  <a:cubicBezTo>
                    <a:pt x="4281" y="3354"/>
                    <a:pt x="3582" y="3079"/>
                    <a:pt x="3295" y="3079"/>
                  </a:cubicBezTo>
                  <a:cubicBezTo>
                    <a:pt x="3269" y="3079"/>
                    <a:pt x="3247" y="3081"/>
                    <a:pt x="3229" y="3086"/>
                  </a:cubicBezTo>
                  <a:cubicBezTo>
                    <a:pt x="3222" y="3088"/>
                    <a:pt x="3214" y="3088"/>
                    <a:pt x="3206" y="3088"/>
                  </a:cubicBezTo>
                  <a:cubicBezTo>
                    <a:pt x="2980" y="3088"/>
                    <a:pt x="2627" y="2300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2"/>
            <p:cNvSpPr/>
            <p:nvPr/>
          </p:nvSpPr>
          <p:spPr>
            <a:xfrm>
              <a:off x="6626147" y="1993728"/>
              <a:ext cx="529367" cy="280400"/>
            </a:xfrm>
            <a:custGeom>
              <a:avLst/>
              <a:gdLst/>
              <a:ahLst/>
              <a:cxnLst/>
              <a:rect l="l" t="t" r="r" b="b"/>
              <a:pathLst>
                <a:path w="17969" h="95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927"/>
                    <a:pt x="366" y="1825"/>
                    <a:pt x="675" y="2696"/>
                  </a:cubicBezTo>
                  <a:cubicBezTo>
                    <a:pt x="2078" y="6514"/>
                    <a:pt x="3847" y="6177"/>
                    <a:pt x="7132" y="7300"/>
                  </a:cubicBezTo>
                  <a:cubicBezTo>
                    <a:pt x="8451" y="7749"/>
                    <a:pt x="9715" y="8367"/>
                    <a:pt x="11034" y="8788"/>
                  </a:cubicBezTo>
                  <a:cubicBezTo>
                    <a:pt x="13280" y="9378"/>
                    <a:pt x="15638" y="9462"/>
                    <a:pt x="17969" y="9518"/>
                  </a:cubicBezTo>
                  <a:cubicBezTo>
                    <a:pt x="15666" y="9378"/>
                    <a:pt x="13336" y="9209"/>
                    <a:pt x="11090" y="8620"/>
                  </a:cubicBezTo>
                  <a:cubicBezTo>
                    <a:pt x="9771" y="8198"/>
                    <a:pt x="8536" y="7553"/>
                    <a:pt x="7216" y="7104"/>
                  </a:cubicBezTo>
                  <a:cubicBezTo>
                    <a:pt x="3987" y="6009"/>
                    <a:pt x="2219" y="6374"/>
                    <a:pt x="787" y="2668"/>
                  </a:cubicBezTo>
                  <a:cubicBezTo>
                    <a:pt x="450" y="1797"/>
                    <a:pt x="197" y="92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2"/>
            <p:cNvSpPr/>
            <p:nvPr/>
          </p:nvSpPr>
          <p:spPr>
            <a:xfrm>
              <a:off x="6989235" y="1650225"/>
              <a:ext cx="369723" cy="623904"/>
            </a:xfrm>
            <a:custGeom>
              <a:avLst/>
              <a:gdLst/>
              <a:ahLst/>
              <a:cxnLst/>
              <a:rect l="l" t="t" r="r" b="b"/>
              <a:pathLst>
                <a:path w="12550" h="21178" extrusionOk="0">
                  <a:moveTo>
                    <a:pt x="5852" y="1"/>
                  </a:moveTo>
                  <a:cubicBezTo>
                    <a:pt x="5820" y="1"/>
                    <a:pt x="5788" y="4"/>
                    <a:pt x="5756" y="10"/>
                  </a:cubicBezTo>
                  <a:cubicBezTo>
                    <a:pt x="5290" y="92"/>
                    <a:pt x="4770" y="656"/>
                    <a:pt x="4406" y="656"/>
                  </a:cubicBezTo>
                  <a:cubicBezTo>
                    <a:pt x="4397" y="656"/>
                    <a:pt x="4389" y="656"/>
                    <a:pt x="4380" y="655"/>
                  </a:cubicBezTo>
                  <a:cubicBezTo>
                    <a:pt x="4259" y="637"/>
                    <a:pt x="4143" y="624"/>
                    <a:pt x="4037" y="624"/>
                  </a:cubicBezTo>
                  <a:cubicBezTo>
                    <a:pt x="3825" y="624"/>
                    <a:pt x="3650" y="674"/>
                    <a:pt x="3538" y="824"/>
                  </a:cubicBezTo>
                  <a:cubicBezTo>
                    <a:pt x="3347" y="1042"/>
                    <a:pt x="3262" y="2005"/>
                    <a:pt x="2844" y="2005"/>
                  </a:cubicBezTo>
                  <a:cubicBezTo>
                    <a:pt x="2832" y="2005"/>
                    <a:pt x="2820" y="2004"/>
                    <a:pt x="2808" y="2003"/>
                  </a:cubicBezTo>
                  <a:cubicBezTo>
                    <a:pt x="2359" y="1975"/>
                    <a:pt x="1854" y="1245"/>
                    <a:pt x="1629" y="1105"/>
                  </a:cubicBezTo>
                  <a:cubicBezTo>
                    <a:pt x="1594" y="1083"/>
                    <a:pt x="1558" y="1072"/>
                    <a:pt x="1521" y="1072"/>
                  </a:cubicBezTo>
                  <a:cubicBezTo>
                    <a:pt x="1321" y="1072"/>
                    <a:pt x="1102" y="1399"/>
                    <a:pt x="983" y="2087"/>
                  </a:cubicBezTo>
                  <a:cubicBezTo>
                    <a:pt x="843" y="2901"/>
                    <a:pt x="1" y="3407"/>
                    <a:pt x="253" y="5540"/>
                  </a:cubicBezTo>
                  <a:cubicBezTo>
                    <a:pt x="534" y="7674"/>
                    <a:pt x="1657" y="11520"/>
                    <a:pt x="3033" y="15114"/>
                  </a:cubicBezTo>
                  <a:cubicBezTo>
                    <a:pt x="4717" y="19606"/>
                    <a:pt x="6654" y="21178"/>
                    <a:pt x="6654" y="21178"/>
                  </a:cubicBezTo>
                  <a:cubicBezTo>
                    <a:pt x="6654" y="21178"/>
                    <a:pt x="9153" y="16461"/>
                    <a:pt x="10332" y="13879"/>
                  </a:cubicBezTo>
                  <a:cubicBezTo>
                    <a:pt x="11511" y="11296"/>
                    <a:pt x="12550" y="8123"/>
                    <a:pt x="12550" y="6354"/>
                  </a:cubicBezTo>
                  <a:cubicBezTo>
                    <a:pt x="12550" y="4586"/>
                    <a:pt x="11960" y="1834"/>
                    <a:pt x="11680" y="1105"/>
                  </a:cubicBezTo>
                  <a:cubicBezTo>
                    <a:pt x="11490" y="613"/>
                    <a:pt x="11085" y="414"/>
                    <a:pt x="10746" y="414"/>
                  </a:cubicBezTo>
                  <a:cubicBezTo>
                    <a:pt x="10581" y="414"/>
                    <a:pt x="10433" y="461"/>
                    <a:pt x="10332" y="543"/>
                  </a:cubicBezTo>
                  <a:cubicBezTo>
                    <a:pt x="10041" y="785"/>
                    <a:pt x="9604" y="1132"/>
                    <a:pt x="9363" y="1132"/>
                  </a:cubicBezTo>
                  <a:cubicBezTo>
                    <a:pt x="9325" y="1132"/>
                    <a:pt x="9292" y="1124"/>
                    <a:pt x="9265" y="1105"/>
                  </a:cubicBezTo>
                  <a:cubicBezTo>
                    <a:pt x="9097" y="964"/>
                    <a:pt x="8816" y="403"/>
                    <a:pt x="8367" y="403"/>
                  </a:cubicBezTo>
                  <a:cubicBezTo>
                    <a:pt x="7996" y="426"/>
                    <a:pt x="7416" y="697"/>
                    <a:pt x="7066" y="697"/>
                  </a:cubicBezTo>
                  <a:cubicBezTo>
                    <a:pt x="6992" y="697"/>
                    <a:pt x="6928" y="685"/>
                    <a:pt x="6879" y="655"/>
                  </a:cubicBezTo>
                  <a:cubicBezTo>
                    <a:pt x="6618" y="473"/>
                    <a:pt x="6261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7033071" y="1682749"/>
              <a:ext cx="250646" cy="599658"/>
            </a:xfrm>
            <a:custGeom>
              <a:avLst/>
              <a:gdLst/>
              <a:ahLst/>
              <a:cxnLst/>
              <a:rect l="l" t="t" r="r" b="b"/>
              <a:pathLst>
                <a:path w="8508" h="20355" extrusionOk="0">
                  <a:moveTo>
                    <a:pt x="7974" y="1"/>
                  </a:moveTo>
                  <a:lnTo>
                    <a:pt x="7974" y="1"/>
                  </a:lnTo>
                  <a:cubicBezTo>
                    <a:pt x="8311" y="2527"/>
                    <a:pt x="8367" y="5110"/>
                    <a:pt x="8114" y="7637"/>
                  </a:cubicBezTo>
                  <a:cubicBezTo>
                    <a:pt x="7592" y="11789"/>
                    <a:pt x="6342" y="15779"/>
                    <a:pt x="5130" y="19766"/>
                  </a:cubicBezTo>
                  <a:lnTo>
                    <a:pt x="5130" y="19766"/>
                  </a:lnTo>
                  <a:cubicBezTo>
                    <a:pt x="4452" y="18331"/>
                    <a:pt x="3870" y="16871"/>
                    <a:pt x="3313" y="15385"/>
                  </a:cubicBezTo>
                  <a:cubicBezTo>
                    <a:pt x="1629" y="10669"/>
                    <a:pt x="281" y="5672"/>
                    <a:pt x="787" y="618"/>
                  </a:cubicBezTo>
                  <a:lnTo>
                    <a:pt x="787" y="618"/>
                  </a:lnTo>
                  <a:cubicBezTo>
                    <a:pt x="1" y="7188"/>
                    <a:pt x="2415" y="14178"/>
                    <a:pt x="5082" y="20102"/>
                  </a:cubicBezTo>
                  <a:lnTo>
                    <a:pt x="5194" y="20355"/>
                  </a:lnTo>
                  <a:cubicBezTo>
                    <a:pt x="5700" y="18614"/>
                    <a:pt x="6205" y="16902"/>
                    <a:pt x="6654" y="15161"/>
                  </a:cubicBezTo>
                  <a:cubicBezTo>
                    <a:pt x="7300" y="12690"/>
                    <a:pt x="7974" y="10220"/>
                    <a:pt x="8255" y="7665"/>
                  </a:cubicBezTo>
                  <a:cubicBezTo>
                    <a:pt x="8507" y="5110"/>
                    <a:pt x="8367" y="2527"/>
                    <a:pt x="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7084360" y="1669521"/>
              <a:ext cx="139788" cy="616215"/>
            </a:xfrm>
            <a:custGeom>
              <a:avLst/>
              <a:gdLst/>
              <a:ahLst/>
              <a:cxnLst/>
              <a:rect l="l" t="t" r="r" b="b"/>
              <a:pathLst>
                <a:path w="4745" h="20917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4448" y="6660"/>
                    <a:pt x="4599" y="13481"/>
                    <a:pt x="3415" y="20094"/>
                  </a:cubicBezTo>
                  <a:lnTo>
                    <a:pt x="3415" y="20094"/>
                  </a:lnTo>
                  <a:cubicBezTo>
                    <a:pt x="2382" y="16925"/>
                    <a:pt x="1609" y="13656"/>
                    <a:pt x="1123" y="10360"/>
                  </a:cubicBezTo>
                  <a:cubicBezTo>
                    <a:pt x="590" y="6935"/>
                    <a:pt x="365" y="3454"/>
                    <a:pt x="618" y="0"/>
                  </a:cubicBezTo>
                  <a:lnTo>
                    <a:pt x="618" y="0"/>
                  </a:lnTo>
                  <a:cubicBezTo>
                    <a:pt x="0" y="6935"/>
                    <a:pt x="1235" y="13925"/>
                    <a:pt x="3341" y="20551"/>
                  </a:cubicBezTo>
                  <a:lnTo>
                    <a:pt x="3453" y="20916"/>
                  </a:lnTo>
                  <a:lnTo>
                    <a:pt x="3538" y="20523"/>
                  </a:lnTo>
                  <a:cubicBezTo>
                    <a:pt x="4745" y="13757"/>
                    <a:pt x="4604" y="6794"/>
                    <a:pt x="3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6955710" y="2090504"/>
              <a:ext cx="456188" cy="1029745"/>
            </a:xfrm>
            <a:custGeom>
              <a:avLst/>
              <a:gdLst/>
              <a:ahLst/>
              <a:cxnLst/>
              <a:rect l="l" t="t" r="r" b="b"/>
              <a:pathLst>
                <a:path w="15485" h="34954" extrusionOk="0">
                  <a:moveTo>
                    <a:pt x="10965" y="0"/>
                  </a:moveTo>
                  <a:lnTo>
                    <a:pt x="10965" y="0"/>
                  </a:lnTo>
                  <a:cubicBezTo>
                    <a:pt x="10964" y="1"/>
                    <a:pt x="9645" y="3454"/>
                    <a:pt x="9140" y="4212"/>
                  </a:cubicBezTo>
                  <a:cubicBezTo>
                    <a:pt x="8663" y="4998"/>
                    <a:pt x="7961" y="5728"/>
                    <a:pt x="7961" y="5728"/>
                  </a:cubicBezTo>
                  <a:cubicBezTo>
                    <a:pt x="7961" y="5728"/>
                    <a:pt x="7652" y="4408"/>
                    <a:pt x="7118" y="3201"/>
                  </a:cubicBezTo>
                  <a:cubicBezTo>
                    <a:pt x="6557" y="1966"/>
                    <a:pt x="5378" y="225"/>
                    <a:pt x="5378" y="225"/>
                  </a:cubicBezTo>
                  <a:lnTo>
                    <a:pt x="5378" y="225"/>
                  </a:lnTo>
                  <a:cubicBezTo>
                    <a:pt x="5378" y="225"/>
                    <a:pt x="5967" y="2752"/>
                    <a:pt x="6276" y="3425"/>
                  </a:cubicBezTo>
                  <a:cubicBezTo>
                    <a:pt x="6613" y="4071"/>
                    <a:pt x="6754" y="5812"/>
                    <a:pt x="6754" y="5812"/>
                  </a:cubicBezTo>
                  <a:cubicBezTo>
                    <a:pt x="6754" y="5812"/>
                    <a:pt x="4834" y="5305"/>
                    <a:pt x="3905" y="5305"/>
                  </a:cubicBezTo>
                  <a:cubicBezTo>
                    <a:pt x="3881" y="5305"/>
                    <a:pt x="3857" y="5306"/>
                    <a:pt x="3834" y="5306"/>
                  </a:cubicBezTo>
                  <a:cubicBezTo>
                    <a:pt x="2907" y="5306"/>
                    <a:pt x="577" y="5138"/>
                    <a:pt x="100" y="4998"/>
                  </a:cubicBezTo>
                  <a:cubicBezTo>
                    <a:pt x="72" y="4990"/>
                    <a:pt x="56" y="4986"/>
                    <a:pt x="53" y="4986"/>
                  </a:cubicBezTo>
                  <a:cubicBezTo>
                    <a:pt x="1" y="4986"/>
                    <a:pt x="3357" y="6047"/>
                    <a:pt x="4311" y="6233"/>
                  </a:cubicBezTo>
                  <a:cubicBezTo>
                    <a:pt x="5294" y="6401"/>
                    <a:pt x="5967" y="6514"/>
                    <a:pt x="5967" y="6514"/>
                  </a:cubicBezTo>
                  <a:cubicBezTo>
                    <a:pt x="5967" y="6514"/>
                    <a:pt x="4058" y="6823"/>
                    <a:pt x="2907" y="7216"/>
                  </a:cubicBezTo>
                  <a:cubicBezTo>
                    <a:pt x="1756" y="7637"/>
                    <a:pt x="409" y="8170"/>
                    <a:pt x="409" y="8170"/>
                  </a:cubicBezTo>
                  <a:cubicBezTo>
                    <a:pt x="409" y="8170"/>
                    <a:pt x="2542" y="7889"/>
                    <a:pt x="3750" y="7721"/>
                  </a:cubicBezTo>
                  <a:cubicBezTo>
                    <a:pt x="4618" y="7583"/>
                    <a:pt x="5404" y="7431"/>
                    <a:pt x="5940" y="7431"/>
                  </a:cubicBezTo>
                  <a:cubicBezTo>
                    <a:pt x="6166" y="7431"/>
                    <a:pt x="6348" y="7458"/>
                    <a:pt x="6473" y="7524"/>
                  </a:cubicBezTo>
                  <a:cubicBezTo>
                    <a:pt x="6866" y="7777"/>
                    <a:pt x="8101" y="9181"/>
                    <a:pt x="8691" y="11174"/>
                  </a:cubicBezTo>
                  <a:cubicBezTo>
                    <a:pt x="9280" y="13167"/>
                    <a:pt x="10965" y="19737"/>
                    <a:pt x="11189" y="21702"/>
                  </a:cubicBezTo>
                  <a:cubicBezTo>
                    <a:pt x="11414" y="23695"/>
                    <a:pt x="11947" y="28412"/>
                    <a:pt x="12032" y="30461"/>
                  </a:cubicBezTo>
                  <a:cubicBezTo>
                    <a:pt x="12144" y="32483"/>
                    <a:pt x="11807" y="34953"/>
                    <a:pt x="11807" y="34953"/>
                  </a:cubicBezTo>
                  <a:lnTo>
                    <a:pt x="13183" y="34953"/>
                  </a:lnTo>
                  <a:cubicBezTo>
                    <a:pt x="13183" y="34953"/>
                    <a:pt x="13267" y="30461"/>
                    <a:pt x="12705" y="26924"/>
                  </a:cubicBezTo>
                  <a:cubicBezTo>
                    <a:pt x="12172" y="23387"/>
                    <a:pt x="11807" y="20298"/>
                    <a:pt x="10937" y="17042"/>
                  </a:cubicBezTo>
                  <a:cubicBezTo>
                    <a:pt x="10094" y="13785"/>
                    <a:pt x="8466" y="8788"/>
                    <a:pt x="8691" y="7805"/>
                  </a:cubicBezTo>
                  <a:cubicBezTo>
                    <a:pt x="8691" y="7805"/>
                    <a:pt x="9786" y="6598"/>
                    <a:pt x="10656" y="5952"/>
                  </a:cubicBezTo>
                  <a:cubicBezTo>
                    <a:pt x="11498" y="5306"/>
                    <a:pt x="11863" y="5138"/>
                    <a:pt x="12986" y="4857"/>
                  </a:cubicBezTo>
                  <a:cubicBezTo>
                    <a:pt x="14137" y="4577"/>
                    <a:pt x="15485" y="4127"/>
                    <a:pt x="15485" y="4127"/>
                  </a:cubicBezTo>
                  <a:lnTo>
                    <a:pt x="15485" y="4127"/>
                  </a:lnTo>
                  <a:cubicBezTo>
                    <a:pt x="15484" y="4127"/>
                    <a:pt x="13323" y="4380"/>
                    <a:pt x="12088" y="4689"/>
                  </a:cubicBezTo>
                  <a:cubicBezTo>
                    <a:pt x="10881" y="4970"/>
                    <a:pt x="9589" y="5868"/>
                    <a:pt x="9140" y="6233"/>
                  </a:cubicBezTo>
                  <a:cubicBezTo>
                    <a:pt x="9114" y="6252"/>
                    <a:pt x="9094" y="6262"/>
                    <a:pt x="9080" y="6262"/>
                  </a:cubicBezTo>
                  <a:cubicBezTo>
                    <a:pt x="8849" y="6262"/>
                    <a:pt x="10103" y="3798"/>
                    <a:pt x="10235" y="3004"/>
                  </a:cubicBezTo>
                  <a:cubicBezTo>
                    <a:pt x="10375" y="2162"/>
                    <a:pt x="10965" y="1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42"/>
          <p:cNvGrpSpPr/>
          <p:nvPr/>
        </p:nvGrpSpPr>
        <p:grpSpPr>
          <a:xfrm>
            <a:off x="593568" y="3989876"/>
            <a:ext cx="809736" cy="1205510"/>
            <a:chOff x="5582530" y="2106928"/>
            <a:chExt cx="1959197" cy="2916792"/>
          </a:xfrm>
        </p:grpSpPr>
        <p:sp>
          <p:nvSpPr>
            <p:cNvPr id="2130" name="Google Shape;2130;p42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2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2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2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2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2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2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2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2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2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2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2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2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2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2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2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2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2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2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2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2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2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2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2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2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2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2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2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2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42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4" name="Google Shape;2174;p42"/>
          <p:cNvSpPr/>
          <p:nvPr/>
        </p:nvSpPr>
        <p:spPr>
          <a:xfrm rot="10800000">
            <a:off x="5336197" y="5409020"/>
            <a:ext cx="49500" cy="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5" name="Google Shape;2175;p42"/>
          <p:cNvGrpSpPr/>
          <p:nvPr/>
        </p:nvGrpSpPr>
        <p:grpSpPr>
          <a:xfrm>
            <a:off x="1665274" y="4206463"/>
            <a:ext cx="777963" cy="975342"/>
            <a:chOff x="4865025" y="1872525"/>
            <a:chExt cx="1999906" cy="2507306"/>
          </a:xfrm>
        </p:grpSpPr>
        <p:sp>
          <p:nvSpPr>
            <p:cNvPr id="2176" name="Google Shape;2176;p42"/>
            <p:cNvSpPr/>
            <p:nvPr/>
          </p:nvSpPr>
          <p:spPr>
            <a:xfrm>
              <a:off x="5686285" y="2882888"/>
              <a:ext cx="498008" cy="1496943"/>
            </a:xfrm>
            <a:custGeom>
              <a:avLst/>
              <a:gdLst/>
              <a:ahLst/>
              <a:cxnLst/>
              <a:rect l="l" t="t" r="r" b="b"/>
              <a:pathLst>
                <a:path w="5628" h="16917" extrusionOk="0">
                  <a:moveTo>
                    <a:pt x="4098" y="0"/>
                  </a:moveTo>
                  <a:cubicBezTo>
                    <a:pt x="4088" y="0"/>
                    <a:pt x="4065" y="14"/>
                    <a:pt x="4027" y="44"/>
                  </a:cubicBezTo>
                  <a:cubicBezTo>
                    <a:pt x="2669" y="1152"/>
                    <a:pt x="1450" y="1262"/>
                    <a:pt x="736" y="1262"/>
                  </a:cubicBezTo>
                  <a:cubicBezTo>
                    <a:pt x="559" y="1262"/>
                    <a:pt x="413" y="1255"/>
                    <a:pt x="304" y="1255"/>
                  </a:cubicBezTo>
                  <a:cubicBezTo>
                    <a:pt x="62" y="1255"/>
                    <a:pt x="1" y="1289"/>
                    <a:pt x="181" y="1504"/>
                  </a:cubicBezTo>
                  <a:cubicBezTo>
                    <a:pt x="742" y="2205"/>
                    <a:pt x="1669" y="2205"/>
                    <a:pt x="2287" y="2907"/>
                  </a:cubicBezTo>
                  <a:cubicBezTo>
                    <a:pt x="2932" y="3609"/>
                    <a:pt x="3185" y="8045"/>
                    <a:pt x="3325" y="10656"/>
                  </a:cubicBezTo>
                  <a:cubicBezTo>
                    <a:pt x="3466" y="13267"/>
                    <a:pt x="2371" y="16327"/>
                    <a:pt x="2399" y="16496"/>
                  </a:cubicBezTo>
                  <a:cubicBezTo>
                    <a:pt x="2427" y="16636"/>
                    <a:pt x="3157" y="16917"/>
                    <a:pt x="3157" y="16917"/>
                  </a:cubicBezTo>
                  <a:cubicBezTo>
                    <a:pt x="5627" y="12060"/>
                    <a:pt x="3073" y="4311"/>
                    <a:pt x="3157" y="2711"/>
                  </a:cubicBezTo>
                  <a:cubicBezTo>
                    <a:pt x="3208" y="1264"/>
                    <a:pt x="4200" y="0"/>
                    <a:pt x="4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4865025" y="1872525"/>
              <a:ext cx="1999906" cy="2149715"/>
            </a:xfrm>
            <a:custGeom>
              <a:avLst/>
              <a:gdLst/>
              <a:ahLst/>
              <a:cxnLst/>
              <a:rect l="l" t="t" r="r" b="b"/>
              <a:pathLst>
                <a:path w="22601" h="24294" extrusionOk="0">
                  <a:moveTo>
                    <a:pt x="13842" y="0"/>
                  </a:moveTo>
                  <a:cubicBezTo>
                    <a:pt x="13279" y="0"/>
                    <a:pt x="12655" y="60"/>
                    <a:pt x="12297" y="120"/>
                  </a:cubicBezTo>
                  <a:cubicBezTo>
                    <a:pt x="12227" y="135"/>
                    <a:pt x="12155" y="142"/>
                    <a:pt x="12081" y="142"/>
                  </a:cubicBezTo>
                  <a:cubicBezTo>
                    <a:pt x="11772" y="142"/>
                    <a:pt x="11439" y="28"/>
                    <a:pt x="11065" y="28"/>
                  </a:cubicBezTo>
                  <a:cubicBezTo>
                    <a:pt x="10895" y="28"/>
                    <a:pt x="10717" y="52"/>
                    <a:pt x="10529" y="120"/>
                  </a:cubicBezTo>
                  <a:cubicBezTo>
                    <a:pt x="9850" y="364"/>
                    <a:pt x="9460" y="3105"/>
                    <a:pt x="9283" y="3105"/>
                  </a:cubicBezTo>
                  <a:cubicBezTo>
                    <a:pt x="9277" y="3105"/>
                    <a:pt x="9271" y="3102"/>
                    <a:pt x="9265" y="3095"/>
                  </a:cubicBezTo>
                  <a:cubicBezTo>
                    <a:pt x="9125" y="2927"/>
                    <a:pt x="9069" y="2534"/>
                    <a:pt x="8985" y="2197"/>
                  </a:cubicBezTo>
                  <a:cubicBezTo>
                    <a:pt x="8872" y="1832"/>
                    <a:pt x="8732" y="1299"/>
                    <a:pt x="8423" y="990"/>
                  </a:cubicBezTo>
                  <a:cubicBezTo>
                    <a:pt x="8343" y="909"/>
                    <a:pt x="8235" y="876"/>
                    <a:pt x="8110" y="876"/>
                  </a:cubicBezTo>
                  <a:cubicBezTo>
                    <a:pt x="7756" y="876"/>
                    <a:pt x="7259" y="1140"/>
                    <a:pt x="6823" y="1327"/>
                  </a:cubicBezTo>
                  <a:cubicBezTo>
                    <a:pt x="6205" y="1579"/>
                    <a:pt x="5419" y="1579"/>
                    <a:pt x="4549" y="2141"/>
                  </a:cubicBezTo>
                  <a:cubicBezTo>
                    <a:pt x="3707" y="2702"/>
                    <a:pt x="3314" y="3938"/>
                    <a:pt x="3257" y="4443"/>
                  </a:cubicBezTo>
                  <a:cubicBezTo>
                    <a:pt x="3201" y="4948"/>
                    <a:pt x="2836" y="5061"/>
                    <a:pt x="1938" y="5313"/>
                  </a:cubicBezTo>
                  <a:cubicBezTo>
                    <a:pt x="1040" y="5566"/>
                    <a:pt x="1292" y="5791"/>
                    <a:pt x="787" y="6127"/>
                  </a:cubicBezTo>
                  <a:cubicBezTo>
                    <a:pt x="282" y="6436"/>
                    <a:pt x="29" y="6998"/>
                    <a:pt x="197" y="7868"/>
                  </a:cubicBezTo>
                  <a:cubicBezTo>
                    <a:pt x="366" y="8710"/>
                    <a:pt x="282" y="9412"/>
                    <a:pt x="225" y="10311"/>
                  </a:cubicBezTo>
                  <a:cubicBezTo>
                    <a:pt x="141" y="11209"/>
                    <a:pt x="338" y="11630"/>
                    <a:pt x="927" y="11911"/>
                  </a:cubicBezTo>
                  <a:cubicBezTo>
                    <a:pt x="1123" y="12000"/>
                    <a:pt x="1429" y="12030"/>
                    <a:pt x="1749" y="12030"/>
                  </a:cubicBezTo>
                  <a:cubicBezTo>
                    <a:pt x="2260" y="12030"/>
                    <a:pt x="2807" y="11954"/>
                    <a:pt x="3002" y="11923"/>
                  </a:cubicBezTo>
                  <a:lnTo>
                    <a:pt x="3002" y="11923"/>
                  </a:lnTo>
                  <a:cubicBezTo>
                    <a:pt x="2688" y="12000"/>
                    <a:pt x="1703" y="12406"/>
                    <a:pt x="1180" y="12641"/>
                  </a:cubicBezTo>
                  <a:cubicBezTo>
                    <a:pt x="646" y="12865"/>
                    <a:pt x="590" y="13539"/>
                    <a:pt x="282" y="14522"/>
                  </a:cubicBezTo>
                  <a:cubicBezTo>
                    <a:pt x="1" y="15533"/>
                    <a:pt x="703" y="15673"/>
                    <a:pt x="703" y="16234"/>
                  </a:cubicBezTo>
                  <a:cubicBezTo>
                    <a:pt x="703" y="16796"/>
                    <a:pt x="1180" y="17835"/>
                    <a:pt x="1685" y="18003"/>
                  </a:cubicBezTo>
                  <a:cubicBezTo>
                    <a:pt x="2191" y="18143"/>
                    <a:pt x="2134" y="19098"/>
                    <a:pt x="2556" y="19351"/>
                  </a:cubicBezTo>
                  <a:cubicBezTo>
                    <a:pt x="2723" y="19458"/>
                    <a:pt x="2910" y="19510"/>
                    <a:pt x="3129" y="19510"/>
                  </a:cubicBezTo>
                  <a:cubicBezTo>
                    <a:pt x="3424" y="19510"/>
                    <a:pt x="3777" y="19416"/>
                    <a:pt x="4212" y="19238"/>
                  </a:cubicBezTo>
                  <a:cubicBezTo>
                    <a:pt x="4840" y="18997"/>
                    <a:pt x="5718" y="18402"/>
                    <a:pt x="5915" y="18402"/>
                  </a:cubicBezTo>
                  <a:cubicBezTo>
                    <a:pt x="5946" y="18402"/>
                    <a:pt x="5960" y="18417"/>
                    <a:pt x="5953" y="18452"/>
                  </a:cubicBezTo>
                  <a:cubicBezTo>
                    <a:pt x="5896" y="18705"/>
                    <a:pt x="5307" y="19210"/>
                    <a:pt x="4942" y="19603"/>
                  </a:cubicBezTo>
                  <a:cubicBezTo>
                    <a:pt x="4605" y="19996"/>
                    <a:pt x="4352" y="21569"/>
                    <a:pt x="4465" y="22018"/>
                  </a:cubicBezTo>
                  <a:cubicBezTo>
                    <a:pt x="4549" y="22467"/>
                    <a:pt x="6458" y="23113"/>
                    <a:pt x="7076" y="23309"/>
                  </a:cubicBezTo>
                  <a:cubicBezTo>
                    <a:pt x="7411" y="23421"/>
                    <a:pt x="7655" y="23451"/>
                    <a:pt x="7886" y="23451"/>
                  </a:cubicBezTo>
                  <a:cubicBezTo>
                    <a:pt x="8062" y="23451"/>
                    <a:pt x="8229" y="23434"/>
                    <a:pt x="8423" y="23422"/>
                  </a:cubicBezTo>
                  <a:cubicBezTo>
                    <a:pt x="8439" y="23420"/>
                    <a:pt x="8455" y="23419"/>
                    <a:pt x="8472" y="23419"/>
                  </a:cubicBezTo>
                  <a:cubicBezTo>
                    <a:pt x="8913" y="23419"/>
                    <a:pt x="9459" y="24128"/>
                    <a:pt x="10136" y="24264"/>
                  </a:cubicBezTo>
                  <a:cubicBezTo>
                    <a:pt x="10220" y="24284"/>
                    <a:pt x="10294" y="24294"/>
                    <a:pt x="10361" y="24294"/>
                  </a:cubicBezTo>
                  <a:cubicBezTo>
                    <a:pt x="10851" y="24294"/>
                    <a:pt x="10945" y="23773"/>
                    <a:pt x="11736" y="23057"/>
                  </a:cubicBezTo>
                  <a:cubicBezTo>
                    <a:pt x="12634" y="22270"/>
                    <a:pt x="12269" y="21344"/>
                    <a:pt x="12269" y="20951"/>
                  </a:cubicBezTo>
                  <a:cubicBezTo>
                    <a:pt x="12269" y="20576"/>
                    <a:pt x="12090" y="19229"/>
                    <a:pt x="12245" y="19229"/>
                  </a:cubicBezTo>
                  <a:cubicBezTo>
                    <a:pt x="12252" y="19229"/>
                    <a:pt x="12260" y="19232"/>
                    <a:pt x="12269" y="19238"/>
                  </a:cubicBezTo>
                  <a:cubicBezTo>
                    <a:pt x="12494" y="19407"/>
                    <a:pt x="12775" y="20109"/>
                    <a:pt x="13196" y="20951"/>
                  </a:cubicBezTo>
                  <a:cubicBezTo>
                    <a:pt x="13589" y="21793"/>
                    <a:pt x="14291" y="21765"/>
                    <a:pt x="14880" y="21962"/>
                  </a:cubicBezTo>
                  <a:cubicBezTo>
                    <a:pt x="14987" y="21996"/>
                    <a:pt x="15095" y="22010"/>
                    <a:pt x="15201" y="22010"/>
                  </a:cubicBezTo>
                  <a:cubicBezTo>
                    <a:pt x="15708" y="22010"/>
                    <a:pt x="16178" y="21675"/>
                    <a:pt x="16340" y="21512"/>
                  </a:cubicBezTo>
                  <a:cubicBezTo>
                    <a:pt x="16537" y="21316"/>
                    <a:pt x="16986" y="20446"/>
                    <a:pt x="17239" y="20165"/>
                  </a:cubicBezTo>
                  <a:cubicBezTo>
                    <a:pt x="17491" y="19856"/>
                    <a:pt x="17940" y="20109"/>
                    <a:pt x="18502" y="19856"/>
                  </a:cubicBezTo>
                  <a:cubicBezTo>
                    <a:pt x="19063" y="19603"/>
                    <a:pt x="19204" y="18284"/>
                    <a:pt x="19148" y="17582"/>
                  </a:cubicBezTo>
                  <a:cubicBezTo>
                    <a:pt x="19065" y="16894"/>
                    <a:pt x="17231" y="15587"/>
                    <a:pt x="17342" y="15587"/>
                  </a:cubicBezTo>
                  <a:cubicBezTo>
                    <a:pt x="17344" y="15587"/>
                    <a:pt x="17347" y="15588"/>
                    <a:pt x="17351" y="15589"/>
                  </a:cubicBezTo>
                  <a:cubicBezTo>
                    <a:pt x="17547" y="15645"/>
                    <a:pt x="18446" y="16431"/>
                    <a:pt x="19148" y="16431"/>
                  </a:cubicBezTo>
                  <a:cubicBezTo>
                    <a:pt x="19821" y="16431"/>
                    <a:pt x="19906" y="16740"/>
                    <a:pt x="20664" y="16796"/>
                  </a:cubicBezTo>
                  <a:cubicBezTo>
                    <a:pt x="20702" y="16799"/>
                    <a:pt x="20739" y="16800"/>
                    <a:pt x="20774" y="16800"/>
                  </a:cubicBezTo>
                  <a:cubicBezTo>
                    <a:pt x="21432" y="16800"/>
                    <a:pt x="21535" y="16312"/>
                    <a:pt x="22067" y="15673"/>
                  </a:cubicBezTo>
                  <a:cubicBezTo>
                    <a:pt x="22601" y="15027"/>
                    <a:pt x="22264" y="14438"/>
                    <a:pt x="22264" y="13623"/>
                  </a:cubicBezTo>
                  <a:cubicBezTo>
                    <a:pt x="22264" y="12809"/>
                    <a:pt x="22376" y="12332"/>
                    <a:pt x="22264" y="11911"/>
                  </a:cubicBezTo>
                  <a:cubicBezTo>
                    <a:pt x="22152" y="11490"/>
                    <a:pt x="21618" y="11013"/>
                    <a:pt x="20916" y="10760"/>
                  </a:cubicBezTo>
                  <a:cubicBezTo>
                    <a:pt x="20780" y="10711"/>
                    <a:pt x="20637" y="10692"/>
                    <a:pt x="20498" y="10692"/>
                  </a:cubicBezTo>
                  <a:cubicBezTo>
                    <a:pt x="20084" y="10692"/>
                    <a:pt x="19701" y="10855"/>
                    <a:pt x="19609" y="10855"/>
                  </a:cubicBezTo>
                  <a:cubicBezTo>
                    <a:pt x="19574" y="10855"/>
                    <a:pt x="19583" y="10830"/>
                    <a:pt x="19653" y="10760"/>
                  </a:cubicBezTo>
                  <a:cubicBezTo>
                    <a:pt x="19962" y="10451"/>
                    <a:pt x="20495" y="10507"/>
                    <a:pt x="20973" y="10451"/>
                  </a:cubicBezTo>
                  <a:cubicBezTo>
                    <a:pt x="21422" y="10423"/>
                    <a:pt x="21422" y="10114"/>
                    <a:pt x="21759" y="9244"/>
                  </a:cubicBezTo>
                  <a:cubicBezTo>
                    <a:pt x="22124" y="8402"/>
                    <a:pt x="21815" y="7756"/>
                    <a:pt x="21759" y="7194"/>
                  </a:cubicBezTo>
                  <a:cubicBezTo>
                    <a:pt x="21702" y="6661"/>
                    <a:pt x="21113" y="6464"/>
                    <a:pt x="20720" y="6127"/>
                  </a:cubicBezTo>
                  <a:cubicBezTo>
                    <a:pt x="20299" y="5791"/>
                    <a:pt x="20523" y="5341"/>
                    <a:pt x="20523" y="4948"/>
                  </a:cubicBezTo>
                  <a:cubicBezTo>
                    <a:pt x="20523" y="4555"/>
                    <a:pt x="20018" y="4359"/>
                    <a:pt x="19063" y="4162"/>
                  </a:cubicBezTo>
                  <a:cubicBezTo>
                    <a:pt x="18885" y="4126"/>
                    <a:pt x="18669" y="4110"/>
                    <a:pt x="18435" y="4110"/>
                  </a:cubicBezTo>
                  <a:cubicBezTo>
                    <a:pt x="17417" y="4110"/>
                    <a:pt x="16051" y="4397"/>
                    <a:pt x="15891" y="4443"/>
                  </a:cubicBezTo>
                  <a:cubicBezTo>
                    <a:pt x="15891" y="4443"/>
                    <a:pt x="16761" y="3292"/>
                    <a:pt x="17154" y="2843"/>
                  </a:cubicBezTo>
                  <a:cubicBezTo>
                    <a:pt x="17547" y="2394"/>
                    <a:pt x="16593" y="1579"/>
                    <a:pt x="16340" y="1327"/>
                  </a:cubicBezTo>
                  <a:cubicBezTo>
                    <a:pt x="16116" y="1074"/>
                    <a:pt x="15638" y="1046"/>
                    <a:pt x="15358" y="737"/>
                  </a:cubicBezTo>
                  <a:cubicBezTo>
                    <a:pt x="15049" y="428"/>
                    <a:pt x="15161" y="120"/>
                    <a:pt x="14487" y="35"/>
                  </a:cubicBezTo>
                  <a:cubicBezTo>
                    <a:pt x="14298" y="11"/>
                    <a:pt x="14075" y="0"/>
                    <a:pt x="13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5202873" y="2264795"/>
              <a:ext cx="1242276" cy="1283600"/>
            </a:xfrm>
            <a:custGeom>
              <a:avLst/>
              <a:gdLst/>
              <a:ahLst/>
              <a:cxnLst/>
              <a:rect l="l" t="t" r="r" b="b"/>
              <a:pathLst>
                <a:path w="14039" h="14506" extrusionOk="0">
                  <a:moveTo>
                    <a:pt x="8240" y="1"/>
                  </a:moveTo>
                  <a:cubicBezTo>
                    <a:pt x="7722" y="1"/>
                    <a:pt x="7250" y="1580"/>
                    <a:pt x="7160" y="2031"/>
                  </a:cubicBezTo>
                  <a:cubicBezTo>
                    <a:pt x="6963" y="2846"/>
                    <a:pt x="7104" y="4783"/>
                    <a:pt x="6402" y="5232"/>
                  </a:cubicBezTo>
                  <a:cubicBezTo>
                    <a:pt x="6121" y="4698"/>
                    <a:pt x="6458" y="1779"/>
                    <a:pt x="5672" y="1638"/>
                  </a:cubicBezTo>
                  <a:cubicBezTo>
                    <a:pt x="5638" y="1633"/>
                    <a:pt x="5606" y="1630"/>
                    <a:pt x="5576" y="1630"/>
                  </a:cubicBezTo>
                  <a:cubicBezTo>
                    <a:pt x="4533" y="1630"/>
                    <a:pt x="5699" y="4849"/>
                    <a:pt x="5672" y="5204"/>
                  </a:cubicBezTo>
                  <a:cubicBezTo>
                    <a:pt x="5625" y="5506"/>
                    <a:pt x="5547" y="5622"/>
                    <a:pt x="5452" y="5622"/>
                  </a:cubicBezTo>
                  <a:cubicBezTo>
                    <a:pt x="5203" y="5622"/>
                    <a:pt x="4844" y="4827"/>
                    <a:pt x="4661" y="4502"/>
                  </a:cubicBezTo>
                  <a:cubicBezTo>
                    <a:pt x="4296" y="3884"/>
                    <a:pt x="3847" y="2930"/>
                    <a:pt x="3258" y="2593"/>
                  </a:cubicBezTo>
                  <a:cubicBezTo>
                    <a:pt x="3012" y="2443"/>
                    <a:pt x="2754" y="2333"/>
                    <a:pt x="2543" y="2333"/>
                  </a:cubicBezTo>
                  <a:cubicBezTo>
                    <a:pt x="2320" y="2333"/>
                    <a:pt x="2150" y="2457"/>
                    <a:pt x="2107" y="2789"/>
                  </a:cubicBezTo>
                  <a:cubicBezTo>
                    <a:pt x="1994" y="3435"/>
                    <a:pt x="3089" y="4390"/>
                    <a:pt x="3510" y="4755"/>
                  </a:cubicBezTo>
                  <a:cubicBezTo>
                    <a:pt x="3959" y="5204"/>
                    <a:pt x="4970" y="5709"/>
                    <a:pt x="4970" y="6411"/>
                  </a:cubicBezTo>
                  <a:cubicBezTo>
                    <a:pt x="4908" y="6425"/>
                    <a:pt x="4843" y="6431"/>
                    <a:pt x="4775" y="6431"/>
                  </a:cubicBezTo>
                  <a:cubicBezTo>
                    <a:pt x="3743" y="6431"/>
                    <a:pt x="2068" y="4943"/>
                    <a:pt x="865" y="4943"/>
                  </a:cubicBezTo>
                  <a:cubicBezTo>
                    <a:pt x="533" y="4943"/>
                    <a:pt x="237" y="5056"/>
                    <a:pt x="1" y="5344"/>
                  </a:cubicBezTo>
                  <a:cubicBezTo>
                    <a:pt x="478" y="5990"/>
                    <a:pt x="4409" y="6692"/>
                    <a:pt x="4268" y="7113"/>
                  </a:cubicBezTo>
                  <a:lnTo>
                    <a:pt x="4240" y="7085"/>
                  </a:lnTo>
                  <a:cubicBezTo>
                    <a:pt x="4100" y="7590"/>
                    <a:pt x="2303" y="7646"/>
                    <a:pt x="1882" y="7759"/>
                  </a:cubicBezTo>
                  <a:cubicBezTo>
                    <a:pt x="1180" y="8011"/>
                    <a:pt x="338" y="8545"/>
                    <a:pt x="197" y="9359"/>
                  </a:cubicBezTo>
                  <a:cubicBezTo>
                    <a:pt x="381" y="9415"/>
                    <a:pt x="565" y="9440"/>
                    <a:pt x="749" y="9440"/>
                  </a:cubicBezTo>
                  <a:cubicBezTo>
                    <a:pt x="2220" y="9440"/>
                    <a:pt x="3682" y="7837"/>
                    <a:pt x="5054" y="7787"/>
                  </a:cubicBezTo>
                  <a:lnTo>
                    <a:pt x="5054" y="7787"/>
                  </a:lnTo>
                  <a:cubicBezTo>
                    <a:pt x="4605" y="8601"/>
                    <a:pt x="1798" y="10622"/>
                    <a:pt x="2556" y="11773"/>
                  </a:cubicBezTo>
                  <a:cubicBezTo>
                    <a:pt x="2614" y="11866"/>
                    <a:pt x="2685" y="11905"/>
                    <a:pt x="2764" y="11905"/>
                  </a:cubicBezTo>
                  <a:cubicBezTo>
                    <a:pt x="3140" y="11905"/>
                    <a:pt x="3694" y="11008"/>
                    <a:pt x="3903" y="10706"/>
                  </a:cubicBezTo>
                  <a:cubicBezTo>
                    <a:pt x="4352" y="10061"/>
                    <a:pt x="4689" y="9415"/>
                    <a:pt x="5363" y="8966"/>
                  </a:cubicBezTo>
                  <a:lnTo>
                    <a:pt x="5363" y="8966"/>
                  </a:lnTo>
                  <a:cubicBezTo>
                    <a:pt x="5447" y="10117"/>
                    <a:pt x="3033" y="13626"/>
                    <a:pt x="4605" y="14469"/>
                  </a:cubicBezTo>
                  <a:cubicBezTo>
                    <a:pt x="4647" y="14494"/>
                    <a:pt x="4688" y="14506"/>
                    <a:pt x="4726" y="14506"/>
                  </a:cubicBezTo>
                  <a:cubicBezTo>
                    <a:pt x="5450" y="14506"/>
                    <a:pt x="5498" y="10179"/>
                    <a:pt x="6458" y="9752"/>
                  </a:cubicBezTo>
                  <a:cubicBezTo>
                    <a:pt x="6907" y="11100"/>
                    <a:pt x="7048" y="13767"/>
                    <a:pt x="9069" y="14075"/>
                  </a:cubicBezTo>
                  <a:cubicBezTo>
                    <a:pt x="9659" y="12475"/>
                    <a:pt x="6458" y="10566"/>
                    <a:pt x="7216" y="8938"/>
                  </a:cubicBezTo>
                  <a:cubicBezTo>
                    <a:pt x="7319" y="8741"/>
                    <a:pt x="7397" y="8666"/>
                    <a:pt x="7465" y="8666"/>
                  </a:cubicBezTo>
                  <a:cubicBezTo>
                    <a:pt x="7600" y="8666"/>
                    <a:pt x="7693" y="8966"/>
                    <a:pt x="7862" y="9190"/>
                  </a:cubicBezTo>
                  <a:cubicBezTo>
                    <a:pt x="8255" y="9808"/>
                    <a:pt x="8620" y="10370"/>
                    <a:pt x="9125" y="10847"/>
                  </a:cubicBezTo>
                  <a:cubicBezTo>
                    <a:pt x="9648" y="11392"/>
                    <a:pt x="10741" y="12342"/>
                    <a:pt x="11659" y="12342"/>
                  </a:cubicBezTo>
                  <a:cubicBezTo>
                    <a:pt x="11876" y="12342"/>
                    <a:pt x="12082" y="12289"/>
                    <a:pt x="12270" y="12166"/>
                  </a:cubicBezTo>
                  <a:cubicBezTo>
                    <a:pt x="11371" y="10706"/>
                    <a:pt x="9434" y="10061"/>
                    <a:pt x="8479" y="8545"/>
                  </a:cubicBezTo>
                  <a:cubicBezTo>
                    <a:pt x="8619" y="8435"/>
                    <a:pt x="8797" y="8392"/>
                    <a:pt x="8999" y="8392"/>
                  </a:cubicBezTo>
                  <a:cubicBezTo>
                    <a:pt x="9726" y="8392"/>
                    <a:pt x="10755" y="8962"/>
                    <a:pt x="11371" y="9050"/>
                  </a:cubicBezTo>
                  <a:cubicBezTo>
                    <a:pt x="11525" y="9061"/>
                    <a:pt x="11710" y="9071"/>
                    <a:pt x="11912" y="9071"/>
                  </a:cubicBezTo>
                  <a:cubicBezTo>
                    <a:pt x="12706" y="9071"/>
                    <a:pt x="13747" y="8930"/>
                    <a:pt x="14038" y="8236"/>
                  </a:cubicBezTo>
                  <a:cubicBezTo>
                    <a:pt x="13629" y="8122"/>
                    <a:pt x="13184" y="8091"/>
                    <a:pt x="12726" y="8091"/>
                  </a:cubicBezTo>
                  <a:cubicBezTo>
                    <a:pt x="12210" y="8091"/>
                    <a:pt x="11677" y="8130"/>
                    <a:pt x="11162" y="8130"/>
                  </a:cubicBezTo>
                  <a:cubicBezTo>
                    <a:pt x="10788" y="8130"/>
                    <a:pt x="10423" y="8110"/>
                    <a:pt x="10080" y="8039"/>
                  </a:cubicBezTo>
                  <a:cubicBezTo>
                    <a:pt x="9715" y="7955"/>
                    <a:pt x="8367" y="7646"/>
                    <a:pt x="8367" y="7253"/>
                  </a:cubicBezTo>
                  <a:cubicBezTo>
                    <a:pt x="8367" y="6692"/>
                    <a:pt x="9715" y="6748"/>
                    <a:pt x="10136" y="6692"/>
                  </a:cubicBezTo>
                  <a:cubicBezTo>
                    <a:pt x="10782" y="6551"/>
                    <a:pt x="13982" y="5400"/>
                    <a:pt x="12241" y="5035"/>
                  </a:cubicBezTo>
                  <a:cubicBezTo>
                    <a:pt x="12181" y="5024"/>
                    <a:pt x="12116" y="5019"/>
                    <a:pt x="12049" y="5019"/>
                  </a:cubicBezTo>
                  <a:cubicBezTo>
                    <a:pt x="11162" y="5019"/>
                    <a:pt x="9706" y="5908"/>
                    <a:pt x="8753" y="5908"/>
                  </a:cubicBezTo>
                  <a:cubicBezTo>
                    <a:pt x="8497" y="5908"/>
                    <a:pt x="8277" y="5844"/>
                    <a:pt x="8115" y="5681"/>
                  </a:cubicBezTo>
                  <a:cubicBezTo>
                    <a:pt x="8760" y="5035"/>
                    <a:pt x="9883" y="4923"/>
                    <a:pt x="10585" y="4277"/>
                  </a:cubicBezTo>
                  <a:cubicBezTo>
                    <a:pt x="10866" y="3997"/>
                    <a:pt x="12073" y="2284"/>
                    <a:pt x="11343" y="1919"/>
                  </a:cubicBezTo>
                  <a:cubicBezTo>
                    <a:pt x="11280" y="1891"/>
                    <a:pt x="11214" y="1878"/>
                    <a:pt x="11145" y="1878"/>
                  </a:cubicBezTo>
                  <a:cubicBezTo>
                    <a:pt x="10245" y="1878"/>
                    <a:pt x="8942" y="4138"/>
                    <a:pt x="8002" y="4895"/>
                  </a:cubicBezTo>
                  <a:cubicBezTo>
                    <a:pt x="8030" y="4586"/>
                    <a:pt x="8086" y="3997"/>
                    <a:pt x="8115" y="3800"/>
                  </a:cubicBezTo>
                  <a:cubicBezTo>
                    <a:pt x="8227" y="2930"/>
                    <a:pt x="9069" y="1133"/>
                    <a:pt x="8620" y="319"/>
                  </a:cubicBezTo>
                  <a:cubicBezTo>
                    <a:pt x="8494" y="94"/>
                    <a:pt x="8365" y="1"/>
                    <a:pt x="8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5800966" y="2027115"/>
              <a:ext cx="311299" cy="882043"/>
            </a:xfrm>
            <a:custGeom>
              <a:avLst/>
              <a:gdLst/>
              <a:ahLst/>
              <a:cxnLst/>
              <a:rect l="l" t="t" r="r" b="b"/>
              <a:pathLst>
                <a:path w="3518" h="9968" extrusionOk="0">
                  <a:moveTo>
                    <a:pt x="682" y="1"/>
                  </a:moveTo>
                  <a:lnTo>
                    <a:pt x="682" y="1"/>
                  </a:lnTo>
                  <a:cubicBezTo>
                    <a:pt x="26" y="2819"/>
                    <a:pt x="1" y="5742"/>
                    <a:pt x="97" y="8625"/>
                  </a:cubicBezTo>
                  <a:lnTo>
                    <a:pt x="97" y="8625"/>
                  </a:lnTo>
                  <a:cubicBezTo>
                    <a:pt x="95" y="8633"/>
                    <a:pt x="94" y="8640"/>
                    <a:pt x="92" y="8648"/>
                  </a:cubicBezTo>
                  <a:lnTo>
                    <a:pt x="97" y="8648"/>
                  </a:lnTo>
                  <a:lnTo>
                    <a:pt x="97" y="8648"/>
                  </a:lnTo>
                  <a:cubicBezTo>
                    <a:pt x="112" y="9089"/>
                    <a:pt x="130" y="9529"/>
                    <a:pt x="148" y="9967"/>
                  </a:cubicBezTo>
                  <a:cubicBezTo>
                    <a:pt x="219" y="9536"/>
                    <a:pt x="297" y="9105"/>
                    <a:pt x="385" y="8674"/>
                  </a:cubicBezTo>
                  <a:lnTo>
                    <a:pt x="385" y="8674"/>
                  </a:lnTo>
                  <a:lnTo>
                    <a:pt x="401" y="8676"/>
                  </a:lnTo>
                  <a:cubicBezTo>
                    <a:pt x="400" y="8653"/>
                    <a:pt x="399" y="8631"/>
                    <a:pt x="398" y="8608"/>
                  </a:cubicBezTo>
                  <a:lnTo>
                    <a:pt x="398" y="8608"/>
                  </a:lnTo>
                  <a:cubicBezTo>
                    <a:pt x="972" y="5814"/>
                    <a:pt x="1922" y="3071"/>
                    <a:pt x="3517" y="703"/>
                  </a:cubicBezTo>
                  <a:lnTo>
                    <a:pt x="3517" y="703"/>
                  </a:lnTo>
                  <a:cubicBezTo>
                    <a:pt x="2170" y="2415"/>
                    <a:pt x="1243" y="4437"/>
                    <a:pt x="626" y="6514"/>
                  </a:cubicBezTo>
                  <a:cubicBezTo>
                    <a:pt x="527" y="6823"/>
                    <a:pt x="439" y="7132"/>
                    <a:pt x="359" y="7443"/>
                  </a:cubicBezTo>
                  <a:lnTo>
                    <a:pt x="359" y="7443"/>
                  </a:lnTo>
                  <a:cubicBezTo>
                    <a:pt x="290" y="4957"/>
                    <a:pt x="320" y="2458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5031472" y="2168785"/>
              <a:ext cx="732942" cy="737897"/>
            </a:xfrm>
            <a:custGeom>
              <a:avLst/>
              <a:gdLst/>
              <a:ahLst/>
              <a:cxnLst/>
              <a:rect l="l" t="t" r="r" b="b"/>
              <a:pathLst>
                <a:path w="8283" h="8339" extrusionOk="0">
                  <a:moveTo>
                    <a:pt x="3931" y="0"/>
                  </a:moveTo>
                  <a:cubicBezTo>
                    <a:pt x="5538" y="2357"/>
                    <a:pt x="6762" y="4943"/>
                    <a:pt x="7699" y="7638"/>
                  </a:cubicBezTo>
                  <a:lnTo>
                    <a:pt x="7699" y="7638"/>
                  </a:lnTo>
                  <a:cubicBezTo>
                    <a:pt x="6573" y="6951"/>
                    <a:pt x="5402" y="6375"/>
                    <a:pt x="4184" y="5868"/>
                  </a:cubicBezTo>
                  <a:cubicBezTo>
                    <a:pt x="2836" y="5334"/>
                    <a:pt x="1433" y="4885"/>
                    <a:pt x="1" y="4604"/>
                  </a:cubicBezTo>
                  <a:lnTo>
                    <a:pt x="1" y="4604"/>
                  </a:lnTo>
                  <a:cubicBezTo>
                    <a:pt x="1405" y="5025"/>
                    <a:pt x="2780" y="5503"/>
                    <a:pt x="4100" y="6092"/>
                  </a:cubicBezTo>
                  <a:cubicBezTo>
                    <a:pt x="5531" y="6738"/>
                    <a:pt x="6963" y="7468"/>
                    <a:pt x="8283" y="8338"/>
                  </a:cubicBezTo>
                  <a:cubicBezTo>
                    <a:pt x="7272" y="5362"/>
                    <a:pt x="5925" y="2443"/>
                    <a:pt x="3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5120933" y="2409739"/>
              <a:ext cx="653480" cy="489513"/>
            </a:xfrm>
            <a:custGeom>
              <a:avLst/>
              <a:gdLst/>
              <a:ahLst/>
              <a:cxnLst/>
              <a:rect l="l" t="t" r="r" b="b"/>
              <a:pathLst>
                <a:path w="7385" h="5532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3535" y="1453"/>
                    <a:pt x="5158" y="3153"/>
                    <a:pt x="6583" y="4986"/>
                  </a:cubicBezTo>
                  <a:lnTo>
                    <a:pt x="6583" y="4986"/>
                  </a:lnTo>
                  <a:cubicBezTo>
                    <a:pt x="4940" y="4536"/>
                    <a:pt x="3243" y="4279"/>
                    <a:pt x="1546" y="4279"/>
                  </a:cubicBezTo>
                  <a:cubicBezTo>
                    <a:pt x="1030" y="4279"/>
                    <a:pt x="515" y="4303"/>
                    <a:pt x="0" y="4352"/>
                  </a:cubicBezTo>
                  <a:cubicBezTo>
                    <a:pt x="2499" y="4352"/>
                    <a:pt x="5026" y="4745"/>
                    <a:pt x="7384" y="5531"/>
                  </a:cubicBezTo>
                  <a:cubicBezTo>
                    <a:pt x="5784" y="3425"/>
                    <a:pt x="3931" y="1460"/>
                    <a:pt x="1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5071203" y="2951290"/>
              <a:ext cx="715598" cy="437305"/>
            </a:xfrm>
            <a:custGeom>
              <a:avLst/>
              <a:gdLst/>
              <a:ahLst/>
              <a:cxnLst/>
              <a:rect l="l" t="t" r="r" b="b"/>
              <a:pathLst>
                <a:path w="8087" h="4942" extrusionOk="0">
                  <a:moveTo>
                    <a:pt x="8086" y="1"/>
                  </a:moveTo>
                  <a:lnTo>
                    <a:pt x="8086" y="1"/>
                  </a:lnTo>
                  <a:cubicBezTo>
                    <a:pt x="5335" y="309"/>
                    <a:pt x="2556" y="843"/>
                    <a:pt x="1" y="1994"/>
                  </a:cubicBezTo>
                  <a:lnTo>
                    <a:pt x="29" y="1994"/>
                  </a:lnTo>
                  <a:cubicBezTo>
                    <a:pt x="2300" y="1211"/>
                    <a:pt x="4644" y="719"/>
                    <a:pt x="7015" y="428"/>
                  </a:cubicBezTo>
                  <a:lnTo>
                    <a:pt x="7015" y="428"/>
                  </a:lnTo>
                  <a:cubicBezTo>
                    <a:pt x="6163" y="1079"/>
                    <a:pt x="5328" y="1747"/>
                    <a:pt x="4493" y="2415"/>
                  </a:cubicBezTo>
                  <a:cubicBezTo>
                    <a:pt x="3538" y="3229"/>
                    <a:pt x="2612" y="4071"/>
                    <a:pt x="1714" y="4942"/>
                  </a:cubicBezTo>
                  <a:cubicBezTo>
                    <a:pt x="3651" y="3370"/>
                    <a:pt x="5616" y="1826"/>
                    <a:pt x="7637" y="338"/>
                  </a:cubicBezTo>
                  <a:lnTo>
                    <a:pt x="80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5260037" y="2971200"/>
              <a:ext cx="479602" cy="241040"/>
            </a:xfrm>
            <a:custGeom>
              <a:avLst/>
              <a:gdLst/>
              <a:ahLst/>
              <a:cxnLst/>
              <a:rect l="l" t="t" r="r" b="b"/>
              <a:pathLst>
                <a:path w="5420" h="2724" extrusionOk="0">
                  <a:moveTo>
                    <a:pt x="5419" y="0"/>
                  </a:moveTo>
                  <a:lnTo>
                    <a:pt x="5419" y="0"/>
                  </a:lnTo>
                  <a:cubicBezTo>
                    <a:pt x="3426" y="449"/>
                    <a:pt x="1601" y="1488"/>
                    <a:pt x="1" y="2723"/>
                  </a:cubicBezTo>
                  <a:cubicBezTo>
                    <a:pt x="1825" y="1825"/>
                    <a:pt x="3566" y="842"/>
                    <a:pt x="5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5498513" y="2936424"/>
              <a:ext cx="320590" cy="782583"/>
            </a:xfrm>
            <a:custGeom>
              <a:avLst/>
              <a:gdLst/>
              <a:ahLst/>
              <a:cxnLst/>
              <a:rect l="l" t="t" r="r" b="b"/>
              <a:pathLst>
                <a:path w="3623" h="8844" extrusionOk="0">
                  <a:moveTo>
                    <a:pt x="3622" y="0"/>
                  </a:moveTo>
                  <a:cubicBezTo>
                    <a:pt x="3432" y="353"/>
                    <a:pt x="3247" y="710"/>
                    <a:pt x="3067" y="1069"/>
                  </a:cubicBezTo>
                  <a:lnTo>
                    <a:pt x="3067" y="1069"/>
                  </a:lnTo>
                  <a:lnTo>
                    <a:pt x="3061" y="1067"/>
                  </a:lnTo>
                  <a:cubicBezTo>
                    <a:pt x="3059" y="1075"/>
                    <a:pt x="3058" y="1083"/>
                    <a:pt x="3056" y="1091"/>
                  </a:cubicBezTo>
                  <a:lnTo>
                    <a:pt x="3056" y="1091"/>
                  </a:lnTo>
                  <a:cubicBezTo>
                    <a:pt x="1814" y="3579"/>
                    <a:pt x="833" y="6201"/>
                    <a:pt x="1" y="8844"/>
                  </a:cubicBezTo>
                  <a:cubicBezTo>
                    <a:pt x="787" y="6963"/>
                    <a:pt x="1601" y="4885"/>
                    <a:pt x="2443" y="3032"/>
                  </a:cubicBezTo>
                  <a:cubicBezTo>
                    <a:pt x="2582" y="2728"/>
                    <a:pt x="2727" y="2417"/>
                    <a:pt x="2875" y="2106"/>
                  </a:cubicBezTo>
                  <a:lnTo>
                    <a:pt x="2875" y="2106"/>
                  </a:lnTo>
                  <a:cubicBezTo>
                    <a:pt x="2519" y="4333"/>
                    <a:pt x="2433" y="6610"/>
                    <a:pt x="2724" y="8844"/>
                  </a:cubicBezTo>
                  <a:cubicBezTo>
                    <a:pt x="2696" y="8198"/>
                    <a:pt x="2668" y="7552"/>
                    <a:pt x="2696" y="6907"/>
                  </a:cubicBezTo>
                  <a:cubicBezTo>
                    <a:pt x="2752" y="4576"/>
                    <a:pt x="3061" y="2246"/>
                    <a:pt x="3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5833884" y="2936424"/>
              <a:ext cx="531721" cy="576408"/>
            </a:xfrm>
            <a:custGeom>
              <a:avLst/>
              <a:gdLst/>
              <a:ahLst/>
              <a:cxnLst/>
              <a:rect l="l" t="t" r="r" b="b"/>
              <a:pathLst>
                <a:path w="6009" h="6514" extrusionOk="0">
                  <a:moveTo>
                    <a:pt x="1" y="0"/>
                  </a:moveTo>
                  <a:lnTo>
                    <a:pt x="169" y="421"/>
                  </a:lnTo>
                  <a:cubicBezTo>
                    <a:pt x="1068" y="2527"/>
                    <a:pt x="1994" y="4576"/>
                    <a:pt x="3173" y="6514"/>
                  </a:cubicBezTo>
                  <a:cubicBezTo>
                    <a:pt x="2668" y="5503"/>
                    <a:pt x="2219" y="4464"/>
                    <a:pt x="1770" y="3453"/>
                  </a:cubicBezTo>
                  <a:cubicBezTo>
                    <a:pt x="1384" y="2562"/>
                    <a:pt x="998" y="1670"/>
                    <a:pt x="631" y="779"/>
                  </a:cubicBezTo>
                  <a:lnTo>
                    <a:pt x="631" y="779"/>
                  </a:lnTo>
                  <a:cubicBezTo>
                    <a:pt x="2683" y="2194"/>
                    <a:pt x="4507" y="3947"/>
                    <a:pt x="6009" y="5924"/>
                  </a:cubicBezTo>
                  <a:cubicBezTo>
                    <a:pt x="4605" y="3650"/>
                    <a:pt x="2640" y="1713"/>
                    <a:pt x="394" y="2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5836362" y="2898551"/>
              <a:ext cx="732942" cy="224227"/>
            </a:xfrm>
            <a:custGeom>
              <a:avLst/>
              <a:gdLst/>
              <a:ahLst/>
              <a:cxnLst/>
              <a:rect l="l" t="t" r="r" b="b"/>
              <a:pathLst>
                <a:path w="8283" h="2534" extrusionOk="0">
                  <a:moveTo>
                    <a:pt x="3817" y="0"/>
                  </a:moveTo>
                  <a:cubicBezTo>
                    <a:pt x="2537" y="0"/>
                    <a:pt x="1259" y="70"/>
                    <a:pt x="1" y="260"/>
                  </a:cubicBezTo>
                  <a:cubicBezTo>
                    <a:pt x="2724" y="1046"/>
                    <a:pt x="5532" y="1860"/>
                    <a:pt x="8283" y="2534"/>
                  </a:cubicBezTo>
                  <a:cubicBezTo>
                    <a:pt x="6061" y="1768"/>
                    <a:pt x="3724" y="1048"/>
                    <a:pt x="1460" y="375"/>
                  </a:cubicBezTo>
                  <a:lnTo>
                    <a:pt x="1460" y="375"/>
                  </a:lnTo>
                  <a:cubicBezTo>
                    <a:pt x="2470" y="277"/>
                    <a:pt x="3496" y="254"/>
                    <a:pt x="4521" y="232"/>
                  </a:cubicBezTo>
                  <a:cubicBezTo>
                    <a:pt x="5756" y="232"/>
                    <a:pt x="7020" y="260"/>
                    <a:pt x="8283" y="316"/>
                  </a:cubicBezTo>
                  <a:cubicBezTo>
                    <a:pt x="7020" y="147"/>
                    <a:pt x="5784" y="35"/>
                    <a:pt x="4521" y="7"/>
                  </a:cubicBezTo>
                  <a:cubicBezTo>
                    <a:pt x="4286" y="3"/>
                    <a:pt x="4052" y="0"/>
                    <a:pt x="3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5841405" y="2409739"/>
              <a:ext cx="750286" cy="427395"/>
            </a:xfrm>
            <a:custGeom>
              <a:avLst/>
              <a:gdLst/>
              <a:ahLst/>
              <a:cxnLst/>
              <a:rect l="l" t="t" r="r" b="b"/>
              <a:pathLst>
                <a:path w="8479" h="4830" extrusionOk="0">
                  <a:moveTo>
                    <a:pt x="7721" y="0"/>
                  </a:moveTo>
                  <a:lnTo>
                    <a:pt x="7721" y="0"/>
                  </a:lnTo>
                  <a:cubicBezTo>
                    <a:pt x="7047" y="225"/>
                    <a:pt x="6401" y="450"/>
                    <a:pt x="5783" y="730"/>
                  </a:cubicBezTo>
                  <a:cubicBezTo>
                    <a:pt x="3622" y="1713"/>
                    <a:pt x="1657" y="3117"/>
                    <a:pt x="0" y="4829"/>
                  </a:cubicBezTo>
                  <a:cubicBezTo>
                    <a:pt x="269" y="4703"/>
                    <a:pt x="540" y="4580"/>
                    <a:pt x="812" y="4461"/>
                  </a:cubicBezTo>
                  <a:lnTo>
                    <a:pt x="812" y="4461"/>
                  </a:lnTo>
                  <a:lnTo>
                    <a:pt x="814" y="4464"/>
                  </a:lnTo>
                  <a:cubicBezTo>
                    <a:pt x="816" y="4462"/>
                    <a:pt x="818" y="4460"/>
                    <a:pt x="821" y="4458"/>
                  </a:cubicBezTo>
                  <a:lnTo>
                    <a:pt x="821" y="4458"/>
                  </a:lnTo>
                  <a:cubicBezTo>
                    <a:pt x="3269" y="3390"/>
                    <a:pt x="5828" y="2631"/>
                    <a:pt x="8479" y="2302"/>
                  </a:cubicBezTo>
                  <a:lnTo>
                    <a:pt x="8479" y="2302"/>
                  </a:lnTo>
                  <a:cubicBezTo>
                    <a:pt x="6036" y="2403"/>
                    <a:pt x="3662" y="3001"/>
                    <a:pt x="1416" y="3892"/>
                  </a:cubicBezTo>
                  <a:lnTo>
                    <a:pt x="1416" y="3892"/>
                  </a:lnTo>
                  <a:cubicBezTo>
                    <a:pt x="2742" y="2692"/>
                    <a:pt x="4259" y="1697"/>
                    <a:pt x="5840" y="871"/>
                  </a:cubicBezTo>
                  <a:cubicBezTo>
                    <a:pt x="6457" y="534"/>
                    <a:pt x="7075" y="281"/>
                    <a:pt x="7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638148" y="2691487"/>
              <a:ext cx="404565" cy="365542"/>
            </a:xfrm>
            <a:custGeom>
              <a:avLst/>
              <a:gdLst/>
              <a:ahLst/>
              <a:cxnLst/>
              <a:rect l="l" t="t" r="r" b="b"/>
              <a:pathLst>
                <a:path w="4572" h="4131" extrusionOk="0">
                  <a:moveTo>
                    <a:pt x="1929" y="0"/>
                  </a:moveTo>
                  <a:cubicBezTo>
                    <a:pt x="671" y="0"/>
                    <a:pt x="0" y="995"/>
                    <a:pt x="23" y="2235"/>
                  </a:cubicBezTo>
                  <a:cubicBezTo>
                    <a:pt x="44" y="3384"/>
                    <a:pt x="1002" y="4130"/>
                    <a:pt x="2087" y="4130"/>
                  </a:cubicBezTo>
                  <a:cubicBezTo>
                    <a:pt x="2434" y="4130"/>
                    <a:pt x="2793" y="4054"/>
                    <a:pt x="3139" y="3891"/>
                  </a:cubicBezTo>
                  <a:cubicBezTo>
                    <a:pt x="4571" y="3189"/>
                    <a:pt x="4178" y="578"/>
                    <a:pt x="2859" y="157"/>
                  </a:cubicBezTo>
                  <a:cubicBezTo>
                    <a:pt x="2520" y="50"/>
                    <a:pt x="2210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5667437" y="2726086"/>
              <a:ext cx="295725" cy="295725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66" y="1"/>
                  </a:moveTo>
                  <a:cubicBezTo>
                    <a:pt x="1512" y="1"/>
                    <a:pt x="1375" y="55"/>
                    <a:pt x="1292" y="187"/>
                  </a:cubicBezTo>
                  <a:cubicBezTo>
                    <a:pt x="1068" y="187"/>
                    <a:pt x="871" y="300"/>
                    <a:pt x="759" y="440"/>
                  </a:cubicBezTo>
                  <a:cubicBezTo>
                    <a:pt x="338" y="496"/>
                    <a:pt x="1" y="805"/>
                    <a:pt x="169" y="1226"/>
                  </a:cubicBezTo>
                  <a:cubicBezTo>
                    <a:pt x="169" y="1254"/>
                    <a:pt x="169" y="1254"/>
                    <a:pt x="169" y="1254"/>
                  </a:cubicBezTo>
                  <a:cubicBezTo>
                    <a:pt x="1" y="1423"/>
                    <a:pt x="1" y="1703"/>
                    <a:pt x="85" y="1984"/>
                  </a:cubicBezTo>
                  <a:cubicBezTo>
                    <a:pt x="113" y="2153"/>
                    <a:pt x="169" y="2349"/>
                    <a:pt x="282" y="2461"/>
                  </a:cubicBezTo>
                  <a:cubicBezTo>
                    <a:pt x="338" y="2602"/>
                    <a:pt x="394" y="2742"/>
                    <a:pt x="478" y="2826"/>
                  </a:cubicBezTo>
                  <a:cubicBezTo>
                    <a:pt x="612" y="2960"/>
                    <a:pt x="799" y="3112"/>
                    <a:pt x="998" y="3112"/>
                  </a:cubicBezTo>
                  <a:cubicBezTo>
                    <a:pt x="1049" y="3112"/>
                    <a:pt x="1100" y="3102"/>
                    <a:pt x="1152" y="3079"/>
                  </a:cubicBezTo>
                  <a:cubicBezTo>
                    <a:pt x="1320" y="3219"/>
                    <a:pt x="1545" y="3332"/>
                    <a:pt x="1770" y="3332"/>
                  </a:cubicBezTo>
                  <a:cubicBezTo>
                    <a:pt x="1809" y="3338"/>
                    <a:pt x="1849" y="3342"/>
                    <a:pt x="1889" y="3342"/>
                  </a:cubicBezTo>
                  <a:cubicBezTo>
                    <a:pt x="2016" y="3342"/>
                    <a:pt x="2140" y="3305"/>
                    <a:pt x="2247" y="3219"/>
                  </a:cubicBezTo>
                  <a:cubicBezTo>
                    <a:pt x="2500" y="3219"/>
                    <a:pt x="2752" y="3079"/>
                    <a:pt x="2752" y="2770"/>
                  </a:cubicBezTo>
                  <a:lnTo>
                    <a:pt x="2752" y="2742"/>
                  </a:lnTo>
                  <a:cubicBezTo>
                    <a:pt x="3005" y="2602"/>
                    <a:pt x="3201" y="2349"/>
                    <a:pt x="3201" y="2068"/>
                  </a:cubicBezTo>
                  <a:cubicBezTo>
                    <a:pt x="3201" y="2040"/>
                    <a:pt x="3201" y="2012"/>
                    <a:pt x="3201" y="1984"/>
                  </a:cubicBezTo>
                  <a:cubicBezTo>
                    <a:pt x="3314" y="1816"/>
                    <a:pt x="3342" y="1591"/>
                    <a:pt x="3258" y="1367"/>
                  </a:cubicBezTo>
                  <a:cubicBezTo>
                    <a:pt x="3229" y="1254"/>
                    <a:pt x="3173" y="1142"/>
                    <a:pt x="3089" y="1058"/>
                  </a:cubicBezTo>
                  <a:cubicBezTo>
                    <a:pt x="3005" y="861"/>
                    <a:pt x="2836" y="665"/>
                    <a:pt x="2612" y="608"/>
                  </a:cubicBezTo>
                  <a:cubicBezTo>
                    <a:pt x="2513" y="312"/>
                    <a:pt x="2037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5886092" y="2831476"/>
              <a:ext cx="24953" cy="28581"/>
            </a:xfrm>
            <a:custGeom>
              <a:avLst/>
              <a:gdLst/>
              <a:ahLst/>
              <a:cxnLst/>
              <a:rect l="l" t="t" r="r" b="b"/>
              <a:pathLst>
                <a:path w="282" h="323" extrusionOk="0">
                  <a:moveTo>
                    <a:pt x="141" y="0"/>
                  </a:moveTo>
                  <a:cubicBezTo>
                    <a:pt x="71" y="0"/>
                    <a:pt x="0" y="49"/>
                    <a:pt x="0" y="147"/>
                  </a:cubicBezTo>
                  <a:lnTo>
                    <a:pt x="0" y="176"/>
                  </a:lnTo>
                  <a:cubicBezTo>
                    <a:pt x="0" y="274"/>
                    <a:pt x="71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7"/>
                  </a:lnTo>
                  <a:cubicBezTo>
                    <a:pt x="281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5814062" y="286873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5846361" y="2806611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5873704" y="2884215"/>
              <a:ext cx="32386" cy="27431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09"/>
                    <a:pt x="197" y="309"/>
                  </a:cubicBezTo>
                  <a:cubicBezTo>
                    <a:pt x="365" y="309"/>
                    <a:pt x="365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5836362" y="295562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3" y="324"/>
                    <a:pt x="310" y="275"/>
                    <a:pt x="310" y="176"/>
                  </a:cubicBezTo>
                  <a:lnTo>
                    <a:pt x="310" y="148"/>
                  </a:lnTo>
                  <a:cubicBezTo>
                    <a:pt x="310" y="50"/>
                    <a:pt x="233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5717433" y="2900143"/>
              <a:ext cx="35926" cy="32652"/>
            </a:xfrm>
            <a:custGeom>
              <a:avLst/>
              <a:gdLst/>
              <a:ahLst/>
              <a:cxnLst/>
              <a:rect l="l" t="t" r="r" b="b"/>
              <a:pathLst>
                <a:path w="406" h="369" extrusionOk="0">
                  <a:moveTo>
                    <a:pt x="220" y="1"/>
                  </a:moveTo>
                  <a:cubicBezTo>
                    <a:pt x="112" y="1"/>
                    <a:pt x="1" y="161"/>
                    <a:pt x="110" y="270"/>
                  </a:cubicBezTo>
                  <a:cubicBezTo>
                    <a:pt x="123" y="334"/>
                    <a:pt x="188" y="369"/>
                    <a:pt x="253" y="369"/>
                  </a:cubicBezTo>
                  <a:cubicBezTo>
                    <a:pt x="330" y="369"/>
                    <a:pt x="406" y="320"/>
                    <a:pt x="390" y="214"/>
                  </a:cubicBezTo>
                  <a:cubicBezTo>
                    <a:pt x="390" y="158"/>
                    <a:pt x="362" y="101"/>
                    <a:pt x="306" y="45"/>
                  </a:cubicBezTo>
                  <a:cubicBezTo>
                    <a:pt x="281" y="14"/>
                    <a:pt x="25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2"/>
            <p:cNvSpPr/>
            <p:nvPr/>
          </p:nvSpPr>
          <p:spPr>
            <a:xfrm>
              <a:off x="5806629" y="2918372"/>
              <a:ext cx="27343" cy="28670"/>
            </a:xfrm>
            <a:custGeom>
              <a:avLst/>
              <a:gdLst/>
              <a:ahLst/>
              <a:cxnLst/>
              <a:rect l="l" t="t" r="r" b="b"/>
              <a:pathLst>
                <a:path w="309" h="324" extrusionOk="0">
                  <a:moveTo>
                    <a:pt x="154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4"/>
                    <a:pt x="154" y="324"/>
                  </a:cubicBezTo>
                  <a:cubicBezTo>
                    <a:pt x="232" y="324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5751944" y="2936424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5878659" y="2928902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93" y="310"/>
                    <a:pt x="393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5751944" y="2874305"/>
              <a:ext cx="34864" cy="24953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97" y="0"/>
                  </a:moveTo>
                  <a:cubicBezTo>
                    <a:pt x="0" y="0"/>
                    <a:pt x="0" y="281"/>
                    <a:pt x="197" y="281"/>
                  </a:cubicBezTo>
                  <a:cubicBezTo>
                    <a:pt x="393" y="281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5826451" y="276183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5791675" y="2822096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5" y="310"/>
                  </a:lnTo>
                  <a:cubicBezTo>
                    <a:pt x="422" y="310"/>
                    <a:pt x="422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5771854" y="2776436"/>
              <a:ext cx="34864" cy="28404"/>
            </a:xfrm>
            <a:custGeom>
              <a:avLst/>
              <a:gdLst/>
              <a:ahLst/>
              <a:cxnLst/>
              <a:rect l="l" t="t" r="r" b="b"/>
              <a:pathLst>
                <a:path w="394" h="321" extrusionOk="0">
                  <a:moveTo>
                    <a:pt x="248" y="0"/>
                  </a:moveTo>
                  <a:cubicBezTo>
                    <a:pt x="198" y="0"/>
                    <a:pt x="146" y="23"/>
                    <a:pt x="112" y="68"/>
                  </a:cubicBezTo>
                  <a:cubicBezTo>
                    <a:pt x="0" y="124"/>
                    <a:pt x="28" y="320"/>
                    <a:pt x="197" y="320"/>
                  </a:cubicBezTo>
                  <a:cubicBezTo>
                    <a:pt x="309" y="320"/>
                    <a:pt x="365" y="236"/>
                    <a:pt x="393" y="152"/>
                  </a:cubicBezTo>
                  <a:cubicBezTo>
                    <a:pt x="393" y="51"/>
                    <a:pt x="322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5709735" y="2794753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lnTo>
                    <a:pt x="225" y="310"/>
                  </a:lnTo>
                  <a:cubicBezTo>
                    <a:pt x="421" y="310"/>
                    <a:pt x="42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5746988" y="282891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5"/>
                    <a:pt x="77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5702213" y="2859350"/>
              <a:ext cx="37430" cy="27431"/>
            </a:xfrm>
            <a:custGeom>
              <a:avLst/>
              <a:gdLst/>
              <a:ahLst/>
              <a:cxnLst/>
              <a:rect l="l" t="t" r="r" b="b"/>
              <a:pathLst>
                <a:path w="423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6" y="310"/>
                  </a:lnTo>
                  <a:cubicBezTo>
                    <a:pt x="422" y="310"/>
                    <a:pt x="422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5789197" y="2971200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5714425" y="2939875"/>
              <a:ext cx="40350" cy="30351"/>
            </a:xfrm>
            <a:custGeom>
              <a:avLst/>
              <a:gdLst/>
              <a:ahLst/>
              <a:cxnLst/>
              <a:rect l="l" t="t" r="r" b="b"/>
              <a:pathLst>
                <a:path w="456" h="343" extrusionOk="0">
                  <a:moveTo>
                    <a:pt x="242" y="1"/>
                  </a:moveTo>
                  <a:cubicBezTo>
                    <a:pt x="209" y="1"/>
                    <a:pt x="175" y="14"/>
                    <a:pt x="144" y="45"/>
                  </a:cubicBezTo>
                  <a:lnTo>
                    <a:pt x="116" y="73"/>
                  </a:lnTo>
                  <a:lnTo>
                    <a:pt x="88" y="102"/>
                  </a:lnTo>
                  <a:cubicBezTo>
                    <a:pt x="1" y="189"/>
                    <a:pt x="99" y="343"/>
                    <a:pt x="213" y="343"/>
                  </a:cubicBezTo>
                  <a:cubicBezTo>
                    <a:pt x="246" y="343"/>
                    <a:pt x="280" y="330"/>
                    <a:pt x="312" y="298"/>
                  </a:cubicBezTo>
                  <a:lnTo>
                    <a:pt x="368" y="270"/>
                  </a:lnTo>
                  <a:cubicBezTo>
                    <a:pt x="456" y="161"/>
                    <a:pt x="356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42"/>
          <p:cNvGrpSpPr/>
          <p:nvPr/>
        </p:nvGrpSpPr>
        <p:grpSpPr>
          <a:xfrm>
            <a:off x="6745925" y="4346667"/>
            <a:ext cx="776844" cy="835138"/>
            <a:chOff x="5732896" y="585025"/>
            <a:chExt cx="2382957" cy="2561772"/>
          </a:xfrm>
        </p:grpSpPr>
        <p:sp>
          <p:nvSpPr>
            <p:cNvPr id="2209" name="Google Shape;2209;p42"/>
            <p:cNvSpPr/>
            <p:nvPr/>
          </p:nvSpPr>
          <p:spPr>
            <a:xfrm>
              <a:off x="6689951" y="1333146"/>
              <a:ext cx="1389264" cy="1813651"/>
            </a:xfrm>
            <a:custGeom>
              <a:avLst/>
              <a:gdLst/>
              <a:ahLst/>
              <a:cxnLst/>
              <a:rect l="l" t="t" r="r" b="b"/>
              <a:pathLst>
                <a:path w="21311" h="27821" extrusionOk="0">
                  <a:moveTo>
                    <a:pt x="2576" y="1"/>
                  </a:moveTo>
                  <a:cubicBezTo>
                    <a:pt x="2026" y="1"/>
                    <a:pt x="2075" y="1862"/>
                    <a:pt x="1855" y="3373"/>
                  </a:cubicBezTo>
                  <a:cubicBezTo>
                    <a:pt x="1653" y="4760"/>
                    <a:pt x="1" y="6941"/>
                    <a:pt x="442" y="6941"/>
                  </a:cubicBezTo>
                  <a:cubicBezTo>
                    <a:pt x="492" y="6941"/>
                    <a:pt x="568" y="6914"/>
                    <a:pt x="676" y="6854"/>
                  </a:cubicBezTo>
                  <a:cubicBezTo>
                    <a:pt x="1478" y="6399"/>
                    <a:pt x="1878" y="5893"/>
                    <a:pt x="2472" y="5893"/>
                  </a:cubicBezTo>
                  <a:cubicBezTo>
                    <a:pt x="2647" y="5893"/>
                    <a:pt x="2838" y="5937"/>
                    <a:pt x="3062" y="6040"/>
                  </a:cubicBezTo>
                  <a:cubicBezTo>
                    <a:pt x="4073" y="6489"/>
                    <a:pt x="6094" y="9802"/>
                    <a:pt x="9127" y="12104"/>
                  </a:cubicBezTo>
                  <a:cubicBezTo>
                    <a:pt x="11092" y="13592"/>
                    <a:pt x="13619" y="15950"/>
                    <a:pt x="15696" y="19094"/>
                  </a:cubicBezTo>
                  <a:cubicBezTo>
                    <a:pt x="17802" y="22211"/>
                    <a:pt x="20020" y="27742"/>
                    <a:pt x="20020" y="27742"/>
                  </a:cubicBezTo>
                  <a:cubicBezTo>
                    <a:pt x="20105" y="27797"/>
                    <a:pt x="20195" y="27821"/>
                    <a:pt x="20286" y="27821"/>
                  </a:cubicBezTo>
                  <a:cubicBezTo>
                    <a:pt x="20787" y="27821"/>
                    <a:pt x="21311" y="27096"/>
                    <a:pt x="21311" y="27096"/>
                  </a:cubicBezTo>
                  <a:cubicBezTo>
                    <a:pt x="19879" y="22857"/>
                    <a:pt x="14854" y="14827"/>
                    <a:pt x="10530" y="11823"/>
                  </a:cubicBezTo>
                  <a:cubicBezTo>
                    <a:pt x="6235" y="8847"/>
                    <a:pt x="3961" y="6040"/>
                    <a:pt x="3203" y="4552"/>
                  </a:cubicBezTo>
                  <a:cubicBezTo>
                    <a:pt x="2445" y="3036"/>
                    <a:pt x="3287" y="116"/>
                    <a:pt x="2613" y="4"/>
                  </a:cubicBezTo>
                  <a:cubicBezTo>
                    <a:pt x="2601" y="2"/>
                    <a:pt x="2588" y="1"/>
                    <a:pt x="2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5732896" y="585025"/>
              <a:ext cx="1912609" cy="1896573"/>
            </a:xfrm>
            <a:custGeom>
              <a:avLst/>
              <a:gdLst/>
              <a:ahLst/>
              <a:cxnLst/>
              <a:rect l="l" t="t" r="r" b="b"/>
              <a:pathLst>
                <a:path w="29339" h="29093" extrusionOk="0">
                  <a:moveTo>
                    <a:pt x="13333" y="1"/>
                  </a:moveTo>
                  <a:cubicBezTo>
                    <a:pt x="12688" y="1"/>
                    <a:pt x="11989" y="158"/>
                    <a:pt x="11735" y="502"/>
                  </a:cubicBezTo>
                  <a:cubicBezTo>
                    <a:pt x="11561" y="724"/>
                    <a:pt x="11270" y="766"/>
                    <a:pt x="10955" y="766"/>
                  </a:cubicBezTo>
                  <a:cubicBezTo>
                    <a:pt x="10760" y="766"/>
                    <a:pt x="10555" y="750"/>
                    <a:pt x="10363" y="750"/>
                  </a:cubicBezTo>
                  <a:cubicBezTo>
                    <a:pt x="10120" y="750"/>
                    <a:pt x="9898" y="776"/>
                    <a:pt x="9742" y="895"/>
                  </a:cubicBezTo>
                  <a:cubicBezTo>
                    <a:pt x="9265" y="1232"/>
                    <a:pt x="9096" y="1850"/>
                    <a:pt x="9096" y="2889"/>
                  </a:cubicBezTo>
                  <a:cubicBezTo>
                    <a:pt x="9123" y="3842"/>
                    <a:pt x="9474" y="5320"/>
                    <a:pt x="9278" y="5320"/>
                  </a:cubicBezTo>
                  <a:cubicBezTo>
                    <a:pt x="9267" y="5320"/>
                    <a:pt x="9253" y="5314"/>
                    <a:pt x="9237" y="5303"/>
                  </a:cubicBezTo>
                  <a:cubicBezTo>
                    <a:pt x="8984" y="5135"/>
                    <a:pt x="8647" y="4208"/>
                    <a:pt x="8338" y="3591"/>
                  </a:cubicBezTo>
                  <a:cubicBezTo>
                    <a:pt x="8030" y="3001"/>
                    <a:pt x="6317" y="1990"/>
                    <a:pt x="5756" y="1906"/>
                  </a:cubicBezTo>
                  <a:cubicBezTo>
                    <a:pt x="5743" y="1904"/>
                    <a:pt x="5730" y="1903"/>
                    <a:pt x="5717" y="1903"/>
                  </a:cubicBezTo>
                  <a:cubicBezTo>
                    <a:pt x="5097" y="1903"/>
                    <a:pt x="3526" y="3772"/>
                    <a:pt x="3004" y="4377"/>
                  </a:cubicBezTo>
                  <a:cubicBezTo>
                    <a:pt x="2499" y="4994"/>
                    <a:pt x="2415" y="5387"/>
                    <a:pt x="2274" y="5921"/>
                  </a:cubicBezTo>
                  <a:cubicBezTo>
                    <a:pt x="2134" y="6482"/>
                    <a:pt x="983" y="6791"/>
                    <a:pt x="506" y="7549"/>
                  </a:cubicBezTo>
                  <a:cubicBezTo>
                    <a:pt x="0" y="8307"/>
                    <a:pt x="646" y="8560"/>
                    <a:pt x="1179" y="9992"/>
                  </a:cubicBezTo>
                  <a:cubicBezTo>
                    <a:pt x="1713" y="11423"/>
                    <a:pt x="2920" y="11423"/>
                    <a:pt x="3397" y="11592"/>
                  </a:cubicBezTo>
                  <a:cubicBezTo>
                    <a:pt x="3875" y="11788"/>
                    <a:pt x="5671" y="12210"/>
                    <a:pt x="5419" y="12378"/>
                  </a:cubicBezTo>
                  <a:cubicBezTo>
                    <a:pt x="5138" y="12546"/>
                    <a:pt x="4183" y="12575"/>
                    <a:pt x="2976" y="12659"/>
                  </a:cubicBezTo>
                  <a:cubicBezTo>
                    <a:pt x="1797" y="12743"/>
                    <a:pt x="1544" y="13585"/>
                    <a:pt x="1039" y="14203"/>
                  </a:cubicBezTo>
                  <a:cubicBezTo>
                    <a:pt x="506" y="14821"/>
                    <a:pt x="758" y="15803"/>
                    <a:pt x="899" y="16140"/>
                  </a:cubicBezTo>
                  <a:cubicBezTo>
                    <a:pt x="1039" y="16449"/>
                    <a:pt x="1825" y="17375"/>
                    <a:pt x="2078" y="17825"/>
                  </a:cubicBezTo>
                  <a:cubicBezTo>
                    <a:pt x="2302" y="18246"/>
                    <a:pt x="1797" y="18667"/>
                    <a:pt x="1853" y="19425"/>
                  </a:cubicBezTo>
                  <a:cubicBezTo>
                    <a:pt x="1881" y="20183"/>
                    <a:pt x="3369" y="20969"/>
                    <a:pt x="4211" y="21194"/>
                  </a:cubicBezTo>
                  <a:cubicBezTo>
                    <a:pt x="4273" y="21212"/>
                    <a:pt x="4344" y="21220"/>
                    <a:pt x="4420" y="21220"/>
                  </a:cubicBezTo>
                  <a:cubicBezTo>
                    <a:pt x="5352" y="21220"/>
                    <a:pt x="7254" y="19993"/>
                    <a:pt x="7385" y="19993"/>
                  </a:cubicBezTo>
                  <a:cubicBezTo>
                    <a:pt x="7395" y="19993"/>
                    <a:pt x="7395" y="20000"/>
                    <a:pt x="7384" y="20014"/>
                  </a:cubicBezTo>
                  <a:cubicBezTo>
                    <a:pt x="7244" y="20239"/>
                    <a:pt x="5896" y="20913"/>
                    <a:pt x="5587" y="21727"/>
                  </a:cubicBezTo>
                  <a:cubicBezTo>
                    <a:pt x="5250" y="22541"/>
                    <a:pt x="4857" y="22485"/>
                    <a:pt x="4464" y="23355"/>
                  </a:cubicBezTo>
                  <a:cubicBezTo>
                    <a:pt x="4071" y="24226"/>
                    <a:pt x="4604" y="24562"/>
                    <a:pt x="5110" y="25517"/>
                  </a:cubicBezTo>
                  <a:cubicBezTo>
                    <a:pt x="5643" y="26472"/>
                    <a:pt x="6514" y="26331"/>
                    <a:pt x="7468" y="26696"/>
                  </a:cubicBezTo>
                  <a:cubicBezTo>
                    <a:pt x="8423" y="27089"/>
                    <a:pt x="8928" y="27398"/>
                    <a:pt x="9489" y="27482"/>
                  </a:cubicBezTo>
                  <a:cubicBezTo>
                    <a:pt x="9533" y="27489"/>
                    <a:pt x="9577" y="27492"/>
                    <a:pt x="9623" y="27492"/>
                  </a:cubicBezTo>
                  <a:cubicBezTo>
                    <a:pt x="10149" y="27492"/>
                    <a:pt x="10859" y="27061"/>
                    <a:pt x="11427" y="26415"/>
                  </a:cubicBezTo>
                  <a:cubicBezTo>
                    <a:pt x="11950" y="25821"/>
                    <a:pt x="11848" y="24822"/>
                    <a:pt x="11942" y="24822"/>
                  </a:cubicBezTo>
                  <a:cubicBezTo>
                    <a:pt x="11959" y="24822"/>
                    <a:pt x="11982" y="24855"/>
                    <a:pt x="12016" y="24927"/>
                  </a:cubicBezTo>
                  <a:cubicBezTo>
                    <a:pt x="12213" y="25433"/>
                    <a:pt x="11904" y="26050"/>
                    <a:pt x="11764" y="26612"/>
                  </a:cubicBezTo>
                  <a:cubicBezTo>
                    <a:pt x="11623" y="27173"/>
                    <a:pt x="11960" y="27314"/>
                    <a:pt x="12830" y="28100"/>
                  </a:cubicBezTo>
                  <a:cubicBezTo>
                    <a:pt x="13673" y="28914"/>
                    <a:pt x="14571" y="28858"/>
                    <a:pt x="15245" y="29054"/>
                  </a:cubicBezTo>
                  <a:cubicBezTo>
                    <a:pt x="15331" y="29081"/>
                    <a:pt x="15414" y="29092"/>
                    <a:pt x="15497" y="29092"/>
                  </a:cubicBezTo>
                  <a:cubicBezTo>
                    <a:pt x="16033" y="29092"/>
                    <a:pt x="16499" y="28592"/>
                    <a:pt x="16985" y="28325"/>
                  </a:cubicBezTo>
                  <a:cubicBezTo>
                    <a:pt x="17139" y="28237"/>
                    <a:pt x="17281" y="28202"/>
                    <a:pt x="17415" y="28202"/>
                  </a:cubicBezTo>
                  <a:cubicBezTo>
                    <a:pt x="17798" y="28202"/>
                    <a:pt x="18120" y="28481"/>
                    <a:pt x="18473" y="28605"/>
                  </a:cubicBezTo>
                  <a:cubicBezTo>
                    <a:pt x="18537" y="28633"/>
                    <a:pt x="18602" y="28647"/>
                    <a:pt x="18667" y="28647"/>
                  </a:cubicBezTo>
                  <a:cubicBezTo>
                    <a:pt x="19062" y="28647"/>
                    <a:pt x="19492" y="28148"/>
                    <a:pt x="20046" y="27258"/>
                  </a:cubicBezTo>
                  <a:cubicBezTo>
                    <a:pt x="20719" y="26219"/>
                    <a:pt x="21140" y="23664"/>
                    <a:pt x="21169" y="23411"/>
                  </a:cubicBezTo>
                  <a:lnTo>
                    <a:pt x="21169" y="23383"/>
                  </a:lnTo>
                  <a:cubicBezTo>
                    <a:pt x="21169" y="23383"/>
                    <a:pt x="22123" y="24927"/>
                    <a:pt x="22488" y="25601"/>
                  </a:cubicBezTo>
                  <a:cubicBezTo>
                    <a:pt x="22590" y="25806"/>
                    <a:pt x="22788" y="25881"/>
                    <a:pt x="23026" y="25881"/>
                  </a:cubicBezTo>
                  <a:cubicBezTo>
                    <a:pt x="23572" y="25881"/>
                    <a:pt x="24328" y="25485"/>
                    <a:pt x="24622" y="25349"/>
                  </a:cubicBezTo>
                  <a:cubicBezTo>
                    <a:pt x="25015" y="25180"/>
                    <a:pt x="25296" y="24675"/>
                    <a:pt x="25773" y="24450"/>
                  </a:cubicBezTo>
                  <a:cubicBezTo>
                    <a:pt x="26278" y="24226"/>
                    <a:pt x="26587" y="24478"/>
                    <a:pt x="26980" y="23776"/>
                  </a:cubicBezTo>
                  <a:cubicBezTo>
                    <a:pt x="27401" y="23046"/>
                    <a:pt x="27766" y="21755"/>
                    <a:pt x="27878" y="21137"/>
                  </a:cubicBezTo>
                  <a:cubicBezTo>
                    <a:pt x="27991" y="20492"/>
                    <a:pt x="28664" y="19986"/>
                    <a:pt x="28693" y="19060"/>
                  </a:cubicBezTo>
                  <a:cubicBezTo>
                    <a:pt x="28721" y="18105"/>
                    <a:pt x="25492" y="16309"/>
                    <a:pt x="25773" y="16224"/>
                  </a:cubicBezTo>
                  <a:cubicBezTo>
                    <a:pt x="25847" y="16202"/>
                    <a:pt x="25935" y="16194"/>
                    <a:pt x="26032" y="16194"/>
                  </a:cubicBezTo>
                  <a:cubicBezTo>
                    <a:pt x="26304" y="16194"/>
                    <a:pt x="26649" y="16260"/>
                    <a:pt x="26980" y="16280"/>
                  </a:cubicBezTo>
                  <a:cubicBezTo>
                    <a:pt x="27219" y="16309"/>
                    <a:pt x="27513" y="16344"/>
                    <a:pt x="27812" y="16344"/>
                  </a:cubicBezTo>
                  <a:cubicBezTo>
                    <a:pt x="28110" y="16344"/>
                    <a:pt x="28412" y="16309"/>
                    <a:pt x="28664" y="16196"/>
                  </a:cubicBezTo>
                  <a:cubicBezTo>
                    <a:pt x="29142" y="15972"/>
                    <a:pt x="29001" y="14961"/>
                    <a:pt x="28973" y="14147"/>
                  </a:cubicBezTo>
                  <a:cubicBezTo>
                    <a:pt x="28973" y="13305"/>
                    <a:pt x="29338" y="12378"/>
                    <a:pt x="29058" y="11115"/>
                  </a:cubicBezTo>
                  <a:cubicBezTo>
                    <a:pt x="28805" y="9851"/>
                    <a:pt x="27513" y="8813"/>
                    <a:pt x="26952" y="8532"/>
                  </a:cubicBezTo>
                  <a:cubicBezTo>
                    <a:pt x="26390" y="8251"/>
                    <a:pt x="26419" y="7774"/>
                    <a:pt x="26531" y="6595"/>
                  </a:cubicBezTo>
                  <a:cubicBezTo>
                    <a:pt x="26671" y="5415"/>
                    <a:pt x="26250" y="5612"/>
                    <a:pt x="26110" y="4882"/>
                  </a:cubicBezTo>
                  <a:cubicBezTo>
                    <a:pt x="25969" y="4152"/>
                    <a:pt x="25408" y="3591"/>
                    <a:pt x="24341" y="3394"/>
                  </a:cubicBezTo>
                  <a:cubicBezTo>
                    <a:pt x="23246" y="3170"/>
                    <a:pt x="22460" y="2776"/>
                    <a:pt x="21421" y="2271"/>
                  </a:cubicBezTo>
                  <a:cubicBezTo>
                    <a:pt x="20961" y="2041"/>
                    <a:pt x="20594" y="1927"/>
                    <a:pt x="20273" y="1927"/>
                  </a:cubicBezTo>
                  <a:cubicBezTo>
                    <a:pt x="19888" y="1927"/>
                    <a:pt x="19568" y="2090"/>
                    <a:pt x="19231" y="2411"/>
                  </a:cubicBezTo>
                  <a:cubicBezTo>
                    <a:pt x="18720" y="2876"/>
                    <a:pt x="18363" y="4437"/>
                    <a:pt x="18287" y="4818"/>
                  </a:cubicBezTo>
                  <a:lnTo>
                    <a:pt x="18287" y="4818"/>
                  </a:lnTo>
                  <a:cubicBezTo>
                    <a:pt x="18329" y="4440"/>
                    <a:pt x="18303" y="3092"/>
                    <a:pt x="18277" y="2383"/>
                  </a:cubicBezTo>
                  <a:cubicBezTo>
                    <a:pt x="18221" y="1597"/>
                    <a:pt x="17491" y="1260"/>
                    <a:pt x="16452" y="446"/>
                  </a:cubicBezTo>
                  <a:cubicBezTo>
                    <a:pt x="16053" y="142"/>
                    <a:pt x="15737" y="57"/>
                    <a:pt x="15464" y="57"/>
                  </a:cubicBezTo>
                  <a:cubicBezTo>
                    <a:pt x="15119" y="57"/>
                    <a:pt x="14843" y="192"/>
                    <a:pt x="14555" y="192"/>
                  </a:cubicBezTo>
                  <a:cubicBezTo>
                    <a:pt x="14460" y="192"/>
                    <a:pt x="14363" y="177"/>
                    <a:pt x="14262" y="137"/>
                  </a:cubicBezTo>
                  <a:cubicBezTo>
                    <a:pt x="14024" y="48"/>
                    <a:pt x="13686" y="1"/>
                    <a:pt x="13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6124558" y="921536"/>
              <a:ext cx="1175050" cy="1094540"/>
            </a:xfrm>
            <a:custGeom>
              <a:avLst/>
              <a:gdLst/>
              <a:ahLst/>
              <a:cxnLst/>
              <a:rect l="l" t="t" r="r" b="b"/>
              <a:pathLst>
                <a:path w="18025" h="16790" extrusionOk="0">
                  <a:moveTo>
                    <a:pt x="9630" y="1"/>
                  </a:moveTo>
                  <a:cubicBezTo>
                    <a:pt x="8282" y="1713"/>
                    <a:pt x="9883" y="4577"/>
                    <a:pt x="9209" y="6430"/>
                  </a:cubicBezTo>
                  <a:cubicBezTo>
                    <a:pt x="8509" y="5568"/>
                    <a:pt x="7499" y="1635"/>
                    <a:pt x="5907" y="1635"/>
                  </a:cubicBezTo>
                  <a:cubicBezTo>
                    <a:pt x="5839" y="1635"/>
                    <a:pt x="5770" y="1642"/>
                    <a:pt x="5699" y="1657"/>
                  </a:cubicBezTo>
                  <a:cubicBezTo>
                    <a:pt x="4885" y="1826"/>
                    <a:pt x="6036" y="3286"/>
                    <a:pt x="6317" y="3735"/>
                  </a:cubicBezTo>
                  <a:cubicBezTo>
                    <a:pt x="6879" y="4549"/>
                    <a:pt x="7496" y="5279"/>
                    <a:pt x="7721" y="6261"/>
                  </a:cubicBezTo>
                  <a:cubicBezTo>
                    <a:pt x="6511" y="5899"/>
                    <a:pt x="4091" y="2553"/>
                    <a:pt x="2349" y="2553"/>
                  </a:cubicBezTo>
                  <a:cubicBezTo>
                    <a:pt x="2070" y="2553"/>
                    <a:pt x="1809" y="2639"/>
                    <a:pt x="1572" y="2836"/>
                  </a:cubicBezTo>
                  <a:cubicBezTo>
                    <a:pt x="590" y="3622"/>
                    <a:pt x="6205" y="5784"/>
                    <a:pt x="6289" y="7188"/>
                  </a:cubicBezTo>
                  <a:cubicBezTo>
                    <a:pt x="5396" y="7146"/>
                    <a:pt x="4156" y="6862"/>
                    <a:pt x="2977" y="6862"/>
                  </a:cubicBezTo>
                  <a:cubicBezTo>
                    <a:pt x="1783" y="6862"/>
                    <a:pt x="650" y="7153"/>
                    <a:pt x="0" y="8283"/>
                  </a:cubicBezTo>
                  <a:cubicBezTo>
                    <a:pt x="344" y="8585"/>
                    <a:pt x="780" y="8695"/>
                    <a:pt x="1268" y="8695"/>
                  </a:cubicBezTo>
                  <a:cubicBezTo>
                    <a:pt x="2563" y="8695"/>
                    <a:pt x="4227" y="7925"/>
                    <a:pt x="5521" y="7925"/>
                  </a:cubicBezTo>
                  <a:cubicBezTo>
                    <a:pt x="6054" y="7925"/>
                    <a:pt x="6523" y="8055"/>
                    <a:pt x="6879" y="8423"/>
                  </a:cubicBezTo>
                  <a:cubicBezTo>
                    <a:pt x="7440" y="9069"/>
                    <a:pt x="6822" y="8957"/>
                    <a:pt x="6289" y="9097"/>
                  </a:cubicBezTo>
                  <a:cubicBezTo>
                    <a:pt x="5391" y="9294"/>
                    <a:pt x="4576" y="9434"/>
                    <a:pt x="3762" y="9799"/>
                  </a:cubicBezTo>
                  <a:cubicBezTo>
                    <a:pt x="2695" y="10276"/>
                    <a:pt x="477" y="11455"/>
                    <a:pt x="786" y="12915"/>
                  </a:cubicBezTo>
                  <a:cubicBezTo>
                    <a:pt x="2892" y="12522"/>
                    <a:pt x="4576" y="10529"/>
                    <a:pt x="6766" y="10108"/>
                  </a:cubicBezTo>
                  <a:lnTo>
                    <a:pt x="6766" y="10108"/>
                  </a:lnTo>
                  <a:cubicBezTo>
                    <a:pt x="7075" y="11090"/>
                    <a:pt x="5334" y="12382"/>
                    <a:pt x="4857" y="13280"/>
                  </a:cubicBezTo>
                  <a:cubicBezTo>
                    <a:pt x="4464" y="14151"/>
                    <a:pt x="3734" y="15975"/>
                    <a:pt x="4576" y="16790"/>
                  </a:cubicBezTo>
                  <a:cubicBezTo>
                    <a:pt x="5559" y="15526"/>
                    <a:pt x="5756" y="13561"/>
                    <a:pt x="6626" y="12213"/>
                  </a:cubicBezTo>
                  <a:cubicBezTo>
                    <a:pt x="6889" y="11871"/>
                    <a:pt x="7769" y="10567"/>
                    <a:pt x="8271" y="10567"/>
                  </a:cubicBezTo>
                  <a:cubicBezTo>
                    <a:pt x="8305" y="10567"/>
                    <a:pt x="8337" y="10573"/>
                    <a:pt x="8366" y="10585"/>
                  </a:cubicBezTo>
                  <a:cubicBezTo>
                    <a:pt x="9012" y="10838"/>
                    <a:pt x="8338" y="12410"/>
                    <a:pt x="8198" y="12887"/>
                  </a:cubicBezTo>
                  <a:cubicBezTo>
                    <a:pt x="8106" y="13579"/>
                    <a:pt x="8014" y="16600"/>
                    <a:pt x="8652" y="16600"/>
                  </a:cubicBezTo>
                  <a:cubicBezTo>
                    <a:pt x="8791" y="16600"/>
                    <a:pt x="8965" y="16457"/>
                    <a:pt x="9181" y="16116"/>
                  </a:cubicBezTo>
                  <a:cubicBezTo>
                    <a:pt x="9911" y="14993"/>
                    <a:pt x="8984" y="11568"/>
                    <a:pt x="10304" y="10978"/>
                  </a:cubicBezTo>
                  <a:cubicBezTo>
                    <a:pt x="10753" y="12045"/>
                    <a:pt x="10388" y="13392"/>
                    <a:pt x="10809" y="14515"/>
                  </a:cubicBezTo>
                  <a:cubicBezTo>
                    <a:pt x="11002" y="14950"/>
                    <a:pt x="12107" y="16628"/>
                    <a:pt x="12896" y="16628"/>
                  </a:cubicBezTo>
                  <a:cubicBezTo>
                    <a:pt x="13024" y="16628"/>
                    <a:pt x="13145" y="16583"/>
                    <a:pt x="13251" y="16481"/>
                  </a:cubicBezTo>
                  <a:cubicBezTo>
                    <a:pt x="14122" y="15638"/>
                    <a:pt x="11792" y="12775"/>
                    <a:pt x="11286" y="11203"/>
                  </a:cubicBezTo>
                  <a:lnTo>
                    <a:pt x="11286" y="11203"/>
                  </a:lnTo>
                  <a:cubicBezTo>
                    <a:pt x="11623" y="11371"/>
                    <a:pt x="12297" y="11736"/>
                    <a:pt x="12550" y="11848"/>
                  </a:cubicBezTo>
                  <a:cubicBezTo>
                    <a:pt x="13462" y="12358"/>
                    <a:pt x="15068" y="14049"/>
                    <a:pt x="16213" y="14049"/>
                  </a:cubicBezTo>
                  <a:cubicBezTo>
                    <a:pt x="16266" y="14049"/>
                    <a:pt x="16317" y="14046"/>
                    <a:pt x="16368" y="14038"/>
                  </a:cubicBezTo>
                  <a:cubicBezTo>
                    <a:pt x="18024" y="13786"/>
                    <a:pt x="15638" y="11905"/>
                    <a:pt x="15048" y="11540"/>
                  </a:cubicBezTo>
                  <a:cubicBezTo>
                    <a:pt x="14178" y="10950"/>
                    <a:pt x="11820" y="10220"/>
                    <a:pt x="11595" y="9181"/>
                  </a:cubicBezTo>
                  <a:cubicBezTo>
                    <a:pt x="11614" y="9179"/>
                    <a:pt x="11634" y="9178"/>
                    <a:pt x="11655" y="9178"/>
                  </a:cubicBezTo>
                  <a:cubicBezTo>
                    <a:pt x="12354" y="9178"/>
                    <a:pt x="14480" y="10212"/>
                    <a:pt x="15587" y="10212"/>
                  </a:cubicBezTo>
                  <a:cubicBezTo>
                    <a:pt x="15874" y="10212"/>
                    <a:pt x="16092" y="10142"/>
                    <a:pt x="16199" y="9967"/>
                  </a:cubicBezTo>
                  <a:cubicBezTo>
                    <a:pt x="16985" y="8648"/>
                    <a:pt x="12409" y="8564"/>
                    <a:pt x="12016" y="8339"/>
                  </a:cubicBezTo>
                  <a:cubicBezTo>
                    <a:pt x="10781" y="7665"/>
                    <a:pt x="12662" y="7553"/>
                    <a:pt x="13308" y="7469"/>
                  </a:cubicBezTo>
                  <a:cubicBezTo>
                    <a:pt x="14178" y="7328"/>
                    <a:pt x="15497" y="7244"/>
                    <a:pt x="16171" y="6683"/>
                  </a:cubicBezTo>
                  <a:cubicBezTo>
                    <a:pt x="16761" y="6233"/>
                    <a:pt x="17182" y="5672"/>
                    <a:pt x="16480" y="5251"/>
                  </a:cubicBezTo>
                  <a:cubicBezTo>
                    <a:pt x="16342" y="5171"/>
                    <a:pt x="16173" y="5138"/>
                    <a:pt x="15984" y="5138"/>
                  </a:cubicBezTo>
                  <a:cubicBezTo>
                    <a:pt x="15173" y="5138"/>
                    <a:pt x="14011" y="5758"/>
                    <a:pt x="13532" y="6009"/>
                  </a:cubicBezTo>
                  <a:cubicBezTo>
                    <a:pt x="12902" y="6276"/>
                    <a:pt x="12020" y="7024"/>
                    <a:pt x="11267" y="7024"/>
                  </a:cubicBezTo>
                  <a:cubicBezTo>
                    <a:pt x="11148" y="7024"/>
                    <a:pt x="11032" y="7005"/>
                    <a:pt x="10921" y="6963"/>
                  </a:cubicBezTo>
                  <a:cubicBezTo>
                    <a:pt x="11146" y="5335"/>
                    <a:pt x="15554" y="3594"/>
                    <a:pt x="14431" y="1601"/>
                  </a:cubicBezTo>
                  <a:lnTo>
                    <a:pt x="14431" y="1601"/>
                  </a:lnTo>
                  <a:cubicBezTo>
                    <a:pt x="13461" y="1870"/>
                    <a:pt x="11019" y="5834"/>
                    <a:pt x="10475" y="5834"/>
                  </a:cubicBezTo>
                  <a:cubicBezTo>
                    <a:pt x="10452" y="5834"/>
                    <a:pt x="10432" y="5827"/>
                    <a:pt x="10416" y="5812"/>
                  </a:cubicBezTo>
                  <a:cubicBezTo>
                    <a:pt x="9883" y="5391"/>
                    <a:pt x="10669" y="3257"/>
                    <a:pt x="10725" y="2724"/>
                  </a:cubicBezTo>
                  <a:cubicBezTo>
                    <a:pt x="10753" y="1798"/>
                    <a:pt x="10500" y="534"/>
                    <a:pt x="9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6737671" y="1512680"/>
              <a:ext cx="721132" cy="519890"/>
            </a:xfrm>
            <a:custGeom>
              <a:avLst/>
              <a:gdLst/>
              <a:ahLst/>
              <a:cxnLst/>
              <a:rect l="l" t="t" r="r" b="b"/>
              <a:pathLst>
                <a:path w="11062" h="7975" extrusionOk="0">
                  <a:moveTo>
                    <a:pt x="0" y="1"/>
                  </a:moveTo>
                  <a:cubicBezTo>
                    <a:pt x="3453" y="2050"/>
                    <a:pt x="6626" y="4661"/>
                    <a:pt x="8928" y="7974"/>
                  </a:cubicBezTo>
                  <a:cubicBezTo>
                    <a:pt x="7214" y="5150"/>
                    <a:pt x="4775" y="2847"/>
                    <a:pt x="2058" y="984"/>
                  </a:cubicBezTo>
                  <a:lnTo>
                    <a:pt x="2058" y="984"/>
                  </a:lnTo>
                  <a:cubicBezTo>
                    <a:pt x="5137" y="2072"/>
                    <a:pt x="8212" y="3306"/>
                    <a:pt x="11062" y="4970"/>
                  </a:cubicBezTo>
                  <a:cubicBezTo>
                    <a:pt x="8017" y="2957"/>
                    <a:pt x="4612" y="1599"/>
                    <a:pt x="1190" y="409"/>
                  </a:cubicBezTo>
                  <a:lnTo>
                    <a:pt x="1190" y="409"/>
                  </a:lnTo>
                  <a:cubicBezTo>
                    <a:pt x="1168" y="394"/>
                    <a:pt x="1146" y="380"/>
                    <a:pt x="1123" y="366"/>
                  </a:cubicBezTo>
                  <a:lnTo>
                    <a:pt x="1116" y="383"/>
                  </a:lnTo>
                  <a:lnTo>
                    <a:pt x="1116" y="383"/>
                  </a:lnTo>
                  <a:cubicBezTo>
                    <a:pt x="744" y="254"/>
                    <a:pt x="372" y="12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6739496" y="932553"/>
              <a:ext cx="759594" cy="522759"/>
            </a:xfrm>
            <a:custGeom>
              <a:avLst/>
              <a:gdLst/>
              <a:ahLst/>
              <a:cxnLst/>
              <a:rect l="l" t="t" r="r" b="b"/>
              <a:pathLst>
                <a:path w="11652" h="8019" extrusionOk="0">
                  <a:moveTo>
                    <a:pt x="11623" y="6710"/>
                  </a:moveTo>
                  <a:cubicBezTo>
                    <a:pt x="11588" y="6721"/>
                    <a:pt x="11552" y="6732"/>
                    <a:pt x="11517" y="6743"/>
                  </a:cubicBezTo>
                  <a:lnTo>
                    <a:pt x="11517" y="6743"/>
                  </a:lnTo>
                  <a:cubicBezTo>
                    <a:pt x="11562" y="6732"/>
                    <a:pt x="11606" y="6721"/>
                    <a:pt x="11651" y="6710"/>
                  </a:cubicBezTo>
                  <a:close/>
                  <a:moveTo>
                    <a:pt x="8002" y="0"/>
                  </a:moveTo>
                  <a:lnTo>
                    <a:pt x="8002" y="0"/>
                  </a:lnTo>
                  <a:cubicBezTo>
                    <a:pt x="5756" y="3032"/>
                    <a:pt x="3032" y="5756"/>
                    <a:pt x="0" y="7974"/>
                  </a:cubicBezTo>
                  <a:cubicBezTo>
                    <a:pt x="677" y="8003"/>
                    <a:pt x="1356" y="8018"/>
                    <a:pt x="2036" y="8018"/>
                  </a:cubicBezTo>
                  <a:cubicBezTo>
                    <a:pt x="5240" y="8018"/>
                    <a:pt x="8462" y="7670"/>
                    <a:pt x="11517" y="6743"/>
                  </a:cubicBezTo>
                  <a:lnTo>
                    <a:pt x="11517" y="6743"/>
                  </a:lnTo>
                  <a:cubicBezTo>
                    <a:pt x="8548" y="7455"/>
                    <a:pt x="5489" y="7767"/>
                    <a:pt x="2444" y="7767"/>
                  </a:cubicBezTo>
                  <a:cubicBezTo>
                    <a:pt x="1882" y="7767"/>
                    <a:pt x="1320" y="7757"/>
                    <a:pt x="759" y="7736"/>
                  </a:cubicBezTo>
                  <a:lnTo>
                    <a:pt x="759" y="7736"/>
                  </a:lnTo>
                  <a:cubicBezTo>
                    <a:pt x="1389" y="7259"/>
                    <a:pt x="2000" y="6743"/>
                    <a:pt x="2611" y="6205"/>
                  </a:cubicBezTo>
                  <a:cubicBezTo>
                    <a:pt x="4661" y="4380"/>
                    <a:pt x="6486" y="2302"/>
                    <a:pt x="8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6741321" y="936204"/>
              <a:ext cx="582082" cy="525301"/>
            </a:xfrm>
            <a:custGeom>
              <a:avLst/>
              <a:gdLst/>
              <a:ahLst/>
              <a:cxnLst/>
              <a:rect l="l" t="t" r="r" b="b"/>
              <a:pathLst>
                <a:path w="8929" h="8058" extrusionOk="0">
                  <a:moveTo>
                    <a:pt x="4605" y="0"/>
                  </a:moveTo>
                  <a:lnTo>
                    <a:pt x="4605" y="0"/>
                  </a:lnTo>
                  <a:cubicBezTo>
                    <a:pt x="3566" y="2780"/>
                    <a:pt x="2078" y="5391"/>
                    <a:pt x="253" y="7721"/>
                  </a:cubicBezTo>
                  <a:lnTo>
                    <a:pt x="0" y="8058"/>
                  </a:lnTo>
                  <a:cubicBezTo>
                    <a:pt x="3145" y="7159"/>
                    <a:pt x="6233" y="5868"/>
                    <a:pt x="8928" y="3987"/>
                  </a:cubicBezTo>
                  <a:lnTo>
                    <a:pt x="8928" y="3987"/>
                  </a:lnTo>
                  <a:cubicBezTo>
                    <a:pt x="6356" y="5514"/>
                    <a:pt x="3580" y="6683"/>
                    <a:pt x="722" y="7543"/>
                  </a:cubicBezTo>
                  <a:lnTo>
                    <a:pt x="722" y="7543"/>
                  </a:lnTo>
                  <a:cubicBezTo>
                    <a:pt x="1090" y="7060"/>
                    <a:pt x="1430" y="6562"/>
                    <a:pt x="1769" y="6065"/>
                  </a:cubicBezTo>
                  <a:cubicBezTo>
                    <a:pt x="2976" y="4184"/>
                    <a:pt x="3987" y="2134"/>
                    <a:pt x="4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6492425" y="782486"/>
              <a:ext cx="285532" cy="664416"/>
            </a:xfrm>
            <a:custGeom>
              <a:avLst/>
              <a:gdLst/>
              <a:ahLst/>
              <a:cxnLst/>
              <a:rect l="l" t="t" r="r" b="b"/>
              <a:pathLst>
                <a:path w="4380" h="1019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4161" y="3095"/>
                    <a:pt x="3674" y="6164"/>
                    <a:pt x="2903" y="9160"/>
                  </a:cubicBezTo>
                  <a:lnTo>
                    <a:pt x="2903" y="9160"/>
                  </a:lnTo>
                  <a:cubicBezTo>
                    <a:pt x="2519" y="7778"/>
                    <a:pt x="2111" y="6418"/>
                    <a:pt x="1657" y="5082"/>
                  </a:cubicBezTo>
                  <a:cubicBezTo>
                    <a:pt x="1151" y="3594"/>
                    <a:pt x="618" y="2106"/>
                    <a:pt x="0" y="646"/>
                  </a:cubicBezTo>
                  <a:lnTo>
                    <a:pt x="0" y="646"/>
                  </a:lnTo>
                  <a:cubicBezTo>
                    <a:pt x="1039" y="3622"/>
                    <a:pt x="1937" y="6654"/>
                    <a:pt x="2780" y="9686"/>
                  </a:cubicBezTo>
                  <a:lnTo>
                    <a:pt x="2920" y="10191"/>
                  </a:lnTo>
                  <a:cubicBezTo>
                    <a:pt x="3790" y="6878"/>
                    <a:pt x="4380" y="3425"/>
                    <a:pt x="4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6635192" y="916060"/>
              <a:ext cx="65907" cy="496031"/>
            </a:xfrm>
            <a:custGeom>
              <a:avLst/>
              <a:gdLst/>
              <a:ahLst/>
              <a:cxnLst/>
              <a:rect l="l" t="t" r="r" b="b"/>
              <a:pathLst>
                <a:path w="1011" h="7609" extrusionOk="0">
                  <a:moveTo>
                    <a:pt x="0" y="1"/>
                  </a:moveTo>
                  <a:cubicBezTo>
                    <a:pt x="225" y="2219"/>
                    <a:pt x="674" y="5391"/>
                    <a:pt x="730" y="7609"/>
                  </a:cubicBezTo>
                  <a:cubicBezTo>
                    <a:pt x="1011" y="5054"/>
                    <a:pt x="646" y="247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6033031" y="952697"/>
              <a:ext cx="631496" cy="521650"/>
            </a:xfrm>
            <a:custGeom>
              <a:avLst/>
              <a:gdLst/>
              <a:ahLst/>
              <a:cxnLst/>
              <a:rect l="l" t="t" r="r" b="b"/>
              <a:pathLst>
                <a:path w="9687" h="8002" extrusionOk="0">
                  <a:moveTo>
                    <a:pt x="1264" y="0"/>
                  </a:moveTo>
                  <a:cubicBezTo>
                    <a:pt x="3594" y="2153"/>
                    <a:pt x="5946" y="4305"/>
                    <a:pt x="8095" y="6643"/>
                  </a:cubicBezTo>
                  <a:lnTo>
                    <a:pt x="8095" y="6643"/>
                  </a:lnTo>
                  <a:cubicBezTo>
                    <a:pt x="7686" y="6402"/>
                    <a:pt x="7273" y="6168"/>
                    <a:pt x="6851" y="5924"/>
                  </a:cubicBezTo>
                  <a:cubicBezTo>
                    <a:pt x="4689" y="4745"/>
                    <a:pt x="2387" y="3818"/>
                    <a:pt x="0" y="3173"/>
                  </a:cubicBezTo>
                  <a:lnTo>
                    <a:pt x="0" y="3173"/>
                  </a:lnTo>
                  <a:cubicBezTo>
                    <a:pt x="787" y="3453"/>
                    <a:pt x="1573" y="3706"/>
                    <a:pt x="2303" y="4043"/>
                  </a:cubicBezTo>
                  <a:cubicBezTo>
                    <a:pt x="4542" y="4944"/>
                    <a:pt x="6718" y="6055"/>
                    <a:pt x="8758" y="7378"/>
                  </a:cubicBezTo>
                  <a:lnTo>
                    <a:pt x="8758" y="7378"/>
                  </a:lnTo>
                  <a:cubicBezTo>
                    <a:pt x="8768" y="7389"/>
                    <a:pt x="8778" y="7401"/>
                    <a:pt x="8788" y="7412"/>
                  </a:cubicBezTo>
                  <a:lnTo>
                    <a:pt x="8796" y="7403"/>
                  </a:lnTo>
                  <a:lnTo>
                    <a:pt x="8796" y="7403"/>
                  </a:lnTo>
                  <a:cubicBezTo>
                    <a:pt x="9096" y="7598"/>
                    <a:pt x="9393" y="7797"/>
                    <a:pt x="9686" y="8001"/>
                  </a:cubicBezTo>
                  <a:cubicBezTo>
                    <a:pt x="9453" y="7730"/>
                    <a:pt x="9217" y="7461"/>
                    <a:pt x="8978" y="7195"/>
                  </a:cubicBezTo>
                  <a:lnTo>
                    <a:pt x="8978" y="7195"/>
                  </a:lnTo>
                  <a:lnTo>
                    <a:pt x="8984" y="7187"/>
                  </a:lnTo>
                  <a:cubicBezTo>
                    <a:pt x="8974" y="7181"/>
                    <a:pt x="8964" y="7174"/>
                    <a:pt x="8953" y="7167"/>
                  </a:cubicBezTo>
                  <a:lnTo>
                    <a:pt x="8953" y="7167"/>
                  </a:lnTo>
                  <a:cubicBezTo>
                    <a:pt x="6602" y="4557"/>
                    <a:pt x="3956" y="2210"/>
                    <a:pt x="1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6045873" y="1509029"/>
              <a:ext cx="622304" cy="280121"/>
            </a:xfrm>
            <a:custGeom>
              <a:avLst/>
              <a:gdLst/>
              <a:ahLst/>
              <a:cxnLst/>
              <a:rect l="l" t="t" r="r" b="b"/>
              <a:pathLst>
                <a:path w="9546" h="4297" extrusionOk="0">
                  <a:moveTo>
                    <a:pt x="9545" y="1"/>
                  </a:moveTo>
                  <a:lnTo>
                    <a:pt x="9124" y="29"/>
                  </a:lnTo>
                  <a:cubicBezTo>
                    <a:pt x="6261" y="85"/>
                    <a:pt x="3425" y="253"/>
                    <a:pt x="590" y="675"/>
                  </a:cubicBezTo>
                  <a:cubicBezTo>
                    <a:pt x="2021" y="562"/>
                    <a:pt x="3425" y="478"/>
                    <a:pt x="4857" y="422"/>
                  </a:cubicBezTo>
                  <a:cubicBezTo>
                    <a:pt x="6149" y="371"/>
                    <a:pt x="7419" y="321"/>
                    <a:pt x="8706" y="291"/>
                  </a:cubicBezTo>
                  <a:lnTo>
                    <a:pt x="8706" y="291"/>
                  </a:lnTo>
                  <a:cubicBezTo>
                    <a:pt x="6066" y="2110"/>
                    <a:pt x="3097" y="3461"/>
                    <a:pt x="0" y="4296"/>
                  </a:cubicBezTo>
                  <a:cubicBezTo>
                    <a:pt x="3453" y="3622"/>
                    <a:pt x="6738" y="2106"/>
                    <a:pt x="9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6270975" y="1530998"/>
              <a:ext cx="411805" cy="615002"/>
            </a:xfrm>
            <a:custGeom>
              <a:avLst/>
              <a:gdLst/>
              <a:ahLst/>
              <a:cxnLst/>
              <a:rect l="l" t="t" r="r" b="b"/>
              <a:pathLst>
                <a:path w="6317" h="9434" extrusionOk="0">
                  <a:moveTo>
                    <a:pt x="6317" y="1"/>
                  </a:moveTo>
                  <a:lnTo>
                    <a:pt x="6317" y="1"/>
                  </a:lnTo>
                  <a:cubicBezTo>
                    <a:pt x="4211" y="2752"/>
                    <a:pt x="2022" y="5616"/>
                    <a:pt x="0" y="8423"/>
                  </a:cubicBezTo>
                  <a:cubicBezTo>
                    <a:pt x="1909" y="6097"/>
                    <a:pt x="3841" y="3624"/>
                    <a:pt x="5730" y="1209"/>
                  </a:cubicBezTo>
                  <a:lnTo>
                    <a:pt x="5730" y="1209"/>
                  </a:lnTo>
                  <a:cubicBezTo>
                    <a:pt x="5379" y="2508"/>
                    <a:pt x="4918" y="3802"/>
                    <a:pt x="4436" y="5054"/>
                  </a:cubicBezTo>
                  <a:cubicBezTo>
                    <a:pt x="3874" y="6542"/>
                    <a:pt x="3229" y="8002"/>
                    <a:pt x="2583" y="9434"/>
                  </a:cubicBezTo>
                  <a:cubicBezTo>
                    <a:pt x="4073" y="6662"/>
                    <a:pt x="5344" y="3721"/>
                    <a:pt x="6147" y="676"/>
                  </a:cubicBezTo>
                  <a:lnTo>
                    <a:pt x="6147" y="676"/>
                  </a:lnTo>
                  <a:cubicBezTo>
                    <a:pt x="6148" y="676"/>
                    <a:pt x="6148" y="675"/>
                    <a:pt x="6149" y="675"/>
                  </a:cubicBezTo>
                  <a:lnTo>
                    <a:pt x="6148" y="674"/>
                  </a:lnTo>
                  <a:lnTo>
                    <a:pt x="6148" y="674"/>
                  </a:lnTo>
                  <a:cubicBezTo>
                    <a:pt x="6207" y="450"/>
                    <a:pt x="6263" y="226"/>
                    <a:pt x="6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6704684" y="1565810"/>
              <a:ext cx="212389" cy="715656"/>
            </a:xfrm>
            <a:custGeom>
              <a:avLst/>
              <a:gdLst/>
              <a:ahLst/>
              <a:cxnLst/>
              <a:rect l="l" t="t" r="r" b="b"/>
              <a:pathLst>
                <a:path w="3258" h="10978" extrusionOk="0">
                  <a:moveTo>
                    <a:pt x="955" y="0"/>
                  </a:moveTo>
                  <a:cubicBezTo>
                    <a:pt x="1180" y="3622"/>
                    <a:pt x="927" y="7300"/>
                    <a:pt x="1" y="10837"/>
                  </a:cubicBezTo>
                  <a:cubicBezTo>
                    <a:pt x="991" y="7813"/>
                    <a:pt x="1353" y="4620"/>
                    <a:pt x="1287" y="1459"/>
                  </a:cubicBezTo>
                  <a:lnTo>
                    <a:pt x="1287" y="1459"/>
                  </a:lnTo>
                  <a:cubicBezTo>
                    <a:pt x="1515" y="2044"/>
                    <a:pt x="1720" y="2651"/>
                    <a:pt x="1882" y="3257"/>
                  </a:cubicBezTo>
                  <a:cubicBezTo>
                    <a:pt x="2640" y="5755"/>
                    <a:pt x="3033" y="8366"/>
                    <a:pt x="3033" y="10977"/>
                  </a:cubicBezTo>
                  <a:cubicBezTo>
                    <a:pt x="3258" y="7243"/>
                    <a:pt x="2528" y="3425"/>
                    <a:pt x="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6556377" y="1345011"/>
              <a:ext cx="404634" cy="332795"/>
            </a:xfrm>
            <a:custGeom>
              <a:avLst/>
              <a:gdLst/>
              <a:ahLst/>
              <a:cxnLst/>
              <a:rect l="l" t="t" r="r" b="b"/>
              <a:pathLst>
                <a:path w="6207" h="5105" extrusionOk="0">
                  <a:moveTo>
                    <a:pt x="2675" y="0"/>
                  </a:moveTo>
                  <a:cubicBezTo>
                    <a:pt x="1205" y="0"/>
                    <a:pt x="1" y="1377"/>
                    <a:pt x="142" y="3050"/>
                  </a:cubicBezTo>
                  <a:cubicBezTo>
                    <a:pt x="251" y="4343"/>
                    <a:pt x="1648" y="5105"/>
                    <a:pt x="2923" y="5105"/>
                  </a:cubicBezTo>
                  <a:cubicBezTo>
                    <a:pt x="3613" y="5105"/>
                    <a:pt x="4268" y="4881"/>
                    <a:pt x="4662" y="4398"/>
                  </a:cubicBezTo>
                  <a:cubicBezTo>
                    <a:pt x="6206" y="2517"/>
                    <a:pt x="5308" y="832"/>
                    <a:pt x="3539" y="159"/>
                  </a:cubicBezTo>
                  <a:cubicBezTo>
                    <a:pt x="3246" y="50"/>
                    <a:pt x="2956" y="0"/>
                    <a:pt x="2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6594904" y="1378388"/>
              <a:ext cx="296549" cy="264345"/>
            </a:xfrm>
            <a:custGeom>
              <a:avLst/>
              <a:gdLst/>
              <a:ahLst/>
              <a:cxnLst/>
              <a:rect l="l" t="t" r="r" b="b"/>
              <a:pathLst>
                <a:path w="4549" h="4055" extrusionOk="0">
                  <a:moveTo>
                    <a:pt x="2271" y="0"/>
                  </a:moveTo>
                  <a:cubicBezTo>
                    <a:pt x="2143" y="0"/>
                    <a:pt x="2018" y="21"/>
                    <a:pt x="1909" y="68"/>
                  </a:cubicBezTo>
                  <a:cubicBezTo>
                    <a:pt x="1848" y="57"/>
                    <a:pt x="1782" y="51"/>
                    <a:pt x="1717" y="51"/>
                  </a:cubicBezTo>
                  <a:cubicBezTo>
                    <a:pt x="1605" y="51"/>
                    <a:pt x="1493" y="70"/>
                    <a:pt x="1404" y="124"/>
                  </a:cubicBezTo>
                  <a:cubicBezTo>
                    <a:pt x="1123" y="208"/>
                    <a:pt x="786" y="433"/>
                    <a:pt x="815" y="770"/>
                  </a:cubicBezTo>
                  <a:cubicBezTo>
                    <a:pt x="562" y="910"/>
                    <a:pt x="309" y="1106"/>
                    <a:pt x="225" y="1387"/>
                  </a:cubicBezTo>
                  <a:cubicBezTo>
                    <a:pt x="113" y="1584"/>
                    <a:pt x="57" y="1808"/>
                    <a:pt x="113" y="2033"/>
                  </a:cubicBezTo>
                  <a:cubicBezTo>
                    <a:pt x="0" y="2342"/>
                    <a:pt x="85" y="2651"/>
                    <a:pt x="450" y="2819"/>
                  </a:cubicBezTo>
                  <a:lnTo>
                    <a:pt x="478" y="2819"/>
                  </a:lnTo>
                  <a:cubicBezTo>
                    <a:pt x="506" y="3184"/>
                    <a:pt x="702" y="3521"/>
                    <a:pt x="1067" y="3661"/>
                  </a:cubicBezTo>
                  <a:cubicBezTo>
                    <a:pt x="1095" y="3689"/>
                    <a:pt x="1123" y="3689"/>
                    <a:pt x="1151" y="3689"/>
                  </a:cubicBezTo>
                  <a:cubicBezTo>
                    <a:pt x="1292" y="3886"/>
                    <a:pt x="1545" y="4054"/>
                    <a:pt x="1853" y="4054"/>
                  </a:cubicBezTo>
                  <a:cubicBezTo>
                    <a:pt x="1994" y="4054"/>
                    <a:pt x="2134" y="4026"/>
                    <a:pt x="2274" y="3998"/>
                  </a:cubicBezTo>
                  <a:cubicBezTo>
                    <a:pt x="2583" y="3970"/>
                    <a:pt x="2864" y="3858"/>
                    <a:pt x="3032" y="3633"/>
                  </a:cubicBezTo>
                  <a:cubicBezTo>
                    <a:pt x="3622" y="3633"/>
                    <a:pt x="4549" y="2791"/>
                    <a:pt x="4155" y="2257"/>
                  </a:cubicBezTo>
                  <a:cubicBezTo>
                    <a:pt x="4240" y="2005"/>
                    <a:pt x="4212" y="1724"/>
                    <a:pt x="4071" y="1528"/>
                  </a:cubicBezTo>
                  <a:cubicBezTo>
                    <a:pt x="4212" y="1022"/>
                    <a:pt x="3987" y="461"/>
                    <a:pt x="3426" y="461"/>
                  </a:cubicBezTo>
                  <a:lnTo>
                    <a:pt x="3397" y="461"/>
                  </a:lnTo>
                  <a:cubicBezTo>
                    <a:pt x="3285" y="180"/>
                    <a:pt x="2948" y="40"/>
                    <a:pt x="2583" y="40"/>
                  </a:cubicBezTo>
                  <a:cubicBezTo>
                    <a:pt x="2482" y="14"/>
                    <a:pt x="2376" y="0"/>
                    <a:pt x="22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6717266" y="1579565"/>
              <a:ext cx="38788" cy="25620"/>
            </a:xfrm>
            <a:custGeom>
              <a:avLst/>
              <a:gdLst/>
              <a:ahLst/>
              <a:cxnLst/>
              <a:rect l="l" t="t" r="r" b="b"/>
              <a:pathLst>
                <a:path w="595" h="393" extrusionOk="0">
                  <a:moveTo>
                    <a:pt x="271" y="0"/>
                  </a:moveTo>
                  <a:cubicBezTo>
                    <a:pt x="90" y="0"/>
                    <a:pt x="1" y="279"/>
                    <a:pt x="201" y="379"/>
                  </a:cubicBezTo>
                  <a:lnTo>
                    <a:pt x="257" y="379"/>
                  </a:lnTo>
                  <a:cubicBezTo>
                    <a:pt x="282" y="388"/>
                    <a:pt x="305" y="392"/>
                    <a:pt x="327" y="392"/>
                  </a:cubicBezTo>
                  <a:cubicBezTo>
                    <a:pt x="508" y="392"/>
                    <a:pt x="594" y="117"/>
                    <a:pt x="369" y="42"/>
                  </a:cubicBezTo>
                  <a:cubicBezTo>
                    <a:pt x="369" y="14"/>
                    <a:pt x="369" y="14"/>
                    <a:pt x="369" y="14"/>
                  </a:cubicBezTo>
                  <a:lnTo>
                    <a:pt x="341" y="14"/>
                  </a:lnTo>
                  <a:cubicBezTo>
                    <a:pt x="317" y="5"/>
                    <a:pt x="293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6708009" y="1506422"/>
              <a:ext cx="38788" cy="26011"/>
            </a:xfrm>
            <a:custGeom>
              <a:avLst/>
              <a:gdLst/>
              <a:ahLst/>
              <a:cxnLst/>
              <a:rect l="l" t="t" r="r" b="b"/>
              <a:pathLst>
                <a:path w="595" h="399" extrusionOk="0">
                  <a:moveTo>
                    <a:pt x="277" y="0"/>
                  </a:moveTo>
                  <a:cubicBezTo>
                    <a:pt x="93" y="0"/>
                    <a:pt x="1" y="302"/>
                    <a:pt x="203" y="378"/>
                  </a:cubicBezTo>
                  <a:lnTo>
                    <a:pt x="259" y="378"/>
                  </a:lnTo>
                  <a:cubicBezTo>
                    <a:pt x="288" y="392"/>
                    <a:pt x="316" y="399"/>
                    <a:pt x="342" y="399"/>
                  </a:cubicBezTo>
                  <a:cubicBezTo>
                    <a:pt x="514" y="399"/>
                    <a:pt x="594" y="114"/>
                    <a:pt x="399" y="41"/>
                  </a:cubicBezTo>
                  <a:cubicBezTo>
                    <a:pt x="371" y="41"/>
                    <a:pt x="371" y="13"/>
                    <a:pt x="343" y="13"/>
                  </a:cubicBezTo>
                  <a:cubicBezTo>
                    <a:pt x="320" y="4"/>
                    <a:pt x="298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6751947" y="1554011"/>
              <a:ext cx="37223" cy="25554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277" y="0"/>
                  </a:moveTo>
                  <a:cubicBezTo>
                    <a:pt x="93" y="0"/>
                    <a:pt x="1" y="302"/>
                    <a:pt x="202" y="378"/>
                  </a:cubicBezTo>
                  <a:lnTo>
                    <a:pt x="230" y="378"/>
                  </a:lnTo>
                  <a:cubicBezTo>
                    <a:pt x="258" y="387"/>
                    <a:pt x="284" y="391"/>
                    <a:pt x="308" y="391"/>
                  </a:cubicBezTo>
                  <a:cubicBezTo>
                    <a:pt x="504" y="391"/>
                    <a:pt x="571" y="116"/>
                    <a:pt x="371" y="41"/>
                  </a:cubicBezTo>
                  <a:cubicBezTo>
                    <a:pt x="371" y="13"/>
                    <a:pt x="343" y="13"/>
                    <a:pt x="343" y="13"/>
                  </a:cubicBezTo>
                  <a:cubicBezTo>
                    <a:pt x="320" y="4"/>
                    <a:pt x="298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6679195" y="1556097"/>
              <a:ext cx="30183" cy="24511"/>
            </a:xfrm>
            <a:custGeom>
              <a:avLst/>
              <a:gdLst/>
              <a:ahLst/>
              <a:cxnLst/>
              <a:rect l="l" t="t" r="r" b="b"/>
              <a:pathLst>
                <a:path w="463" h="376" extrusionOk="0">
                  <a:moveTo>
                    <a:pt x="228" y="0"/>
                  </a:moveTo>
                  <a:cubicBezTo>
                    <a:pt x="157" y="0"/>
                    <a:pt x="87" y="37"/>
                    <a:pt x="55" y="121"/>
                  </a:cubicBezTo>
                  <a:cubicBezTo>
                    <a:pt x="1" y="266"/>
                    <a:pt x="121" y="375"/>
                    <a:pt x="236" y="375"/>
                  </a:cubicBezTo>
                  <a:cubicBezTo>
                    <a:pt x="300" y="375"/>
                    <a:pt x="362" y="342"/>
                    <a:pt x="392" y="261"/>
                  </a:cubicBezTo>
                  <a:cubicBezTo>
                    <a:pt x="462" y="103"/>
                    <a:pt x="346" y="0"/>
                    <a:pt x="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6625804" y="1497165"/>
              <a:ext cx="38918" cy="25620"/>
            </a:xfrm>
            <a:custGeom>
              <a:avLst/>
              <a:gdLst/>
              <a:ahLst/>
              <a:cxnLst/>
              <a:rect l="l" t="t" r="r" b="b"/>
              <a:pathLst>
                <a:path w="597" h="393" extrusionOk="0">
                  <a:moveTo>
                    <a:pt x="270" y="1"/>
                  </a:moveTo>
                  <a:cubicBezTo>
                    <a:pt x="90" y="1"/>
                    <a:pt x="0" y="276"/>
                    <a:pt x="200" y="351"/>
                  </a:cubicBezTo>
                  <a:cubicBezTo>
                    <a:pt x="228" y="379"/>
                    <a:pt x="256" y="379"/>
                    <a:pt x="256" y="379"/>
                  </a:cubicBezTo>
                  <a:cubicBezTo>
                    <a:pt x="281" y="389"/>
                    <a:pt x="304" y="393"/>
                    <a:pt x="327" y="393"/>
                  </a:cubicBezTo>
                  <a:cubicBezTo>
                    <a:pt x="507" y="393"/>
                    <a:pt x="597" y="114"/>
                    <a:pt x="397" y="14"/>
                  </a:cubicBezTo>
                  <a:lnTo>
                    <a:pt x="341" y="14"/>
                  </a:lnTo>
                  <a:cubicBezTo>
                    <a:pt x="316" y="5"/>
                    <a:pt x="292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6707162" y="1416655"/>
              <a:ext cx="41787" cy="25946"/>
            </a:xfrm>
            <a:custGeom>
              <a:avLst/>
              <a:gdLst/>
              <a:ahLst/>
              <a:cxnLst/>
              <a:rect l="l" t="t" r="r" b="b"/>
              <a:pathLst>
                <a:path w="641" h="398" extrusionOk="0">
                  <a:moveTo>
                    <a:pt x="370" y="1"/>
                  </a:moveTo>
                  <a:cubicBezTo>
                    <a:pt x="348" y="1"/>
                    <a:pt x="324" y="5"/>
                    <a:pt x="300" y="14"/>
                  </a:cubicBezTo>
                  <a:cubicBezTo>
                    <a:pt x="291" y="13"/>
                    <a:pt x="283" y="12"/>
                    <a:pt x="275" y="12"/>
                  </a:cubicBezTo>
                  <a:cubicBezTo>
                    <a:pt x="94" y="12"/>
                    <a:pt x="1" y="298"/>
                    <a:pt x="216" y="379"/>
                  </a:cubicBezTo>
                  <a:cubicBezTo>
                    <a:pt x="250" y="391"/>
                    <a:pt x="281" y="397"/>
                    <a:pt x="310" y="397"/>
                  </a:cubicBezTo>
                  <a:cubicBezTo>
                    <a:pt x="351" y="397"/>
                    <a:pt x="391" y="384"/>
                    <a:pt x="440" y="351"/>
                  </a:cubicBezTo>
                  <a:cubicBezTo>
                    <a:pt x="640" y="276"/>
                    <a:pt x="551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2"/>
            <p:cNvSpPr/>
            <p:nvPr/>
          </p:nvSpPr>
          <p:spPr>
            <a:xfrm>
              <a:off x="6667787" y="1482627"/>
              <a:ext cx="39049" cy="25554"/>
            </a:xfrm>
            <a:custGeom>
              <a:avLst/>
              <a:gdLst/>
              <a:ahLst/>
              <a:cxnLst/>
              <a:rect l="l" t="t" r="r" b="b"/>
              <a:pathLst>
                <a:path w="599" h="392" extrusionOk="0">
                  <a:moveTo>
                    <a:pt x="276" y="0"/>
                  </a:moveTo>
                  <a:cubicBezTo>
                    <a:pt x="93" y="0"/>
                    <a:pt x="0" y="302"/>
                    <a:pt x="202" y="378"/>
                  </a:cubicBezTo>
                  <a:lnTo>
                    <a:pt x="258" y="378"/>
                  </a:lnTo>
                  <a:cubicBezTo>
                    <a:pt x="283" y="387"/>
                    <a:pt x="306" y="391"/>
                    <a:pt x="329" y="391"/>
                  </a:cubicBezTo>
                  <a:cubicBezTo>
                    <a:pt x="509" y="391"/>
                    <a:pt x="598" y="116"/>
                    <a:pt x="398" y="41"/>
                  </a:cubicBezTo>
                  <a:cubicBezTo>
                    <a:pt x="370" y="13"/>
                    <a:pt x="342" y="13"/>
                    <a:pt x="342" y="13"/>
                  </a:cubicBezTo>
                  <a:cubicBezTo>
                    <a:pt x="319" y="4"/>
                    <a:pt x="29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2"/>
            <p:cNvSpPr/>
            <p:nvPr/>
          </p:nvSpPr>
          <p:spPr>
            <a:xfrm>
              <a:off x="6673719" y="1433930"/>
              <a:ext cx="30248" cy="24055"/>
            </a:xfrm>
            <a:custGeom>
              <a:avLst/>
              <a:gdLst/>
              <a:ahLst/>
              <a:cxnLst/>
              <a:rect l="l" t="t" r="r" b="b"/>
              <a:pathLst>
                <a:path w="464" h="369" extrusionOk="0">
                  <a:moveTo>
                    <a:pt x="218" y="0"/>
                  </a:moveTo>
                  <a:cubicBezTo>
                    <a:pt x="151" y="0"/>
                    <a:pt x="85" y="34"/>
                    <a:pt x="55" y="114"/>
                  </a:cubicBezTo>
                  <a:cubicBezTo>
                    <a:pt x="1" y="259"/>
                    <a:pt x="121" y="368"/>
                    <a:pt x="236" y="368"/>
                  </a:cubicBezTo>
                  <a:cubicBezTo>
                    <a:pt x="299" y="368"/>
                    <a:pt x="362" y="335"/>
                    <a:pt x="392" y="254"/>
                  </a:cubicBezTo>
                  <a:cubicBezTo>
                    <a:pt x="464" y="110"/>
                    <a:pt x="339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2"/>
            <p:cNvSpPr/>
            <p:nvPr/>
          </p:nvSpPr>
          <p:spPr>
            <a:xfrm>
              <a:off x="6637799" y="1545536"/>
              <a:ext cx="30248" cy="24055"/>
            </a:xfrm>
            <a:custGeom>
              <a:avLst/>
              <a:gdLst/>
              <a:ahLst/>
              <a:cxnLst/>
              <a:rect l="l" t="t" r="r" b="b"/>
              <a:pathLst>
                <a:path w="464" h="369" extrusionOk="0">
                  <a:moveTo>
                    <a:pt x="228" y="1"/>
                  </a:moveTo>
                  <a:cubicBezTo>
                    <a:pt x="165" y="1"/>
                    <a:pt x="102" y="35"/>
                    <a:pt x="72" y="115"/>
                  </a:cubicBezTo>
                  <a:cubicBezTo>
                    <a:pt x="0" y="259"/>
                    <a:pt x="125" y="369"/>
                    <a:pt x="246" y="369"/>
                  </a:cubicBezTo>
                  <a:cubicBezTo>
                    <a:pt x="313" y="369"/>
                    <a:pt x="379" y="335"/>
                    <a:pt x="409" y="255"/>
                  </a:cubicBezTo>
                  <a:cubicBezTo>
                    <a:pt x="463" y="110"/>
                    <a:pt x="343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6728609" y="1455899"/>
              <a:ext cx="30965" cy="24055"/>
            </a:xfrm>
            <a:custGeom>
              <a:avLst/>
              <a:gdLst/>
              <a:ahLst/>
              <a:cxnLst/>
              <a:rect l="l" t="t" r="r" b="b"/>
              <a:pathLst>
                <a:path w="475" h="369" extrusionOk="0">
                  <a:moveTo>
                    <a:pt x="219" y="0"/>
                  </a:moveTo>
                  <a:cubicBezTo>
                    <a:pt x="151" y="0"/>
                    <a:pt x="85" y="34"/>
                    <a:pt x="55" y="114"/>
                  </a:cubicBezTo>
                  <a:cubicBezTo>
                    <a:pt x="1" y="258"/>
                    <a:pt x="133" y="368"/>
                    <a:pt x="256" y="368"/>
                  </a:cubicBezTo>
                  <a:cubicBezTo>
                    <a:pt x="324" y="368"/>
                    <a:pt x="390" y="334"/>
                    <a:pt x="420" y="254"/>
                  </a:cubicBezTo>
                  <a:cubicBezTo>
                    <a:pt x="474" y="110"/>
                    <a:pt x="342" y="0"/>
                    <a:pt x="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6797711" y="1552185"/>
              <a:ext cx="37223" cy="25489"/>
            </a:xfrm>
            <a:custGeom>
              <a:avLst/>
              <a:gdLst/>
              <a:ahLst/>
              <a:cxnLst/>
              <a:rect l="l" t="t" r="r" b="b"/>
              <a:pathLst>
                <a:path w="571" h="391" extrusionOk="0">
                  <a:moveTo>
                    <a:pt x="277" y="0"/>
                  </a:moveTo>
                  <a:cubicBezTo>
                    <a:pt x="93" y="0"/>
                    <a:pt x="1" y="302"/>
                    <a:pt x="202" y="378"/>
                  </a:cubicBezTo>
                  <a:lnTo>
                    <a:pt x="230" y="378"/>
                  </a:lnTo>
                  <a:cubicBezTo>
                    <a:pt x="255" y="387"/>
                    <a:pt x="279" y="391"/>
                    <a:pt x="301" y="391"/>
                  </a:cubicBezTo>
                  <a:cubicBezTo>
                    <a:pt x="481" y="391"/>
                    <a:pt x="571" y="116"/>
                    <a:pt x="371" y="41"/>
                  </a:cubicBezTo>
                  <a:cubicBezTo>
                    <a:pt x="371" y="13"/>
                    <a:pt x="343" y="13"/>
                    <a:pt x="343" y="13"/>
                  </a:cubicBezTo>
                  <a:cubicBezTo>
                    <a:pt x="320" y="4"/>
                    <a:pt x="298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2"/>
            <p:cNvSpPr/>
            <p:nvPr/>
          </p:nvSpPr>
          <p:spPr>
            <a:xfrm>
              <a:off x="6757945" y="1505770"/>
              <a:ext cx="30770" cy="27249"/>
            </a:xfrm>
            <a:custGeom>
              <a:avLst/>
              <a:gdLst/>
              <a:ahLst/>
              <a:cxnLst/>
              <a:rect l="l" t="t" r="r" b="b"/>
              <a:pathLst>
                <a:path w="472" h="418" extrusionOk="0">
                  <a:moveTo>
                    <a:pt x="249" y="0"/>
                  </a:moveTo>
                  <a:cubicBezTo>
                    <a:pt x="182" y="0"/>
                    <a:pt x="114" y="40"/>
                    <a:pt x="82" y="135"/>
                  </a:cubicBezTo>
                  <a:cubicBezTo>
                    <a:pt x="82" y="135"/>
                    <a:pt x="54" y="163"/>
                    <a:pt x="54" y="163"/>
                  </a:cubicBezTo>
                  <a:cubicBezTo>
                    <a:pt x="0" y="308"/>
                    <a:pt x="132" y="417"/>
                    <a:pt x="255" y="417"/>
                  </a:cubicBezTo>
                  <a:cubicBezTo>
                    <a:pt x="323" y="417"/>
                    <a:pt x="389" y="384"/>
                    <a:pt x="419" y="303"/>
                  </a:cubicBezTo>
                  <a:cubicBezTo>
                    <a:pt x="419" y="275"/>
                    <a:pt x="419" y="275"/>
                    <a:pt x="419" y="247"/>
                  </a:cubicBezTo>
                  <a:cubicBezTo>
                    <a:pt x="472" y="108"/>
                    <a:pt x="36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2"/>
            <p:cNvSpPr/>
            <p:nvPr/>
          </p:nvSpPr>
          <p:spPr>
            <a:xfrm>
              <a:off x="6805338" y="1504140"/>
              <a:ext cx="30379" cy="28162"/>
            </a:xfrm>
            <a:custGeom>
              <a:avLst/>
              <a:gdLst/>
              <a:ahLst/>
              <a:cxnLst/>
              <a:rect l="l" t="t" r="r" b="b"/>
              <a:pathLst>
                <a:path w="466" h="432" extrusionOk="0">
                  <a:moveTo>
                    <a:pt x="193" y="0"/>
                  </a:moveTo>
                  <a:cubicBezTo>
                    <a:pt x="129" y="0"/>
                    <a:pt x="66" y="31"/>
                    <a:pt x="29" y="104"/>
                  </a:cubicBezTo>
                  <a:cubicBezTo>
                    <a:pt x="1" y="244"/>
                    <a:pt x="29" y="357"/>
                    <a:pt x="169" y="413"/>
                  </a:cubicBezTo>
                  <a:cubicBezTo>
                    <a:pt x="199" y="425"/>
                    <a:pt x="227" y="431"/>
                    <a:pt x="252" y="431"/>
                  </a:cubicBezTo>
                  <a:cubicBezTo>
                    <a:pt x="395" y="431"/>
                    <a:pt x="466" y="251"/>
                    <a:pt x="394" y="132"/>
                  </a:cubicBezTo>
                  <a:cubicBezTo>
                    <a:pt x="362" y="52"/>
                    <a:pt x="276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2"/>
            <p:cNvSpPr/>
            <p:nvPr/>
          </p:nvSpPr>
          <p:spPr>
            <a:xfrm>
              <a:off x="6809184" y="1444882"/>
              <a:ext cx="32073" cy="27706"/>
            </a:xfrm>
            <a:custGeom>
              <a:avLst/>
              <a:gdLst/>
              <a:ahLst/>
              <a:cxnLst/>
              <a:rect l="l" t="t" r="r" b="b"/>
              <a:pathLst>
                <a:path w="492" h="425" extrusionOk="0">
                  <a:moveTo>
                    <a:pt x="245" y="1"/>
                  </a:moveTo>
                  <a:cubicBezTo>
                    <a:pt x="178" y="1"/>
                    <a:pt x="112" y="34"/>
                    <a:pt x="82" y="115"/>
                  </a:cubicBezTo>
                  <a:cubicBezTo>
                    <a:pt x="82" y="143"/>
                    <a:pt x="54" y="171"/>
                    <a:pt x="54" y="171"/>
                  </a:cubicBezTo>
                  <a:cubicBezTo>
                    <a:pt x="0" y="315"/>
                    <a:pt x="132" y="425"/>
                    <a:pt x="255" y="425"/>
                  </a:cubicBezTo>
                  <a:cubicBezTo>
                    <a:pt x="323" y="425"/>
                    <a:pt x="389" y="391"/>
                    <a:pt x="419" y="311"/>
                  </a:cubicBezTo>
                  <a:cubicBezTo>
                    <a:pt x="419" y="283"/>
                    <a:pt x="419" y="283"/>
                    <a:pt x="419" y="255"/>
                  </a:cubicBezTo>
                  <a:cubicBezTo>
                    <a:pt x="492" y="110"/>
                    <a:pt x="366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6764855" y="1462418"/>
              <a:ext cx="39114" cy="25554"/>
            </a:xfrm>
            <a:custGeom>
              <a:avLst/>
              <a:gdLst/>
              <a:ahLst/>
              <a:cxnLst/>
              <a:rect l="l" t="t" r="r" b="b"/>
              <a:pathLst>
                <a:path w="600" h="392" extrusionOk="0">
                  <a:moveTo>
                    <a:pt x="271" y="1"/>
                  </a:moveTo>
                  <a:cubicBezTo>
                    <a:pt x="90" y="1"/>
                    <a:pt x="1" y="276"/>
                    <a:pt x="201" y="351"/>
                  </a:cubicBezTo>
                  <a:cubicBezTo>
                    <a:pt x="229" y="351"/>
                    <a:pt x="229" y="379"/>
                    <a:pt x="257" y="379"/>
                  </a:cubicBezTo>
                  <a:cubicBezTo>
                    <a:pt x="280" y="388"/>
                    <a:pt x="302" y="391"/>
                    <a:pt x="323" y="391"/>
                  </a:cubicBezTo>
                  <a:cubicBezTo>
                    <a:pt x="507" y="391"/>
                    <a:pt x="599" y="90"/>
                    <a:pt x="397" y="14"/>
                  </a:cubicBezTo>
                  <a:lnTo>
                    <a:pt x="341" y="14"/>
                  </a:lnTo>
                  <a:cubicBezTo>
                    <a:pt x="317" y="5"/>
                    <a:pt x="293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6756706" y="1416981"/>
              <a:ext cx="32008" cy="26337"/>
            </a:xfrm>
            <a:custGeom>
              <a:avLst/>
              <a:gdLst/>
              <a:ahLst/>
              <a:cxnLst/>
              <a:rect l="l" t="t" r="r" b="b"/>
              <a:pathLst>
                <a:path w="491" h="404" extrusionOk="0">
                  <a:moveTo>
                    <a:pt x="247" y="0"/>
                  </a:moveTo>
                  <a:cubicBezTo>
                    <a:pt x="176" y="0"/>
                    <a:pt x="105" y="37"/>
                    <a:pt x="73" y="121"/>
                  </a:cubicBezTo>
                  <a:cubicBezTo>
                    <a:pt x="73" y="121"/>
                    <a:pt x="73" y="149"/>
                    <a:pt x="73" y="149"/>
                  </a:cubicBezTo>
                  <a:cubicBezTo>
                    <a:pt x="1" y="294"/>
                    <a:pt x="126" y="404"/>
                    <a:pt x="247" y="404"/>
                  </a:cubicBezTo>
                  <a:cubicBezTo>
                    <a:pt x="314" y="404"/>
                    <a:pt x="380" y="370"/>
                    <a:pt x="410" y="290"/>
                  </a:cubicBezTo>
                  <a:cubicBezTo>
                    <a:pt x="410" y="262"/>
                    <a:pt x="438" y="262"/>
                    <a:pt x="438" y="262"/>
                  </a:cubicBezTo>
                  <a:cubicBezTo>
                    <a:pt x="491" y="104"/>
                    <a:pt x="368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6631737" y="1454074"/>
              <a:ext cx="30835" cy="26337"/>
            </a:xfrm>
            <a:custGeom>
              <a:avLst/>
              <a:gdLst/>
              <a:ahLst/>
              <a:cxnLst/>
              <a:rect l="l" t="t" r="r" b="b"/>
              <a:pathLst>
                <a:path w="473" h="404" extrusionOk="0">
                  <a:moveTo>
                    <a:pt x="217" y="0"/>
                  </a:moveTo>
                  <a:cubicBezTo>
                    <a:pt x="149" y="0"/>
                    <a:pt x="83" y="34"/>
                    <a:pt x="53" y="114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0" y="300"/>
                    <a:pt x="113" y="403"/>
                    <a:pt x="225" y="403"/>
                  </a:cubicBezTo>
                  <a:cubicBezTo>
                    <a:pt x="292" y="403"/>
                    <a:pt x="358" y="366"/>
                    <a:pt x="390" y="282"/>
                  </a:cubicBezTo>
                  <a:cubicBezTo>
                    <a:pt x="390" y="282"/>
                    <a:pt x="418" y="254"/>
                    <a:pt x="418" y="254"/>
                  </a:cubicBezTo>
                  <a:cubicBezTo>
                    <a:pt x="472" y="110"/>
                    <a:pt x="340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6679847" y="1399119"/>
              <a:ext cx="32269" cy="29075"/>
            </a:xfrm>
            <a:custGeom>
              <a:avLst/>
              <a:gdLst/>
              <a:ahLst/>
              <a:cxnLst/>
              <a:rect l="l" t="t" r="r" b="b"/>
              <a:pathLst>
                <a:path w="495" h="446" extrusionOk="0">
                  <a:moveTo>
                    <a:pt x="247" y="1"/>
                  </a:moveTo>
                  <a:cubicBezTo>
                    <a:pt x="126" y="1"/>
                    <a:pt x="1" y="111"/>
                    <a:pt x="73" y="255"/>
                  </a:cubicBezTo>
                  <a:cubicBezTo>
                    <a:pt x="73" y="283"/>
                    <a:pt x="73" y="283"/>
                    <a:pt x="73" y="283"/>
                  </a:cubicBezTo>
                  <a:lnTo>
                    <a:pt x="101" y="339"/>
                  </a:lnTo>
                  <a:cubicBezTo>
                    <a:pt x="129" y="414"/>
                    <a:pt x="185" y="445"/>
                    <a:pt x="245" y="445"/>
                  </a:cubicBezTo>
                  <a:cubicBezTo>
                    <a:pt x="363" y="445"/>
                    <a:pt x="494" y="321"/>
                    <a:pt x="438" y="171"/>
                  </a:cubicBezTo>
                  <a:lnTo>
                    <a:pt x="410" y="143"/>
                  </a:lnTo>
                  <a:cubicBezTo>
                    <a:pt x="410" y="115"/>
                    <a:pt x="410" y="115"/>
                    <a:pt x="410" y="115"/>
                  </a:cubicBezTo>
                  <a:cubicBezTo>
                    <a:pt x="380" y="35"/>
                    <a:pt x="314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2"/>
            <p:cNvSpPr/>
            <p:nvPr/>
          </p:nvSpPr>
          <p:spPr>
            <a:xfrm>
              <a:off x="6702859" y="2632776"/>
              <a:ext cx="1412993" cy="351504"/>
            </a:xfrm>
            <a:custGeom>
              <a:avLst/>
              <a:gdLst/>
              <a:ahLst/>
              <a:cxnLst/>
              <a:rect l="l" t="t" r="r" b="b"/>
              <a:pathLst>
                <a:path w="21675" h="539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735" y="3005"/>
                    <a:pt x="7721" y="3679"/>
                  </a:cubicBezTo>
                  <a:cubicBezTo>
                    <a:pt x="11708" y="4352"/>
                    <a:pt x="18811" y="3903"/>
                    <a:pt x="21674" y="5391"/>
                  </a:cubicBezTo>
                  <a:cubicBezTo>
                    <a:pt x="21674" y="5391"/>
                    <a:pt x="17688" y="1320"/>
                    <a:pt x="13196" y="506"/>
                  </a:cubicBezTo>
                  <a:cubicBezTo>
                    <a:pt x="11699" y="235"/>
                    <a:pt x="10142" y="163"/>
                    <a:pt x="8596" y="163"/>
                  </a:cubicBezTo>
                  <a:cubicBezTo>
                    <a:pt x="6861" y="163"/>
                    <a:pt x="5139" y="253"/>
                    <a:pt x="3529" y="253"/>
                  </a:cubicBezTo>
                  <a:cubicBezTo>
                    <a:pt x="2269" y="253"/>
                    <a:pt x="1077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2"/>
            <p:cNvSpPr/>
            <p:nvPr/>
          </p:nvSpPr>
          <p:spPr>
            <a:xfrm>
              <a:off x="6661484" y="2630038"/>
              <a:ext cx="1414819" cy="356980"/>
            </a:xfrm>
            <a:custGeom>
              <a:avLst/>
              <a:gdLst/>
              <a:ahLst/>
              <a:cxnLst/>
              <a:rect l="l" t="t" r="r" b="b"/>
              <a:pathLst>
                <a:path w="21703" h="5476" extrusionOk="0">
                  <a:moveTo>
                    <a:pt x="57" y="1"/>
                  </a:moveTo>
                  <a:lnTo>
                    <a:pt x="1" y="169"/>
                  </a:lnTo>
                  <a:cubicBezTo>
                    <a:pt x="4" y="171"/>
                    <a:pt x="7" y="172"/>
                    <a:pt x="11" y="174"/>
                  </a:cubicBezTo>
                  <a:lnTo>
                    <a:pt x="11" y="174"/>
                  </a:lnTo>
                  <a:lnTo>
                    <a:pt x="1" y="197"/>
                  </a:lnTo>
                  <a:cubicBezTo>
                    <a:pt x="47" y="210"/>
                    <a:pt x="92" y="223"/>
                    <a:pt x="138" y="236"/>
                  </a:cubicBezTo>
                  <a:lnTo>
                    <a:pt x="138" y="236"/>
                  </a:lnTo>
                  <a:cubicBezTo>
                    <a:pt x="2623" y="1447"/>
                    <a:pt x="5217" y="2592"/>
                    <a:pt x="7974" y="3033"/>
                  </a:cubicBezTo>
                  <a:cubicBezTo>
                    <a:pt x="12606" y="3398"/>
                    <a:pt x="17632" y="2808"/>
                    <a:pt x="21702" y="5475"/>
                  </a:cubicBezTo>
                  <a:cubicBezTo>
                    <a:pt x="17688" y="2724"/>
                    <a:pt x="12606" y="3257"/>
                    <a:pt x="8002" y="2892"/>
                  </a:cubicBezTo>
                  <a:cubicBezTo>
                    <a:pt x="5578" y="2476"/>
                    <a:pt x="3282" y="1526"/>
                    <a:pt x="1059" y="470"/>
                  </a:cubicBezTo>
                  <a:lnTo>
                    <a:pt x="1059" y="470"/>
                  </a:lnTo>
                  <a:cubicBezTo>
                    <a:pt x="2576" y="819"/>
                    <a:pt x="4124" y="994"/>
                    <a:pt x="5672" y="1039"/>
                  </a:cubicBezTo>
                  <a:cubicBezTo>
                    <a:pt x="6422" y="1083"/>
                    <a:pt x="7174" y="1093"/>
                    <a:pt x="7927" y="1093"/>
                  </a:cubicBezTo>
                  <a:cubicBezTo>
                    <a:pt x="8489" y="1093"/>
                    <a:pt x="9052" y="1088"/>
                    <a:pt x="9613" y="1088"/>
                  </a:cubicBezTo>
                  <a:cubicBezTo>
                    <a:pt x="11166" y="1088"/>
                    <a:pt x="12713" y="1128"/>
                    <a:pt x="14235" y="1432"/>
                  </a:cubicBezTo>
                  <a:cubicBezTo>
                    <a:pt x="17014" y="2078"/>
                    <a:pt x="19485" y="3706"/>
                    <a:pt x="21702" y="5475"/>
                  </a:cubicBezTo>
                  <a:cubicBezTo>
                    <a:pt x="19485" y="3678"/>
                    <a:pt x="17042" y="1966"/>
                    <a:pt x="14263" y="1320"/>
                  </a:cubicBezTo>
                  <a:cubicBezTo>
                    <a:pt x="11427" y="759"/>
                    <a:pt x="8535" y="1067"/>
                    <a:pt x="5672" y="871"/>
                  </a:cubicBezTo>
                  <a:cubicBezTo>
                    <a:pt x="3815" y="788"/>
                    <a:pt x="1930" y="540"/>
                    <a:pt x="126" y="21"/>
                  </a:cubicBezTo>
                  <a:lnTo>
                    <a:pt x="126" y="21"/>
                  </a:lnTo>
                  <a:cubicBezTo>
                    <a:pt x="112" y="14"/>
                    <a:pt x="99" y="7"/>
                    <a:pt x="85" y="1"/>
                  </a:cubicBezTo>
                  <a:lnTo>
                    <a:pt x="82" y="8"/>
                  </a:lnTo>
                  <a:lnTo>
                    <a:pt x="82" y="8"/>
                  </a:lnTo>
                  <a:cubicBezTo>
                    <a:pt x="74" y="5"/>
                    <a:pt x="65" y="3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6702859" y="2632776"/>
              <a:ext cx="1412993" cy="351504"/>
            </a:xfrm>
            <a:custGeom>
              <a:avLst/>
              <a:gdLst/>
              <a:ahLst/>
              <a:cxnLst/>
              <a:rect l="l" t="t" r="r" b="b"/>
              <a:pathLst>
                <a:path w="21675" h="5392" extrusionOk="0">
                  <a:moveTo>
                    <a:pt x="1" y="1"/>
                  </a:moveTo>
                  <a:lnTo>
                    <a:pt x="1" y="1"/>
                  </a:lnTo>
                  <a:cubicBezTo>
                    <a:pt x="871" y="422"/>
                    <a:pt x="1741" y="815"/>
                    <a:pt x="2640" y="1096"/>
                  </a:cubicBezTo>
                  <a:cubicBezTo>
                    <a:pt x="4659" y="1734"/>
                    <a:pt x="6754" y="1798"/>
                    <a:pt x="8846" y="1798"/>
                  </a:cubicBezTo>
                  <a:cubicBezTo>
                    <a:pt x="9372" y="1798"/>
                    <a:pt x="9898" y="1794"/>
                    <a:pt x="10423" y="1794"/>
                  </a:cubicBezTo>
                  <a:cubicBezTo>
                    <a:pt x="10655" y="1794"/>
                    <a:pt x="10887" y="1795"/>
                    <a:pt x="11118" y="1798"/>
                  </a:cubicBezTo>
                  <a:cubicBezTo>
                    <a:pt x="11185" y="1797"/>
                    <a:pt x="11252" y="1796"/>
                    <a:pt x="11319" y="1796"/>
                  </a:cubicBezTo>
                  <a:cubicBezTo>
                    <a:pt x="15037" y="1796"/>
                    <a:pt x="18613" y="3323"/>
                    <a:pt x="21674" y="5391"/>
                  </a:cubicBezTo>
                  <a:cubicBezTo>
                    <a:pt x="16961" y="1917"/>
                    <a:pt x="13579" y="1611"/>
                    <a:pt x="10272" y="1611"/>
                  </a:cubicBezTo>
                  <a:cubicBezTo>
                    <a:pt x="9564" y="1611"/>
                    <a:pt x="8860" y="1625"/>
                    <a:pt x="8147" y="1625"/>
                  </a:cubicBezTo>
                  <a:cubicBezTo>
                    <a:pt x="5702" y="1625"/>
                    <a:pt x="3152" y="146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4" name="Google Shape;2244;p42"/>
          <p:cNvGrpSpPr/>
          <p:nvPr/>
        </p:nvGrpSpPr>
        <p:grpSpPr>
          <a:xfrm>
            <a:off x="458625" y="3316000"/>
            <a:ext cx="1540100" cy="1633200"/>
            <a:chOff x="306225" y="3318425"/>
            <a:chExt cx="1540100" cy="1633200"/>
          </a:xfrm>
        </p:grpSpPr>
        <p:sp>
          <p:nvSpPr>
            <p:cNvPr id="2245" name="Google Shape;2245;p42"/>
            <p:cNvSpPr/>
            <p:nvPr/>
          </p:nvSpPr>
          <p:spPr>
            <a:xfrm rot="10800000">
              <a:off x="566500" y="385325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2"/>
            <p:cNvSpPr/>
            <p:nvPr/>
          </p:nvSpPr>
          <p:spPr>
            <a:xfrm rot="10800000">
              <a:off x="306225" y="331842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2"/>
            <p:cNvSpPr/>
            <p:nvPr/>
          </p:nvSpPr>
          <p:spPr>
            <a:xfrm rot="10800000">
              <a:off x="1424800" y="490752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2"/>
            <p:cNvSpPr/>
            <p:nvPr/>
          </p:nvSpPr>
          <p:spPr>
            <a:xfrm rot="10800000">
              <a:off x="1802225" y="41351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2"/>
            <p:cNvSpPr/>
            <p:nvPr/>
          </p:nvSpPr>
          <p:spPr>
            <a:xfrm rot="10800000">
              <a:off x="1027338" y="38973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2"/>
            <p:cNvSpPr/>
            <p:nvPr/>
          </p:nvSpPr>
          <p:spPr>
            <a:xfrm rot="10800000">
              <a:off x="865775" y="347780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1" name="Google Shape;2251;p42"/>
          <p:cNvGrpSpPr/>
          <p:nvPr/>
        </p:nvGrpSpPr>
        <p:grpSpPr>
          <a:xfrm>
            <a:off x="6530789" y="3761315"/>
            <a:ext cx="1801090" cy="842675"/>
            <a:chOff x="6647939" y="3741065"/>
            <a:chExt cx="1801090" cy="842675"/>
          </a:xfrm>
        </p:grpSpPr>
        <p:sp>
          <p:nvSpPr>
            <p:cNvPr id="2252" name="Google Shape;2252;p42"/>
            <p:cNvSpPr/>
            <p:nvPr/>
          </p:nvSpPr>
          <p:spPr>
            <a:xfrm rot="10800000">
              <a:off x="6678142" y="4534240"/>
              <a:ext cx="49500" cy="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 rot="10800000">
              <a:off x="6647939" y="3908141"/>
              <a:ext cx="49500" cy="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 rot="10800000">
              <a:off x="7156867" y="3741065"/>
              <a:ext cx="49500" cy="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 rot="10800000">
              <a:off x="8399528" y="3907094"/>
              <a:ext cx="49500" cy="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42"/>
          <p:cNvSpPr/>
          <p:nvPr/>
        </p:nvSpPr>
        <p:spPr>
          <a:xfrm rot="10800000">
            <a:off x="8929428" y="3314119"/>
            <a:ext cx="49500" cy="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EC9B6-2649-64CB-7FB7-3782910F5738}"/>
              </a:ext>
            </a:extLst>
          </p:cNvPr>
          <p:cNvSpPr txBox="1"/>
          <p:nvPr/>
        </p:nvSpPr>
        <p:spPr>
          <a:xfrm>
            <a:off x="3273863" y="3650407"/>
            <a:ext cx="254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Josefin Slab" pitchFamily="2" charset="0"/>
              </a:rPr>
              <a:t>GRADE 1</a:t>
            </a:r>
            <a:r>
              <a:rPr lang="en-US" sz="1600" dirty="0">
                <a:latin typeface="Josefin Slab" pitchFamily="2" charset="0"/>
              </a:rPr>
              <a:t>(ages 6+)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Hover r:id="rId3" action="ppaction://hlinksldjump"/>
            <a:extLst>
              <a:ext uri="{FF2B5EF4-FFF2-40B4-BE49-F238E27FC236}">
                <a16:creationId xmlns:a16="http://schemas.microsoft.com/office/drawing/2014/main" id="{7C614243-5B2F-5319-21D0-0D6C28BBF4CA}"/>
              </a:ext>
            </a:extLst>
          </p:cNvPr>
          <p:cNvSpPr/>
          <p:nvPr/>
        </p:nvSpPr>
        <p:spPr>
          <a:xfrm>
            <a:off x="0" y="-156117"/>
            <a:ext cx="7136780" cy="1152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7BC71-E1AB-64EB-DB3C-C2641625D53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163550"/>
            <a:ext cx="2007220" cy="833495"/>
          </a:xfrm>
        </p:spPr>
        <p:txBody>
          <a:bodyPr/>
          <a:lstStyle/>
          <a:p>
            <a:r>
              <a:rPr lang="en-US" dirty="0"/>
              <a:t>Level 3</a:t>
            </a:r>
          </a:p>
        </p:txBody>
      </p:sp>
      <p:sp>
        <p:nvSpPr>
          <p:cNvPr id="9" name="Star: 4 Points 8">
            <a:hlinkClick r:id="rId4" action="ppaction://hlinksldjump"/>
            <a:extLst>
              <a:ext uri="{FF2B5EF4-FFF2-40B4-BE49-F238E27FC236}">
                <a16:creationId xmlns:a16="http://schemas.microsoft.com/office/drawing/2014/main" id="{9E0B1486-34B8-0EA9-91E5-459813D1B953}"/>
              </a:ext>
            </a:extLst>
          </p:cNvPr>
          <p:cNvSpPr/>
          <p:nvPr/>
        </p:nvSpPr>
        <p:spPr>
          <a:xfrm>
            <a:off x="7404410" y="580297"/>
            <a:ext cx="1739590" cy="1286109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4 Points 9">
            <a:hlinkClick r:id="rId3" action="ppaction://hlinksldjump"/>
            <a:extLst>
              <a:ext uri="{FF2B5EF4-FFF2-40B4-BE49-F238E27FC236}">
                <a16:creationId xmlns:a16="http://schemas.microsoft.com/office/drawing/2014/main" id="{5546611F-EE12-E9A0-8DA9-7D9EDA66F9F8}"/>
              </a:ext>
            </a:extLst>
          </p:cNvPr>
          <p:cNvSpPr/>
          <p:nvPr/>
        </p:nvSpPr>
        <p:spPr>
          <a:xfrm>
            <a:off x="7315200" y="3494048"/>
            <a:ext cx="1739590" cy="1286109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687DC-D318-3A11-F02E-DB05E3AD2002}"/>
              </a:ext>
            </a:extLst>
          </p:cNvPr>
          <p:cNvSpPr txBox="1"/>
          <p:nvPr/>
        </p:nvSpPr>
        <p:spPr>
          <a:xfrm>
            <a:off x="7751956" y="1100254"/>
            <a:ext cx="115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acramento" panose="02000507000000020000" pitchFamily="2" charset="0"/>
              </a:rPr>
              <a:t>Delicate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96B96-9CC3-252A-2341-BDF83BE3B966}"/>
              </a:ext>
            </a:extLst>
          </p:cNvPr>
          <p:cNvSpPr txBox="1"/>
          <p:nvPr/>
        </p:nvSpPr>
        <p:spPr>
          <a:xfrm>
            <a:off x="7791589" y="3963013"/>
            <a:ext cx="95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10000"/>
                  </a:schemeClr>
                </a:solidFill>
                <a:latin typeface="Sacramento" panose="0200050700000002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Sturdy</a:t>
            </a:r>
            <a:endParaRPr lang="en-US" sz="2400" dirty="0">
              <a:solidFill>
                <a:schemeClr val="tx1">
                  <a:lumMod val="10000"/>
                </a:schemeClr>
              </a:solidFill>
              <a:latin typeface="Sacramento" panose="02000507000000020000" pitchFamily="2" charset="0"/>
            </a:endParaRP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2728E589-6A9F-3412-C0AD-5D60B8E5EC2A}"/>
              </a:ext>
            </a:extLst>
          </p:cNvPr>
          <p:cNvSpPr/>
          <p:nvPr/>
        </p:nvSpPr>
        <p:spPr>
          <a:xfrm>
            <a:off x="341718" y="1559047"/>
            <a:ext cx="853629" cy="821052"/>
          </a:xfrm>
          <a:prstGeom prst="sun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Hover r:id="rId3" action="ppaction://hlinksldjump"/>
            <a:extLst>
              <a:ext uri="{FF2B5EF4-FFF2-40B4-BE49-F238E27FC236}">
                <a16:creationId xmlns:a16="http://schemas.microsoft.com/office/drawing/2014/main" id="{BECDC5CD-DEFB-57A7-5AE1-8F0FEC7C195A}"/>
              </a:ext>
            </a:extLst>
          </p:cNvPr>
          <p:cNvSpPr/>
          <p:nvPr/>
        </p:nvSpPr>
        <p:spPr>
          <a:xfrm>
            <a:off x="0" y="2453268"/>
            <a:ext cx="1501698" cy="2111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Hover r:id="rId3" action="ppaction://hlinksldjump"/>
            <a:extLst>
              <a:ext uri="{FF2B5EF4-FFF2-40B4-BE49-F238E27FC236}">
                <a16:creationId xmlns:a16="http://schemas.microsoft.com/office/drawing/2014/main" id="{24D10D24-7EF4-35D7-9098-726EC9029B74}"/>
              </a:ext>
            </a:extLst>
          </p:cNvPr>
          <p:cNvSpPr/>
          <p:nvPr/>
        </p:nvSpPr>
        <p:spPr>
          <a:xfrm>
            <a:off x="2096429" y="996176"/>
            <a:ext cx="579863" cy="2106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Hover r:id="rId3" action="ppaction://hlinksldjump"/>
            <a:extLst>
              <a:ext uri="{FF2B5EF4-FFF2-40B4-BE49-F238E27FC236}">
                <a16:creationId xmlns:a16="http://schemas.microsoft.com/office/drawing/2014/main" id="{5022665C-942F-5C69-9FF2-9C39099F00FD}"/>
              </a:ext>
            </a:extLst>
          </p:cNvPr>
          <p:cNvSpPr/>
          <p:nvPr/>
        </p:nvSpPr>
        <p:spPr>
          <a:xfrm rot="2026214">
            <a:off x="1579808" y="3646246"/>
            <a:ext cx="776867" cy="235719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0D02E-03A2-DF5E-2C1E-C488ED62FFB9}"/>
              </a:ext>
            </a:extLst>
          </p:cNvPr>
          <p:cNvSpPr txBox="1"/>
          <p:nvPr/>
        </p:nvSpPr>
        <p:spPr>
          <a:xfrm>
            <a:off x="2007220" y="254771"/>
            <a:ext cx="356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sefin Slab" pitchFamily="2" charset="0"/>
              </a:rPr>
              <a:t>Complete the sentence: </a:t>
            </a:r>
          </a:p>
          <a:p>
            <a:r>
              <a:rPr lang="en-US" dirty="0">
                <a:latin typeface="Josefin Slab" pitchFamily="2" charset="0"/>
              </a:rPr>
              <a:t>Butterfly wings are _______.</a:t>
            </a:r>
          </a:p>
        </p:txBody>
      </p:sp>
      <p:sp>
        <p:nvSpPr>
          <p:cNvPr id="16" name="Rectangle 15">
            <a:hlinkHover r:id="rId3" action="ppaction://hlinksldjump"/>
            <a:extLst>
              <a:ext uri="{FF2B5EF4-FFF2-40B4-BE49-F238E27FC236}">
                <a16:creationId xmlns:a16="http://schemas.microsoft.com/office/drawing/2014/main" id="{234D25DE-8027-D46C-474A-DD73CD4901B2}"/>
              </a:ext>
            </a:extLst>
          </p:cNvPr>
          <p:cNvSpPr/>
          <p:nvPr/>
        </p:nvSpPr>
        <p:spPr>
          <a:xfrm>
            <a:off x="2715010" y="3720790"/>
            <a:ext cx="1462980" cy="293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Hover r:id="rId3" action="ppaction://hlinksldjump"/>
            <a:extLst>
              <a:ext uri="{FF2B5EF4-FFF2-40B4-BE49-F238E27FC236}">
                <a16:creationId xmlns:a16="http://schemas.microsoft.com/office/drawing/2014/main" id="{0ED45979-4091-16C9-60AC-9F5448096E8C}"/>
              </a:ext>
            </a:extLst>
          </p:cNvPr>
          <p:cNvSpPr/>
          <p:nvPr/>
        </p:nvSpPr>
        <p:spPr>
          <a:xfrm>
            <a:off x="3096323" y="1811640"/>
            <a:ext cx="481051" cy="1909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Hover r:id="rId3" action="ppaction://hlinksldjump"/>
            <a:extLst>
              <a:ext uri="{FF2B5EF4-FFF2-40B4-BE49-F238E27FC236}">
                <a16:creationId xmlns:a16="http://schemas.microsoft.com/office/drawing/2014/main" id="{11769E24-B498-D03A-03C0-4172F90964BA}"/>
              </a:ext>
            </a:extLst>
          </p:cNvPr>
          <p:cNvSpPr/>
          <p:nvPr/>
        </p:nvSpPr>
        <p:spPr>
          <a:xfrm>
            <a:off x="1" y="4565789"/>
            <a:ext cx="3174380" cy="5777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Hover r:id="rId3" action="ppaction://hlinksldjump"/>
            <a:extLst>
              <a:ext uri="{FF2B5EF4-FFF2-40B4-BE49-F238E27FC236}">
                <a16:creationId xmlns:a16="http://schemas.microsoft.com/office/drawing/2014/main" id="{893246FD-3F21-9D85-F3AA-015D3F468306}"/>
              </a:ext>
            </a:extLst>
          </p:cNvPr>
          <p:cNvSpPr/>
          <p:nvPr/>
        </p:nvSpPr>
        <p:spPr>
          <a:xfrm>
            <a:off x="3174381" y="4780156"/>
            <a:ext cx="1501698" cy="363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Hover r:id="rId3" action="ppaction://hlinksldjump"/>
            <a:extLst>
              <a:ext uri="{FF2B5EF4-FFF2-40B4-BE49-F238E27FC236}">
                <a16:creationId xmlns:a16="http://schemas.microsoft.com/office/drawing/2014/main" id="{52175007-5A62-12EE-BB8C-1C7DA5229C27}"/>
              </a:ext>
            </a:extLst>
          </p:cNvPr>
          <p:cNvSpPr/>
          <p:nvPr/>
        </p:nvSpPr>
        <p:spPr>
          <a:xfrm>
            <a:off x="3944589" y="1361288"/>
            <a:ext cx="1501698" cy="17981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Hover r:id="rId3" action="ppaction://hlinksldjump"/>
            <a:extLst>
              <a:ext uri="{FF2B5EF4-FFF2-40B4-BE49-F238E27FC236}">
                <a16:creationId xmlns:a16="http://schemas.microsoft.com/office/drawing/2014/main" id="{50B09052-3A1D-3D91-5A5F-289CAE357221}"/>
              </a:ext>
            </a:extLst>
          </p:cNvPr>
          <p:cNvSpPr/>
          <p:nvPr/>
        </p:nvSpPr>
        <p:spPr>
          <a:xfrm>
            <a:off x="5887847" y="996176"/>
            <a:ext cx="579863" cy="17981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Hover r:id="rId3" action="ppaction://hlinksldjump"/>
            <a:extLst>
              <a:ext uri="{FF2B5EF4-FFF2-40B4-BE49-F238E27FC236}">
                <a16:creationId xmlns:a16="http://schemas.microsoft.com/office/drawing/2014/main" id="{E67BEDE0-6066-DCD6-388E-F918D5C9EA91}"/>
              </a:ext>
            </a:extLst>
          </p:cNvPr>
          <p:cNvSpPr/>
          <p:nvPr/>
        </p:nvSpPr>
        <p:spPr>
          <a:xfrm>
            <a:off x="3649765" y="4014439"/>
            <a:ext cx="528225" cy="448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Hover r:id="rId3" action="ppaction://hlinksldjump"/>
            <a:extLst>
              <a:ext uri="{FF2B5EF4-FFF2-40B4-BE49-F238E27FC236}">
                <a16:creationId xmlns:a16="http://schemas.microsoft.com/office/drawing/2014/main" id="{145C0E08-73C4-A6E4-0E4E-14D7447FB67E}"/>
              </a:ext>
            </a:extLst>
          </p:cNvPr>
          <p:cNvSpPr/>
          <p:nvPr/>
        </p:nvSpPr>
        <p:spPr>
          <a:xfrm>
            <a:off x="4600190" y="3795151"/>
            <a:ext cx="1501698" cy="1348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Hover r:id="rId3" action="ppaction://hlinksldjump"/>
            <a:extLst>
              <a:ext uri="{FF2B5EF4-FFF2-40B4-BE49-F238E27FC236}">
                <a16:creationId xmlns:a16="http://schemas.microsoft.com/office/drawing/2014/main" id="{0FD2C445-6DD2-7A53-5E94-34C9AB3BD5C0}"/>
              </a:ext>
            </a:extLst>
          </p:cNvPr>
          <p:cNvSpPr/>
          <p:nvPr/>
        </p:nvSpPr>
        <p:spPr>
          <a:xfrm>
            <a:off x="3073243" y="955784"/>
            <a:ext cx="528225" cy="448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Hover r:id="rId3" action="ppaction://hlinksldjump"/>
            <a:extLst>
              <a:ext uri="{FF2B5EF4-FFF2-40B4-BE49-F238E27FC236}">
                <a16:creationId xmlns:a16="http://schemas.microsoft.com/office/drawing/2014/main" id="{EF1AB5CA-C3AE-988B-3B9B-4FAD98885EB7}"/>
              </a:ext>
            </a:extLst>
          </p:cNvPr>
          <p:cNvSpPr/>
          <p:nvPr/>
        </p:nvSpPr>
        <p:spPr>
          <a:xfrm>
            <a:off x="7106695" y="-8877"/>
            <a:ext cx="2037305" cy="448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Hover r:id="rId3" action="ppaction://hlinksldjump"/>
            <a:extLst>
              <a:ext uri="{FF2B5EF4-FFF2-40B4-BE49-F238E27FC236}">
                <a16:creationId xmlns:a16="http://schemas.microsoft.com/office/drawing/2014/main" id="{7A0304D1-DB58-9388-82F2-839901DB1873}"/>
              </a:ext>
            </a:extLst>
          </p:cNvPr>
          <p:cNvSpPr/>
          <p:nvPr/>
        </p:nvSpPr>
        <p:spPr>
          <a:xfrm>
            <a:off x="6101888" y="4921207"/>
            <a:ext cx="3174380" cy="222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Hover r:id="rId3" action="ppaction://hlinksldjump"/>
            <a:extLst>
              <a:ext uri="{FF2B5EF4-FFF2-40B4-BE49-F238E27FC236}">
                <a16:creationId xmlns:a16="http://schemas.microsoft.com/office/drawing/2014/main" id="{DAA0CF12-FDB8-3A09-1DD5-49EFFC267D15}"/>
              </a:ext>
            </a:extLst>
          </p:cNvPr>
          <p:cNvSpPr/>
          <p:nvPr/>
        </p:nvSpPr>
        <p:spPr>
          <a:xfrm>
            <a:off x="6100030" y="3214497"/>
            <a:ext cx="776867" cy="235719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Hover r:id="rId3" action="ppaction://hlinksldjump"/>
            <a:extLst>
              <a:ext uri="{FF2B5EF4-FFF2-40B4-BE49-F238E27FC236}">
                <a16:creationId xmlns:a16="http://schemas.microsoft.com/office/drawing/2014/main" id="{B1874DE9-3694-39BA-401C-E76A9EE0544E}"/>
              </a:ext>
            </a:extLst>
          </p:cNvPr>
          <p:cNvSpPr/>
          <p:nvPr/>
        </p:nvSpPr>
        <p:spPr>
          <a:xfrm>
            <a:off x="6606323" y="3734180"/>
            <a:ext cx="579863" cy="6716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Hover r:id="rId3" action="ppaction://hlinksldjump"/>
            <a:extLst>
              <a:ext uri="{FF2B5EF4-FFF2-40B4-BE49-F238E27FC236}">
                <a16:creationId xmlns:a16="http://schemas.microsoft.com/office/drawing/2014/main" id="{3C40460F-3402-EF98-6F73-257E8AE1A7DE}"/>
              </a:ext>
            </a:extLst>
          </p:cNvPr>
          <p:cNvSpPr/>
          <p:nvPr/>
        </p:nvSpPr>
        <p:spPr>
          <a:xfrm>
            <a:off x="6896255" y="1511512"/>
            <a:ext cx="289932" cy="2222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Hover r:id="rId3" action="ppaction://hlinksldjump"/>
            <a:extLst>
              <a:ext uri="{FF2B5EF4-FFF2-40B4-BE49-F238E27FC236}">
                <a16:creationId xmlns:a16="http://schemas.microsoft.com/office/drawing/2014/main" id="{8714D3FD-D8FC-8506-67FC-F5DA5074A934}"/>
              </a:ext>
            </a:extLst>
          </p:cNvPr>
          <p:cNvSpPr/>
          <p:nvPr/>
        </p:nvSpPr>
        <p:spPr>
          <a:xfrm rot="16200000">
            <a:off x="7890031" y="1654964"/>
            <a:ext cx="579863" cy="1987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BD19B49C-7C4D-53EB-42D9-40009569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38978" y="4343570"/>
            <a:ext cx="2007220" cy="949654"/>
          </a:xfrm>
          <a:prstGeom prst="rect">
            <a:avLst/>
          </a:prstGeom>
        </p:spPr>
      </p:pic>
      <p:pic>
        <p:nvPicPr>
          <p:cNvPr id="32" name="Picture 31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6E49B8E9-D76E-F01A-085E-37D4CF81A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03879" y="4362418"/>
            <a:ext cx="1501698" cy="949654"/>
          </a:xfrm>
          <a:prstGeom prst="rect">
            <a:avLst/>
          </a:prstGeom>
        </p:spPr>
      </p:pic>
      <p:pic>
        <p:nvPicPr>
          <p:cNvPr id="33" name="Picture 32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5AB2DF6E-68D0-CE5F-9BE5-90A82DC4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9468" y="4564920"/>
            <a:ext cx="1854543" cy="877420"/>
          </a:xfrm>
          <a:prstGeom prst="rect">
            <a:avLst/>
          </a:prstGeom>
        </p:spPr>
      </p:pic>
      <p:grpSp>
        <p:nvGrpSpPr>
          <p:cNvPr id="34" name="Google Shape;7486;p79">
            <a:extLst>
              <a:ext uri="{FF2B5EF4-FFF2-40B4-BE49-F238E27FC236}">
                <a16:creationId xmlns:a16="http://schemas.microsoft.com/office/drawing/2014/main" id="{D28C723B-D539-FE3E-AFD0-6BCA44942487}"/>
              </a:ext>
            </a:extLst>
          </p:cNvPr>
          <p:cNvGrpSpPr/>
          <p:nvPr/>
        </p:nvGrpSpPr>
        <p:grpSpPr>
          <a:xfrm>
            <a:off x="4027289" y="1726400"/>
            <a:ext cx="1321811" cy="922339"/>
            <a:chOff x="1277200" y="658425"/>
            <a:chExt cx="2847525" cy="1657150"/>
          </a:xfrm>
        </p:grpSpPr>
        <p:sp>
          <p:nvSpPr>
            <p:cNvPr id="35" name="Google Shape;7487;p79">
              <a:extLst>
                <a:ext uri="{FF2B5EF4-FFF2-40B4-BE49-F238E27FC236}">
                  <a16:creationId xmlns:a16="http://schemas.microsoft.com/office/drawing/2014/main" id="{B0D04FA5-6C26-9851-A90C-AEB08878BA22}"/>
                </a:ext>
              </a:extLst>
            </p:cNvPr>
            <p:cNvSpPr/>
            <p:nvPr/>
          </p:nvSpPr>
          <p:spPr>
            <a:xfrm>
              <a:off x="2682950" y="1574800"/>
              <a:ext cx="218925" cy="662000"/>
            </a:xfrm>
            <a:custGeom>
              <a:avLst/>
              <a:gdLst/>
              <a:ahLst/>
              <a:cxnLst/>
              <a:rect l="l" t="t" r="r" b="b"/>
              <a:pathLst>
                <a:path w="8757" h="26480" extrusionOk="0">
                  <a:moveTo>
                    <a:pt x="6188" y="0"/>
                  </a:moveTo>
                  <a:lnTo>
                    <a:pt x="3231" y="1285"/>
                  </a:lnTo>
                  <a:lnTo>
                    <a:pt x="1" y="973"/>
                  </a:lnTo>
                  <a:lnTo>
                    <a:pt x="1" y="973"/>
                  </a:lnTo>
                  <a:lnTo>
                    <a:pt x="40" y="1090"/>
                  </a:lnTo>
                  <a:cubicBezTo>
                    <a:pt x="351" y="1790"/>
                    <a:pt x="1830" y="5293"/>
                    <a:pt x="3153" y="9962"/>
                  </a:cubicBezTo>
                  <a:cubicBezTo>
                    <a:pt x="4631" y="15255"/>
                    <a:pt x="5021" y="19185"/>
                    <a:pt x="5293" y="22025"/>
                  </a:cubicBezTo>
                  <a:cubicBezTo>
                    <a:pt x="5362" y="22815"/>
                    <a:pt x="5521" y="26480"/>
                    <a:pt x="6919" y="26480"/>
                  </a:cubicBezTo>
                  <a:cubicBezTo>
                    <a:pt x="7106" y="26480"/>
                    <a:pt x="7316" y="26414"/>
                    <a:pt x="7550" y="26267"/>
                  </a:cubicBezTo>
                  <a:cubicBezTo>
                    <a:pt x="8756" y="25489"/>
                    <a:pt x="7822" y="22726"/>
                    <a:pt x="7589" y="21675"/>
                  </a:cubicBezTo>
                  <a:cubicBezTo>
                    <a:pt x="6927" y="18873"/>
                    <a:pt x="6149" y="15021"/>
                    <a:pt x="5954" y="9534"/>
                  </a:cubicBezTo>
                  <a:cubicBezTo>
                    <a:pt x="5760" y="4670"/>
                    <a:pt x="6110" y="895"/>
                    <a:pt x="6188" y="117"/>
                  </a:cubicBezTo>
                  <a:cubicBezTo>
                    <a:pt x="6188" y="39"/>
                    <a:pt x="6188" y="0"/>
                    <a:pt x="6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488;p79">
              <a:extLst>
                <a:ext uri="{FF2B5EF4-FFF2-40B4-BE49-F238E27FC236}">
                  <a16:creationId xmlns:a16="http://schemas.microsoft.com/office/drawing/2014/main" id="{95957C81-B790-7E9E-6C28-F95BA5868097}"/>
                </a:ext>
              </a:extLst>
            </p:cNvPr>
            <p:cNvSpPr/>
            <p:nvPr/>
          </p:nvSpPr>
          <p:spPr>
            <a:xfrm>
              <a:off x="2128450" y="1484325"/>
              <a:ext cx="552575" cy="831250"/>
            </a:xfrm>
            <a:custGeom>
              <a:avLst/>
              <a:gdLst/>
              <a:ahLst/>
              <a:cxnLst/>
              <a:rect l="l" t="t" r="r" b="b"/>
              <a:pathLst>
                <a:path w="22103" h="33250" extrusionOk="0">
                  <a:moveTo>
                    <a:pt x="20196" y="0"/>
                  </a:moveTo>
                  <a:lnTo>
                    <a:pt x="17005" y="1207"/>
                  </a:lnTo>
                  <a:cubicBezTo>
                    <a:pt x="14281" y="3191"/>
                    <a:pt x="11635" y="5370"/>
                    <a:pt x="9106" y="7627"/>
                  </a:cubicBezTo>
                  <a:cubicBezTo>
                    <a:pt x="5409" y="10974"/>
                    <a:pt x="1245" y="14788"/>
                    <a:pt x="623" y="20041"/>
                  </a:cubicBezTo>
                  <a:cubicBezTo>
                    <a:pt x="0" y="25255"/>
                    <a:pt x="2919" y="29886"/>
                    <a:pt x="7549" y="32182"/>
                  </a:cubicBezTo>
                  <a:cubicBezTo>
                    <a:pt x="8997" y="32897"/>
                    <a:pt x="10439" y="33249"/>
                    <a:pt x="11816" y="33249"/>
                  </a:cubicBezTo>
                  <a:cubicBezTo>
                    <a:pt x="16731" y="33249"/>
                    <a:pt x="20816" y="28764"/>
                    <a:pt x="21364" y="20313"/>
                  </a:cubicBezTo>
                  <a:cubicBezTo>
                    <a:pt x="22103" y="9495"/>
                    <a:pt x="20196" y="0"/>
                    <a:pt x="20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489;p79">
              <a:extLst>
                <a:ext uri="{FF2B5EF4-FFF2-40B4-BE49-F238E27FC236}">
                  <a16:creationId xmlns:a16="http://schemas.microsoft.com/office/drawing/2014/main" id="{1E6D6B74-0940-6D16-EEF1-6D4F078F4533}"/>
                </a:ext>
              </a:extLst>
            </p:cNvPr>
            <p:cNvSpPr/>
            <p:nvPr/>
          </p:nvSpPr>
          <p:spPr>
            <a:xfrm>
              <a:off x="2203350" y="1657500"/>
              <a:ext cx="364825" cy="539075"/>
            </a:xfrm>
            <a:custGeom>
              <a:avLst/>
              <a:gdLst/>
              <a:ahLst/>
              <a:cxnLst/>
              <a:rect l="l" t="t" r="r" b="b"/>
              <a:pathLst>
                <a:path w="14593" h="21563" extrusionOk="0">
                  <a:moveTo>
                    <a:pt x="14554" y="0"/>
                  </a:moveTo>
                  <a:cubicBezTo>
                    <a:pt x="14554" y="0"/>
                    <a:pt x="7005" y="2802"/>
                    <a:pt x="3269" y="9456"/>
                  </a:cubicBezTo>
                  <a:cubicBezTo>
                    <a:pt x="0" y="15254"/>
                    <a:pt x="1168" y="19029"/>
                    <a:pt x="3775" y="19924"/>
                  </a:cubicBezTo>
                  <a:cubicBezTo>
                    <a:pt x="4007" y="20000"/>
                    <a:pt x="4229" y="20034"/>
                    <a:pt x="4440" y="20034"/>
                  </a:cubicBezTo>
                  <a:cubicBezTo>
                    <a:pt x="6179" y="20034"/>
                    <a:pt x="7199" y="17745"/>
                    <a:pt x="7199" y="17745"/>
                  </a:cubicBezTo>
                  <a:cubicBezTo>
                    <a:pt x="7199" y="17745"/>
                    <a:pt x="7233" y="21563"/>
                    <a:pt x="9936" y="21563"/>
                  </a:cubicBezTo>
                  <a:cubicBezTo>
                    <a:pt x="10160" y="21563"/>
                    <a:pt x="10401" y="21537"/>
                    <a:pt x="10663" y="21480"/>
                  </a:cubicBezTo>
                  <a:cubicBezTo>
                    <a:pt x="14593" y="20663"/>
                    <a:pt x="14359" y="13970"/>
                    <a:pt x="14243" y="9806"/>
                  </a:cubicBezTo>
                  <a:cubicBezTo>
                    <a:pt x="14048" y="3113"/>
                    <a:pt x="14554" y="0"/>
                    <a:pt x="14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490;p79">
              <a:extLst>
                <a:ext uri="{FF2B5EF4-FFF2-40B4-BE49-F238E27FC236}">
                  <a16:creationId xmlns:a16="http://schemas.microsoft.com/office/drawing/2014/main" id="{5A378D5B-1A87-D90E-CF95-652790EED99D}"/>
                </a:ext>
              </a:extLst>
            </p:cNvPr>
            <p:cNvSpPr/>
            <p:nvPr/>
          </p:nvSpPr>
          <p:spPr>
            <a:xfrm>
              <a:off x="2431000" y="2003600"/>
              <a:ext cx="61300" cy="56925"/>
            </a:xfrm>
            <a:custGeom>
              <a:avLst/>
              <a:gdLst/>
              <a:ahLst/>
              <a:cxnLst/>
              <a:rect l="l" t="t" r="r" b="b"/>
              <a:pathLst>
                <a:path w="2452" h="2277" extrusionOk="0">
                  <a:moveTo>
                    <a:pt x="1197" y="0"/>
                  </a:moveTo>
                  <a:cubicBezTo>
                    <a:pt x="1149" y="0"/>
                    <a:pt x="1100" y="3"/>
                    <a:pt x="1051" y="9"/>
                  </a:cubicBezTo>
                  <a:cubicBezTo>
                    <a:pt x="428" y="126"/>
                    <a:pt x="0" y="710"/>
                    <a:pt x="117" y="1332"/>
                  </a:cubicBezTo>
                  <a:cubicBezTo>
                    <a:pt x="188" y="1902"/>
                    <a:pt x="683" y="2276"/>
                    <a:pt x="1243" y="2276"/>
                  </a:cubicBezTo>
                  <a:cubicBezTo>
                    <a:pt x="1295" y="2276"/>
                    <a:pt x="1348" y="2273"/>
                    <a:pt x="1401" y="2266"/>
                  </a:cubicBezTo>
                  <a:cubicBezTo>
                    <a:pt x="2024" y="2150"/>
                    <a:pt x="2452" y="1566"/>
                    <a:pt x="2374" y="982"/>
                  </a:cubicBezTo>
                  <a:cubicBezTo>
                    <a:pt x="2266" y="409"/>
                    <a:pt x="1763" y="0"/>
                    <a:pt x="1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91;p79">
              <a:extLst>
                <a:ext uri="{FF2B5EF4-FFF2-40B4-BE49-F238E27FC236}">
                  <a16:creationId xmlns:a16="http://schemas.microsoft.com/office/drawing/2014/main" id="{D090818D-F784-9C31-9A9A-C8A6E68F5E39}"/>
                </a:ext>
              </a:extLst>
            </p:cNvPr>
            <p:cNvSpPr/>
            <p:nvPr/>
          </p:nvSpPr>
          <p:spPr>
            <a:xfrm>
              <a:off x="2375550" y="1882925"/>
              <a:ext cx="53525" cy="49200"/>
            </a:xfrm>
            <a:custGeom>
              <a:avLst/>
              <a:gdLst/>
              <a:ahLst/>
              <a:cxnLst/>
              <a:rect l="l" t="t" r="r" b="b"/>
              <a:pathLst>
                <a:path w="2141" h="1968" extrusionOk="0">
                  <a:moveTo>
                    <a:pt x="1085" y="0"/>
                  </a:moveTo>
                  <a:cubicBezTo>
                    <a:pt x="1035" y="0"/>
                    <a:pt x="985" y="4"/>
                    <a:pt x="934" y="11"/>
                  </a:cubicBezTo>
                  <a:cubicBezTo>
                    <a:pt x="389" y="89"/>
                    <a:pt x="0" y="595"/>
                    <a:pt x="117" y="1139"/>
                  </a:cubicBezTo>
                  <a:cubicBezTo>
                    <a:pt x="187" y="1633"/>
                    <a:pt x="610" y="1967"/>
                    <a:pt x="1094" y="1967"/>
                  </a:cubicBezTo>
                  <a:cubicBezTo>
                    <a:pt x="1144" y="1967"/>
                    <a:pt x="1194" y="1964"/>
                    <a:pt x="1245" y="1957"/>
                  </a:cubicBezTo>
                  <a:cubicBezTo>
                    <a:pt x="1751" y="1879"/>
                    <a:pt x="2140" y="1373"/>
                    <a:pt x="2062" y="828"/>
                  </a:cubicBezTo>
                  <a:cubicBezTo>
                    <a:pt x="1992" y="334"/>
                    <a:pt x="1569" y="0"/>
                    <a:pt x="1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492;p79">
              <a:extLst>
                <a:ext uri="{FF2B5EF4-FFF2-40B4-BE49-F238E27FC236}">
                  <a16:creationId xmlns:a16="http://schemas.microsoft.com/office/drawing/2014/main" id="{798A3714-6953-78ED-D4DB-7F7C19B98100}"/>
                </a:ext>
              </a:extLst>
            </p:cNvPr>
            <p:cNvSpPr/>
            <p:nvPr/>
          </p:nvSpPr>
          <p:spPr>
            <a:xfrm>
              <a:off x="2303550" y="1982025"/>
              <a:ext cx="82725" cy="76700"/>
            </a:xfrm>
            <a:custGeom>
              <a:avLst/>
              <a:gdLst/>
              <a:ahLst/>
              <a:cxnLst/>
              <a:rect l="l" t="t" r="r" b="b"/>
              <a:pathLst>
                <a:path w="3309" h="3068" extrusionOk="0">
                  <a:moveTo>
                    <a:pt x="1661" y="0"/>
                  </a:moveTo>
                  <a:cubicBezTo>
                    <a:pt x="1588" y="0"/>
                    <a:pt x="1514" y="6"/>
                    <a:pt x="1440" y="16"/>
                  </a:cubicBezTo>
                  <a:cubicBezTo>
                    <a:pt x="584" y="133"/>
                    <a:pt x="0" y="950"/>
                    <a:pt x="156" y="1767"/>
                  </a:cubicBezTo>
                  <a:cubicBezTo>
                    <a:pt x="262" y="2546"/>
                    <a:pt x="916" y="3067"/>
                    <a:pt x="1677" y="3067"/>
                  </a:cubicBezTo>
                  <a:cubicBezTo>
                    <a:pt x="1753" y="3067"/>
                    <a:pt x="1830" y="3062"/>
                    <a:pt x="1907" y="3051"/>
                  </a:cubicBezTo>
                  <a:cubicBezTo>
                    <a:pt x="2724" y="2935"/>
                    <a:pt x="3308" y="2118"/>
                    <a:pt x="3152" y="1300"/>
                  </a:cubicBezTo>
                  <a:lnTo>
                    <a:pt x="3191" y="1300"/>
                  </a:lnTo>
                  <a:cubicBezTo>
                    <a:pt x="3050" y="522"/>
                    <a:pt x="2393" y="0"/>
                    <a:pt x="1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493;p79">
              <a:extLst>
                <a:ext uri="{FF2B5EF4-FFF2-40B4-BE49-F238E27FC236}">
                  <a16:creationId xmlns:a16="http://schemas.microsoft.com/office/drawing/2014/main" id="{5AE51D6D-C57E-B12A-6544-89CB0775E516}"/>
                </a:ext>
              </a:extLst>
            </p:cNvPr>
            <p:cNvSpPr/>
            <p:nvPr/>
          </p:nvSpPr>
          <p:spPr>
            <a:xfrm>
              <a:off x="1277200" y="1098175"/>
              <a:ext cx="1404800" cy="744225"/>
            </a:xfrm>
            <a:custGeom>
              <a:avLst/>
              <a:gdLst/>
              <a:ahLst/>
              <a:cxnLst/>
              <a:rect l="l" t="t" r="r" b="b"/>
              <a:pathLst>
                <a:path w="56192" h="29769" extrusionOk="0">
                  <a:moveTo>
                    <a:pt x="20885" y="1"/>
                  </a:moveTo>
                  <a:cubicBezTo>
                    <a:pt x="10059" y="1"/>
                    <a:pt x="4635" y="2822"/>
                    <a:pt x="2258" y="6341"/>
                  </a:cubicBezTo>
                  <a:cubicBezTo>
                    <a:pt x="1" y="9765"/>
                    <a:pt x="390" y="14357"/>
                    <a:pt x="6655" y="18559"/>
                  </a:cubicBezTo>
                  <a:cubicBezTo>
                    <a:pt x="12920" y="22801"/>
                    <a:pt x="18290" y="29611"/>
                    <a:pt x="27201" y="29767"/>
                  </a:cubicBezTo>
                  <a:cubicBezTo>
                    <a:pt x="27270" y="29768"/>
                    <a:pt x="27339" y="29769"/>
                    <a:pt x="27408" y="29769"/>
                  </a:cubicBezTo>
                  <a:cubicBezTo>
                    <a:pt x="37200" y="29769"/>
                    <a:pt x="56192" y="16225"/>
                    <a:pt x="56192" y="16225"/>
                  </a:cubicBezTo>
                  <a:lnTo>
                    <a:pt x="55764" y="9726"/>
                  </a:lnTo>
                  <a:cubicBezTo>
                    <a:pt x="55764" y="9726"/>
                    <a:pt x="45296" y="2138"/>
                    <a:pt x="29147" y="465"/>
                  </a:cubicBezTo>
                  <a:cubicBezTo>
                    <a:pt x="26094" y="147"/>
                    <a:pt x="23350" y="1"/>
                    <a:pt x="20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494;p79">
              <a:extLst>
                <a:ext uri="{FF2B5EF4-FFF2-40B4-BE49-F238E27FC236}">
                  <a16:creationId xmlns:a16="http://schemas.microsoft.com/office/drawing/2014/main" id="{F6226044-BF71-0F71-41DC-B759CEFC132F}"/>
                </a:ext>
              </a:extLst>
            </p:cNvPr>
            <p:cNvSpPr/>
            <p:nvPr/>
          </p:nvSpPr>
          <p:spPr>
            <a:xfrm>
              <a:off x="1277200" y="1245975"/>
              <a:ext cx="1401900" cy="625625"/>
            </a:xfrm>
            <a:custGeom>
              <a:avLst/>
              <a:gdLst/>
              <a:ahLst/>
              <a:cxnLst/>
              <a:rect l="l" t="t" r="r" b="b"/>
              <a:pathLst>
                <a:path w="56076" h="25025" extrusionOk="0">
                  <a:moveTo>
                    <a:pt x="2569" y="1"/>
                  </a:moveTo>
                  <a:lnTo>
                    <a:pt x="2569" y="1"/>
                  </a:lnTo>
                  <a:cubicBezTo>
                    <a:pt x="2452" y="156"/>
                    <a:pt x="2374" y="312"/>
                    <a:pt x="2258" y="429"/>
                  </a:cubicBezTo>
                  <a:cubicBezTo>
                    <a:pt x="1" y="3814"/>
                    <a:pt x="390" y="8406"/>
                    <a:pt x="6655" y="12647"/>
                  </a:cubicBezTo>
                  <a:cubicBezTo>
                    <a:pt x="12920" y="16850"/>
                    <a:pt x="18212" y="24866"/>
                    <a:pt x="27162" y="25022"/>
                  </a:cubicBezTo>
                  <a:cubicBezTo>
                    <a:pt x="27228" y="25023"/>
                    <a:pt x="27294" y="25024"/>
                    <a:pt x="27360" y="25024"/>
                  </a:cubicBezTo>
                  <a:cubicBezTo>
                    <a:pt x="36716" y="25024"/>
                    <a:pt x="54568" y="11472"/>
                    <a:pt x="56075" y="10390"/>
                  </a:cubicBezTo>
                  <a:lnTo>
                    <a:pt x="56036" y="9067"/>
                  </a:lnTo>
                  <a:lnTo>
                    <a:pt x="56036" y="9106"/>
                  </a:lnTo>
                  <a:cubicBezTo>
                    <a:pt x="56036" y="9106"/>
                    <a:pt x="44284" y="17123"/>
                    <a:pt x="36502" y="21014"/>
                  </a:cubicBezTo>
                  <a:cubicBezTo>
                    <a:pt x="33035" y="22721"/>
                    <a:pt x="30274" y="23723"/>
                    <a:pt x="27406" y="23723"/>
                  </a:cubicBezTo>
                  <a:cubicBezTo>
                    <a:pt x="25960" y="23723"/>
                    <a:pt x="24486" y="23469"/>
                    <a:pt x="22882" y="22921"/>
                  </a:cubicBezTo>
                  <a:cubicBezTo>
                    <a:pt x="19847" y="21909"/>
                    <a:pt x="14593" y="17590"/>
                    <a:pt x="9807" y="13698"/>
                  </a:cubicBezTo>
                  <a:cubicBezTo>
                    <a:pt x="7005" y="11402"/>
                    <a:pt x="4164" y="9340"/>
                    <a:pt x="2841" y="7355"/>
                  </a:cubicBezTo>
                  <a:cubicBezTo>
                    <a:pt x="974" y="4592"/>
                    <a:pt x="1946" y="1674"/>
                    <a:pt x="2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495;p79">
              <a:extLst>
                <a:ext uri="{FF2B5EF4-FFF2-40B4-BE49-F238E27FC236}">
                  <a16:creationId xmlns:a16="http://schemas.microsoft.com/office/drawing/2014/main" id="{B22429D1-6886-DE1A-482F-375E76910E76}"/>
                </a:ext>
              </a:extLst>
            </p:cNvPr>
            <p:cNvSpPr/>
            <p:nvPr/>
          </p:nvSpPr>
          <p:spPr>
            <a:xfrm>
              <a:off x="1464975" y="1160925"/>
              <a:ext cx="1174225" cy="630100"/>
            </a:xfrm>
            <a:custGeom>
              <a:avLst/>
              <a:gdLst/>
              <a:ahLst/>
              <a:cxnLst/>
              <a:rect l="l" t="t" r="r" b="b"/>
              <a:pathLst>
                <a:path w="46969" h="25204" extrusionOk="0">
                  <a:moveTo>
                    <a:pt x="14248" y="0"/>
                  </a:moveTo>
                  <a:cubicBezTo>
                    <a:pt x="7747" y="0"/>
                    <a:pt x="3857" y="1768"/>
                    <a:pt x="2218" y="4959"/>
                  </a:cubicBezTo>
                  <a:cubicBezTo>
                    <a:pt x="0" y="9317"/>
                    <a:pt x="2685" y="13598"/>
                    <a:pt x="7199" y="14999"/>
                  </a:cubicBezTo>
                  <a:cubicBezTo>
                    <a:pt x="9282" y="15645"/>
                    <a:pt x="10819" y="15819"/>
                    <a:pt x="11869" y="15819"/>
                  </a:cubicBezTo>
                  <a:cubicBezTo>
                    <a:pt x="13094" y="15819"/>
                    <a:pt x="13659" y="15583"/>
                    <a:pt x="13659" y="15583"/>
                  </a:cubicBezTo>
                  <a:lnTo>
                    <a:pt x="13659" y="15583"/>
                  </a:lnTo>
                  <a:cubicBezTo>
                    <a:pt x="13659" y="15583"/>
                    <a:pt x="10273" y="19980"/>
                    <a:pt x="14515" y="23443"/>
                  </a:cubicBezTo>
                  <a:cubicBezTo>
                    <a:pt x="15954" y="24616"/>
                    <a:pt x="17533" y="25203"/>
                    <a:pt x="19242" y="25203"/>
                  </a:cubicBezTo>
                  <a:cubicBezTo>
                    <a:pt x="22293" y="25203"/>
                    <a:pt x="25758" y="23332"/>
                    <a:pt x="29574" y="19591"/>
                  </a:cubicBezTo>
                  <a:cubicBezTo>
                    <a:pt x="35567" y="13754"/>
                    <a:pt x="39419" y="11458"/>
                    <a:pt x="42221" y="10718"/>
                  </a:cubicBezTo>
                  <a:cubicBezTo>
                    <a:pt x="44984" y="9979"/>
                    <a:pt x="46969" y="9784"/>
                    <a:pt x="46969" y="9784"/>
                  </a:cubicBezTo>
                  <a:cubicBezTo>
                    <a:pt x="46969" y="9784"/>
                    <a:pt x="33505" y="2391"/>
                    <a:pt x="22142" y="679"/>
                  </a:cubicBezTo>
                  <a:cubicBezTo>
                    <a:pt x="19173" y="221"/>
                    <a:pt x="16548" y="0"/>
                    <a:pt x="14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96;p79">
              <a:extLst>
                <a:ext uri="{FF2B5EF4-FFF2-40B4-BE49-F238E27FC236}">
                  <a16:creationId xmlns:a16="http://schemas.microsoft.com/office/drawing/2014/main" id="{D41C80EA-9C84-E81B-C560-83BBBD959F30}"/>
                </a:ext>
              </a:extLst>
            </p:cNvPr>
            <p:cNvSpPr/>
            <p:nvPr/>
          </p:nvSpPr>
          <p:spPr>
            <a:xfrm>
              <a:off x="2314250" y="746625"/>
              <a:ext cx="361375" cy="430700"/>
            </a:xfrm>
            <a:custGeom>
              <a:avLst/>
              <a:gdLst/>
              <a:ahLst/>
              <a:cxnLst/>
              <a:rect l="l" t="t" r="r" b="b"/>
              <a:pathLst>
                <a:path w="14455" h="17228" extrusionOk="0">
                  <a:moveTo>
                    <a:pt x="1092" y="0"/>
                  </a:moveTo>
                  <a:cubicBezTo>
                    <a:pt x="845" y="0"/>
                    <a:pt x="629" y="176"/>
                    <a:pt x="506" y="596"/>
                  </a:cubicBezTo>
                  <a:cubicBezTo>
                    <a:pt x="1" y="2152"/>
                    <a:pt x="1752" y="3203"/>
                    <a:pt x="2802" y="4643"/>
                  </a:cubicBezTo>
                  <a:cubicBezTo>
                    <a:pt x="3036" y="5499"/>
                    <a:pt x="3697" y="8067"/>
                    <a:pt x="4125" y="8884"/>
                  </a:cubicBezTo>
                  <a:cubicBezTo>
                    <a:pt x="4981" y="10713"/>
                    <a:pt x="6421" y="12192"/>
                    <a:pt x="7939" y="13515"/>
                  </a:cubicBezTo>
                  <a:cubicBezTo>
                    <a:pt x="9923" y="15266"/>
                    <a:pt x="11986" y="15850"/>
                    <a:pt x="14165" y="17212"/>
                  </a:cubicBezTo>
                  <a:cubicBezTo>
                    <a:pt x="14187" y="17223"/>
                    <a:pt x="14208" y="17227"/>
                    <a:pt x="14229" y="17227"/>
                  </a:cubicBezTo>
                  <a:cubicBezTo>
                    <a:pt x="14358" y="17227"/>
                    <a:pt x="14455" y="17045"/>
                    <a:pt x="14321" y="16978"/>
                  </a:cubicBezTo>
                  <a:cubicBezTo>
                    <a:pt x="13037" y="16083"/>
                    <a:pt x="11636" y="15655"/>
                    <a:pt x="10313" y="14838"/>
                  </a:cubicBezTo>
                  <a:cubicBezTo>
                    <a:pt x="8639" y="13787"/>
                    <a:pt x="6966" y="12464"/>
                    <a:pt x="5760" y="10908"/>
                  </a:cubicBezTo>
                  <a:cubicBezTo>
                    <a:pt x="4164" y="8923"/>
                    <a:pt x="3658" y="6705"/>
                    <a:pt x="3075" y="4253"/>
                  </a:cubicBezTo>
                  <a:cubicBezTo>
                    <a:pt x="2841" y="3125"/>
                    <a:pt x="2763" y="1646"/>
                    <a:pt x="2024" y="673"/>
                  </a:cubicBezTo>
                  <a:cubicBezTo>
                    <a:pt x="1745" y="266"/>
                    <a:pt x="1395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497;p79">
              <a:extLst>
                <a:ext uri="{FF2B5EF4-FFF2-40B4-BE49-F238E27FC236}">
                  <a16:creationId xmlns:a16="http://schemas.microsoft.com/office/drawing/2014/main" id="{CC6842E5-3D66-A6D5-B3E0-9B744AA7438C}"/>
                </a:ext>
              </a:extLst>
            </p:cNvPr>
            <p:cNvSpPr/>
            <p:nvPr/>
          </p:nvSpPr>
          <p:spPr>
            <a:xfrm>
              <a:off x="1464975" y="1160925"/>
              <a:ext cx="848325" cy="630100"/>
            </a:xfrm>
            <a:custGeom>
              <a:avLst/>
              <a:gdLst/>
              <a:ahLst/>
              <a:cxnLst/>
              <a:rect l="l" t="t" r="r" b="b"/>
              <a:pathLst>
                <a:path w="33933" h="25204" extrusionOk="0">
                  <a:moveTo>
                    <a:pt x="14248" y="0"/>
                  </a:moveTo>
                  <a:cubicBezTo>
                    <a:pt x="7747" y="0"/>
                    <a:pt x="3857" y="1768"/>
                    <a:pt x="2218" y="4959"/>
                  </a:cubicBezTo>
                  <a:cubicBezTo>
                    <a:pt x="0" y="9317"/>
                    <a:pt x="2646" y="13598"/>
                    <a:pt x="7160" y="14999"/>
                  </a:cubicBezTo>
                  <a:cubicBezTo>
                    <a:pt x="9261" y="15645"/>
                    <a:pt x="10807" y="15819"/>
                    <a:pt x="11863" y="15819"/>
                  </a:cubicBezTo>
                  <a:cubicBezTo>
                    <a:pt x="13094" y="15819"/>
                    <a:pt x="13659" y="15583"/>
                    <a:pt x="13659" y="15583"/>
                  </a:cubicBezTo>
                  <a:lnTo>
                    <a:pt x="13659" y="15583"/>
                  </a:lnTo>
                  <a:cubicBezTo>
                    <a:pt x="13659" y="15583"/>
                    <a:pt x="10273" y="19980"/>
                    <a:pt x="14476" y="23443"/>
                  </a:cubicBezTo>
                  <a:cubicBezTo>
                    <a:pt x="15915" y="24616"/>
                    <a:pt x="17494" y="25203"/>
                    <a:pt x="19204" y="25203"/>
                  </a:cubicBezTo>
                  <a:cubicBezTo>
                    <a:pt x="22259" y="25203"/>
                    <a:pt x="25733" y="23332"/>
                    <a:pt x="29574" y="19591"/>
                  </a:cubicBezTo>
                  <a:cubicBezTo>
                    <a:pt x="30197" y="19007"/>
                    <a:pt x="30781" y="18462"/>
                    <a:pt x="31325" y="17917"/>
                  </a:cubicBezTo>
                  <a:lnTo>
                    <a:pt x="31325" y="17917"/>
                  </a:lnTo>
                  <a:cubicBezTo>
                    <a:pt x="31092" y="18112"/>
                    <a:pt x="30897" y="18268"/>
                    <a:pt x="30664" y="18423"/>
                  </a:cubicBezTo>
                  <a:cubicBezTo>
                    <a:pt x="28077" y="20326"/>
                    <a:pt x="25263" y="21434"/>
                    <a:pt x="23350" y="21434"/>
                  </a:cubicBezTo>
                  <a:cubicBezTo>
                    <a:pt x="22759" y="21434"/>
                    <a:pt x="22255" y="21329"/>
                    <a:pt x="21869" y="21108"/>
                  </a:cubicBezTo>
                  <a:cubicBezTo>
                    <a:pt x="19885" y="19980"/>
                    <a:pt x="22103" y="17256"/>
                    <a:pt x="22103" y="17256"/>
                  </a:cubicBezTo>
                  <a:lnTo>
                    <a:pt x="22103" y="17256"/>
                  </a:lnTo>
                  <a:cubicBezTo>
                    <a:pt x="22103" y="17256"/>
                    <a:pt x="20463" y="17728"/>
                    <a:pt x="18874" y="17728"/>
                  </a:cubicBezTo>
                  <a:cubicBezTo>
                    <a:pt x="17727" y="17728"/>
                    <a:pt x="16606" y="17482"/>
                    <a:pt x="16149" y="16633"/>
                  </a:cubicBezTo>
                  <a:cubicBezTo>
                    <a:pt x="15021" y="14610"/>
                    <a:pt x="18250" y="13053"/>
                    <a:pt x="18250" y="13053"/>
                  </a:cubicBezTo>
                  <a:lnTo>
                    <a:pt x="18250" y="13053"/>
                  </a:lnTo>
                  <a:cubicBezTo>
                    <a:pt x="18250" y="13053"/>
                    <a:pt x="16149" y="13515"/>
                    <a:pt x="14056" y="13515"/>
                  </a:cubicBezTo>
                  <a:cubicBezTo>
                    <a:pt x="12661" y="13515"/>
                    <a:pt x="11269" y="13310"/>
                    <a:pt x="10507" y="12625"/>
                  </a:cubicBezTo>
                  <a:cubicBezTo>
                    <a:pt x="8328" y="10679"/>
                    <a:pt x="11946" y="9084"/>
                    <a:pt x="11946" y="9084"/>
                  </a:cubicBezTo>
                  <a:lnTo>
                    <a:pt x="11946" y="9084"/>
                  </a:lnTo>
                  <a:cubicBezTo>
                    <a:pt x="11946" y="9084"/>
                    <a:pt x="11432" y="9138"/>
                    <a:pt x="10711" y="9138"/>
                  </a:cubicBezTo>
                  <a:cubicBezTo>
                    <a:pt x="9400" y="9138"/>
                    <a:pt x="7405" y="8960"/>
                    <a:pt x="6576" y="7955"/>
                  </a:cubicBezTo>
                  <a:cubicBezTo>
                    <a:pt x="5137" y="6204"/>
                    <a:pt x="6226" y="3169"/>
                    <a:pt x="13386" y="2196"/>
                  </a:cubicBezTo>
                  <a:cubicBezTo>
                    <a:pt x="14705" y="2010"/>
                    <a:pt x="16148" y="1932"/>
                    <a:pt x="17641" y="1932"/>
                  </a:cubicBezTo>
                  <a:cubicBezTo>
                    <a:pt x="24252" y="1932"/>
                    <a:pt x="31837" y="3464"/>
                    <a:pt x="33933" y="3908"/>
                  </a:cubicBezTo>
                  <a:cubicBezTo>
                    <a:pt x="30158" y="2508"/>
                    <a:pt x="26033" y="1262"/>
                    <a:pt x="22142" y="679"/>
                  </a:cubicBezTo>
                  <a:cubicBezTo>
                    <a:pt x="19173" y="221"/>
                    <a:pt x="16548" y="0"/>
                    <a:pt x="14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98;p79">
              <a:extLst>
                <a:ext uri="{FF2B5EF4-FFF2-40B4-BE49-F238E27FC236}">
                  <a16:creationId xmlns:a16="http://schemas.microsoft.com/office/drawing/2014/main" id="{EC351B04-A51B-FD36-4E81-B7E1DBB6EC56}"/>
                </a:ext>
              </a:extLst>
            </p:cNvPr>
            <p:cNvSpPr/>
            <p:nvPr/>
          </p:nvSpPr>
          <p:spPr>
            <a:xfrm>
              <a:off x="2072225" y="1310550"/>
              <a:ext cx="478450" cy="83000"/>
            </a:xfrm>
            <a:custGeom>
              <a:avLst/>
              <a:gdLst/>
              <a:ahLst/>
              <a:cxnLst/>
              <a:rect l="l" t="t" r="r" b="b"/>
              <a:pathLst>
                <a:path w="19138" h="3320" extrusionOk="0">
                  <a:moveTo>
                    <a:pt x="5377" y="1"/>
                  </a:moveTo>
                  <a:cubicBezTo>
                    <a:pt x="914" y="1"/>
                    <a:pt x="0" y="1950"/>
                    <a:pt x="1237" y="2904"/>
                  </a:cubicBezTo>
                  <a:cubicBezTo>
                    <a:pt x="1619" y="3209"/>
                    <a:pt x="2598" y="3319"/>
                    <a:pt x="3881" y="3319"/>
                  </a:cubicBezTo>
                  <a:cubicBezTo>
                    <a:pt x="7179" y="3319"/>
                    <a:pt x="12482" y="2593"/>
                    <a:pt x="14779" y="2593"/>
                  </a:cubicBezTo>
                  <a:cubicBezTo>
                    <a:pt x="16919" y="2593"/>
                    <a:pt x="19137" y="2788"/>
                    <a:pt x="19137" y="2788"/>
                  </a:cubicBezTo>
                  <a:cubicBezTo>
                    <a:pt x="19137" y="2788"/>
                    <a:pt x="12600" y="492"/>
                    <a:pt x="6841" y="64"/>
                  </a:cubicBezTo>
                  <a:cubicBezTo>
                    <a:pt x="6316" y="21"/>
                    <a:pt x="5828" y="1"/>
                    <a:pt x="5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99;p79">
              <a:extLst>
                <a:ext uri="{FF2B5EF4-FFF2-40B4-BE49-F238E27FC236}">
                  <a16:creationId xmlns:a16="http://schemas.microsoft.com/office/drawing/2014/main" id="{BAA05C19-7047-A9AE-7EE1-B64A417C43DC}"/>
                </a:ext>
              </a:extLst>
            </p:cNvPr>
            <p:cNvSpPr/>
            <p:nvPr/>
          </p:nvSpPr>
          <p:spPr>
            <a:xfrm>
              <a:off x="2130375" y="1391875"/>
              <a:ext cx="387225" cy="153125"/>
            </a:xfrm>
            <a:custGeom>
              <a:avLst/>
              <a:gdLst/>
              <a:ahLst/>
              <a:cxnLst/>
              <a:rect l="l" t="t" r="r" b="b"/>
              <a:pathLst>
                <a:path w="15489" h="6125" extrusionOk="0">
                  <a:moveTo>
                    <a:pt x="15297" y="0"/>
                  </a:moveTo>
                  <a:cubicBezTo>
                    <a:pt x="14196" y="0"/>
                    <a:pt x="8586" y="95"/>
                    <a:pt x="4670" y="1947"/>
                  </a:cubicBezTo>
                  <a:cubicBezTo>
                    <a:pt x="1129" y="3621"/>
                    <a:pt x="1" y="5878"/>
                    <a:pt x="1713" y="6111"/>
                  </a:cubicBezTo>
                  <a:cubicBezTo>
                    <a:pt x="1794" y="6120"/>
                    <a:pt x="1877" y="6125"/>
                    <a:pt x="1960" y="6125"/>
                  </a:cubicBezTo>
                  <a:cubicBezTo>
                    <a:pt x="3638" y="6125"/>
                    <a:pt x="5800" y="4310"/>
                    <a:pt x="8951" y="2531"/>
                  </a:cubicBezTo>
                  <a:cubicBezTo>
                    <a:pt x="11947" y="858"/>
                    <a:pt x="15488" y="2"/>
                    <a:pt x="15488" y="2"/>
                  </a:cubicBezTo>
                  <a:cubicBezTo>
                    <a:pt x="15488" y="2"/>
                    <a:pt x="15422" y="0"/>
                    <a:pt x="15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00;p79">
              <a:extLst>
                <a:ext uri="{FF2B5EF4-FFF2-40B4-BE49-F238E27FC236}">
                  <a16:creationId xmlns:a16="http://schemas.microsoft.com/office/drawing/2014/main" id="{2F5A5B0C-BA50-A7EA-FB36-EFA2A35B5CD1}"/>
                </a:ext>
              </a:extLst>
            </p:cNvPr>
            <p:cNvSpPr/>
            <p:nvPr/>
          </p:nvSpPr>
          <p:spPr>
            <a:xfrm>
              <a:off x="1763625" y="1260125"/>
              <a:ext cx="67150" cy="61975"/>
            </a:xfrm>
            <a:custGeom>
              <a:avLst/>
              <a:gdLst/>
              <a:ahLst/>
              <a:cxnLst/>
              <a:rect l="l" t="t" r="r" b="b"/>
              <a:pathLst>
                <a:path w="2686" h="2479" extrusionOk="0">
                  <a:moveTo>
                    <a:pt x="1372" y="0"/>
                  </a:moveTo>
                  <a:cubicBezTo>
                    <a:pt x="1305" y="0"/>
                    <a:pt x="1236" y="6"/>
                    <a:pt x="1168" y="18"/>
                  </a:cubicBezTo>
                  <a:cubicBezTo>
                    <a:pt x="467" y="135"/>
                    <a:pt x="0" y="758"/>
                    <a:pt x="117" y="1419"/>
                  </a:cubicBezTo>
                  <a:cubicBezTo>
                    <a:pt x="225" y="2032"/>
                    <a:pt x="768" y="2478"/>
                    <a:pt x="1374" y="2478"/>
                  </a:cubicBezTo>
                  <a:cubicBezTo>
                    <a:pt x="1422" y="2478"/>
                    <a:pt x="1470" y="2475"/>
                    <a:pt x="1518" y="2470"/>
                  </a:cubicBezTo>
                  <a:cubicBezTo>
                    <a:pt x="2219" y="2353"/>
                    <a:pt x="2686" y="1730"/>
                    <a:pt x="2569" y="1030"/>
                  </a:cubicBezTo>
                  <a:cubicBezTo>
                    <a:pt x="2464" y="437"/>
                    <a:pt x="1953" y="0"/>
                    <a:pt x="1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01;p79">
              <a:extLst>
                <a:ext uri="{FF2B5EF4-FFF2-40B4-BE49-F238E27FC236}">
                  <a16:creationId xmlns:a16="http://schemas.microsoft.com/office/drawing/2014/main" id="{A6D38630-6A92-6B49-585A-423DF8291402}"/>
                </a:ext>
              </a:extLst>
            </p:cNvPr>
            <p:cNvSpPr/>
            <p:nvPr/>
          </p:nvSpPr>
          <p:spPr>
            <a:xfrm>
              <a:off x="1821025" y="1379775"/>
              <a:ext cx="66175" cy="61250"/>
            </a:xfrm>
            <a:custGeom>
              <a:avLst/>
              <a:gdLst/>
              <a:ahLst/>
              <a:cxnLst/>
              <a:rect l="l" t="t" r="r" b="b"/>
              <a:pathLst>
                <a:path w="2647" h="2450" extrusionOk="0">
                  <a:moveTo>
                    <a:pt x="1334" y="1"/>
                  </a:moveTo>
                  <a:cubicBezTo>
                    <a:pt x="1266" y="1"/>
                    <a:pt x="1197" y="7"/>
                    <a:pt x="1129" y="19"/>
                  </a:cubicBezTo>
                  <a:cubicBezTo>
                    <a:pt x="467" y="96"/>
                    <a:pt x="0" y="719"/>
                    <a:pt x="117" y="1420"/>
                  </a:cubicBezTo>
                  <a:cubicBezTo>
                    <a:pt x="187" y="2013"/>
                    <a:pt x="694" y="2449"/>
                    <a:pt x="1303" y="2449"/>
                  </a:cubicBezTo>
                  <a:cubicBezTo>
                    <a:pt x="1374" y="2449"/>
                    <a:pt x="1445" y="2443"/>
                    <a:pt x="1518" y="2431"/>
                  </a:cubicBezTo>
                  <a:cubicBezTo>
                    <a:pt x="2180" y="2353"/>
                    <a:pt x="2646" y="1692"/>
                    <a:pt x="2530" y="1030"/>
                  </a:cubicBezTo>
                  <a:cubicBezTo>
                    <a:pt x="2460" y="437"/>
                    <a:pt x="1921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02;p79">
              <a:extLst>
                <a:ext uri="{FF2B5EF4-FFF2-40B4-BE49-F238E27FC236}">
                  <a16:creationId xmlns:a16="http://schemas.microsoft.com/office/drawing/2014/main" id="{88DF6829-163A-4EA1-D375-5CF19666BA30}"/>
                </a:ext>
              </a:extLst>
            </p:cNvPr>
            <p:cNvSpPr/>
            <p:nvPr/>
          </p:nvSpPr>
          <p:spPr>
            <a:xfrm>
              <a:off x="1919275" y="1273925"/>
              <a:ext cx="51600" cy="48225"/>
            </a:xfrm>
            <a:custGeom>
              <a:avLst/>
              <a:gdLst/>
              <a:ahLst/>
              <a:cxnLst/>
              <a:rect l="l" t="t" r="r" b="b"/>
              <a:pathLst>
                <a:path w="2064" h="1929" extrusionOk="0">
                  <a:moveTo>
                    <a:pt x="1037" y="0"/>
                  </a:moveTo>
                  <a:cubicBezTo>
                    <a:pt x="990" y="0"/>
                    <a:pt x="943" y="4"/>
                    <a:pt x="896" y="11"/>
                  </a:cubicBezTo>
                  <a:cubicBezTo>
                    <a:pt x="351" y="89"/>
                    <a:pt x="1" y="595"/>
                    <a:pt x="78" y="1101"/>
                  </a:cubicBezTo>
                  <a:cubicBezTo>
                    <a:pt x="149" y="1595"/>
                    <a:pt x="572" y="1929"/>
                    <a:pt x="1027" y="1929"/>
                  </a:cubicBezTo>
                  <a:cubicBezTo>
                    <a:pt x="1074" y="1929"/>
                    <a:pt x="1121" y="1925"/>
                    <a:pt x="1168" y="1918"/>
                  </a:cubicBezTo>
                  <a:cubicBezTo>
                    <a:pt x="1713" y="1840"/>
                    <a:pt x="2063" y="1334"/>
                    <a:pt x="1985" y="828"/>
                  </a:cubicBezTo>
                  <a:cubicBezTo>
                    <a:pt x="1915" y="334"/>
                    <a:pt x="1492" y="0"/>
                    <a:pt x="1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03;p79">
              <a:extLst>
                <a:ext uri="{FF2B5EF4-FFF2-40B4-BE49-F238E27FC236}">
                  <a16:creationId xmlns:a16="http://schemas.microsoft.com/office/drawing/2014/main" id="{B8936F79-3584-2307-C7C6-16799D5E1A46}"/>
                </a:ext>
              </a:extLst>
            </p:cNvPr>
            <p:cNvSpPr/>
            <p:nvPr/>
          </p:nvSpPr>
          <p:spPr>
            <a:xfrm>
              <a:off x="1973750" y="1411800"/>
              <a:ext cx="52575" cy="48500"/>
            </a:xfrm>
            <a:custGeom>
              <a:avLst/>
              <a:gdLst/>
              <a:ahLst/>
              <a:cxnLst/>
              <a:rect l="l" t="t" r="r" b="b"/>
              <a:pathLst>
                <a:path w="2103" h="1940" extrusionOk="0">
                  <a:moveTo>
                    <a:pt x="1090" y="1"/>
                  </a:moveTo>
                  <a:cubicBezTo>
                    <a:pt x="1027" y="1"/>
                    <a:pt x="962" y="8"/>
                    <a:pt x="896" y="22"/>
                  </a:cubicBezTo>
                  <a:cubicBezTo>
                    <a:pt x="351" y="100"/>
                    <a:pt x="1" y="567"/>
                    <a:pt x="79" y="1111"/>
                  </a:cubicBezTo>
                  <a:cubicBezTo>
                    <a:pt x="149" y="1605"/>
                    <a:pt x="572" y="1939"/>
                    <a:pt x="1056" y="1939"/>
                  </a:cubicBezTo>
                  <a:cubicBezTo>
                    <a:pt x="1106" y="1939"/>
                    <a:pt x="1156" y="1936"/>
                    <a:pt x="1207" y="1929"/>
                  </a:cubicBezTo>
                  <a:cubicBezTo>
                    <a:pt x="1713" y="1851"/>
                    <a:pt x="2102" y="1345"/>
                    <a:pt x="1985" y="800"/>
                  </a:cubicBezTo>
                  <a:cubicBezTo>
                    <a:pt x="1917" y="355"/>
                    <a:pt x="1548" y="1"/>
                    <a:pt x="1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04;p79">
              <a:extLst>
                <a:ext uri="{FF2B5EF4-FFF2-40B4-BE49-F238E27FC236}">
                  <a16:creationId xmlns:a16="http://schemas.microsoft.com/office/drawing/2014/main" id="{C1A8487B-A493-33E6-68C9-436AF62DF495}"/>
                </a:ext>
              </a:extLst>
            </p:cNvPr>
            <p:cNvSpPr/>
            <p:nvPr/>
          </p:nvSpPr>
          <p:spPr>
            <a:xfrm>
              <a:off x="2850275" y="1450275"/>
              <a:ext cx="673225" cy="736600"/>
            </a:xfrm>
            <a:custGeom>
              <a:avLst/>
              <a:gdLst/>
              <a:ahLst/>
              <a:cxnLst/>
              <a:rect l="l" t="t" r="r" b="b"/>
              <a:pathLst>
                <a:path w="26929" h="29464" extrusionOk="0">
                  <a:moveTo>
                    <a:pt x="1" y="0"/>
                  </a:moveTo>
                  <a:cubicBezTo>
                    <a:pt x="1" y="0"/>
                    <a:pt x="1090" y="9612"/>
                    <a:pt x="5060" y="19691"/>
                  </a:cubicBezTo>
                  <a:cubicBezTo>
                    <a:pt x="7650" y="26267"/>
                    <a:pt x="11764" y="29464"/>
                    <a:pt x="15781" y="29464"/>
                  </a:cubicBezTo>
                  <a:cubicBezTo>
                    <a:pt x="17920" y="29464"/>
                    <a:pt x="20031" y="28558"/>
                    <a:pt x="21870" y="26773"/>
                  </a:cubicBezTo>
                  <a:cubicBezTo>
                    <a:pt x="25567" y="23193"/>
                    <a:pt x="26929" y="17901"/>
                    <a:pt x="24750" y="13114"/>
                  </a:cubicBezTo>
                  <a:cubicBezTo>
                    <a:pt x="22571" y="8328"/>
                    <a:pt x="17434" y="5954"/>
                    <a:pt x="12881" y="3892"/>
                  </a:cubicBezTo>
                  <a:cubicBezTo>
                    <a:pt x="9807" y="2491"/>
                    <a:pt x="6616" y="1246"/>
                    <a:pt x="3425" y="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05;p79">
              <a:extLst>
                <a:ext uri="{FF2B5EF4-FFF2-40B4-BE49-F238E27FC236}">
                  <a16:creationId xmlns:a16="http://schemas.microsoft.com/office/drawing/2014/main" id="{8A36FCF7-1F92-73D5-678A-648D1A737648}"/>
                </a:ext>
              </a:extLst>
            </p:cNvPr>
            <p:cNvSpPr/>
            <p:nvPr/>
          </p:nvSpPr>
          <p:spPr>
            <a:xfrm>
              <a:off x="2966050" y="1595225"/>
              <a:ext cx="464075" cy="482100"/>
            </a:xfrm>
            <a:custGeom>
              <a:avLst/>
              <a:gdLst/>
              <a:ahLst/>
              <a:cxnLst/>
              <a:rect l="l" t="t" r="r" b="b"/>
              <a:pathLst>
                <a:path w="18563" h="19284" extrusionOk="0">
                  <a:moveTo>
                    <a:pt x="1" y="1"/>
                  </a:moveTo>
                  <a:lnTo>
                    <a:pt x="1" y="39"/>
                  </a:lnTo>
                  <a:cubicBezTo>
                    <a:pt x="1" y="39"/>
                    <a:pt x="7" y="40"/>
                    <a:pt x="21" y="40"/>
                  </a:cubicBezTo>
                  <a:lnTo>
                    <a:pt x="21" y="40"/>
                  </a:lnTo>
                  <a:cubicBezTo>
                    <a:pt x="7" y="14"/>
                    <a:pt x="1" y="1"/>
                    <a:pt x="1" y="1"/>
                  </a:cubicBezTo>
                  <a:close/>
                  <a:moveTo>
                    <a:pt x="21" y="40"/>
                  </a:moveTo>
                  <a:cubicBezTo>
                    <a:pt x="200" y="402"/>
                    <a:pt x="1566" y="3243"/>
                    <a:pt x="3269" y="9223"/>
                  </a:cubicBezTo>
                  <a:cubicBezTo>
                    <a:pt x="4400" y="13104"/>
                    <a:pt x="6150" y="19283"/>
                    <a:pt x="9898" y="19283"/>
                  </a:cubicBezTo>
                  <a:cubicBezTo>
                    <a:pt x="10021" y="19283"/>
                    <a:pt x="10146" y="19276"/>
                    <a:pt x="10274" y="19263"/>
                  </a:cubicBezTo>
                  <a:cubicBezTo>
                    <a:pt x="13737" y="18952"/>
                    <a:pt x="12414" y="14671"/>
                    <a:pt x="12414" y="14671"/>
                  </a:cubicBezTo>
                  <a:lnTo>
                    <a:pt x="12414" y="14671"/>
                  </a:lnTo>
                  <a:cubicBezTo>
                    <a:pt x="12414" y="14671"/>
                    <a:pt x="13683" y="16104"/>
                    <a:pt x="15107" y="16104"/>
                  </a:cubicBezTo>
                  <a:cubicBezTo>
                    <a:pt x="15515" y="16104"/>
                    <a:pt x="15936" y="15986"/>
                    <a:pt x="16344" y="15683"/>
                  </a:cubicBezTo>
                  <a:cubicBezTo>
                    <a:pt x="18562" y="14048"/>
                    <a:pt x="18523" y="10079"/>
                    <a:pt x="13659" y="5565"/>
                  </a:cubicBezTo>
                  <a:cubicBezTo>
                    <a:pt x="8218" y="540"/>
                    <a:pt x="465" y="64"/>
                    <a:pt x="21" y="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06;p79">
              <a:extLst>
                <a:ext uri="{FF2B5EF4-FFF2-40B4-BE49-F238E27FC236}">
                  <a16:creationId xmlns:a16="http://schemas.microsoft.com/office/drawing/2014/main" id="{651E03BF-3355-AE62-A7A1-C22B733503F9}"/>
                </a:ext>
              </a:extLst>
            </p:cNvPr>
            <p:cNvSpPr/>
            <p:nvPr/>
          </p:nvSpPr>
          <p:spPr>
            <a:xfrm>
              <a:off x="3149925" y="1891450"/>
              <a:ext cx="61300" cy="57175"/>
            </a:xfrm>
            <a:custGeom>
              <a:avLst/>
              <a:gdLst/>
              <a:ahLst/>
              <a:cxnLst/>
              <a:rect l="l" t="t" r="r" b="b"/>
              <a:pathLst>
                <a:path w="2452" h="2287" extrusionOk="0">
                  <a:moveTo>
                    <a:pt x="1256" y="1"/>
                  </a:moveTo>
                  <a:cubicBezTo>
                    <a:pt x="1189" y="1"/>
                    <a:pt x="1120" y="7"/>
                    <a:pt x="1051" y="20"/>
                  </a:cubicBezTo>
                  <a:cubicBezTo>
                    <a:pt x="428" y="98"/>
                    <a:pt x="0" y="682"/>
                    <a:pt x="117" y="1304"/>
                  </a:cubicBezTo>
                  <a:cubicBezTo>
                    <a:pt x="189" y="1878"/>
                    <a:pt x="690" y="2286"/>
                    <a:pt x="1255" y="2286"/>
                  </a:cubicBezTo>
                  <a:cubicBezTo>
                    <a:pt x="1303" y="2286"/>
                    <a:pt x="1352" y="2283"/>
                    <a:pt x="1401" y="2277"/>
                  </a:cubicBezTo>
                  <a:cubicBezTo>
                    <a:pt x="2024" y="2160"/>
                    <a:pt x="2452" y="1577"/>
                    <a:pt x="2335" y="954"/>
                  </a:cubicBezTo>
                  <a:cubicBezTo>
                    <a:pt x="2266" y="401"/>
                    <a:pt x="1797" y="1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507;p79">
              <a:extLst>
                <a:ext uri="{FF2B5EF4-FFF2-40B4-BE49-F238E27FC236}">
                  <a16:creationId xmlns:a16="http://schemas.microsoft.com/office/drawing/2014/main" id="{6C490150-19FD-2405-C269-8670A03E9919}"/>
                </a:ext>
              </a:extLst>
            </p:cNvPr>
            <p:cNvSpPr/>
            <p:nvPr/>
          </p:nvSpPr>
          <p:spPr>
            <a:xfrm>
              <a:off x="3172300" y="1758425"/>
              <a:ext cx="53525" cy="49425"/>
            </a:xfrm>
            <a:custGeom>
              <a:avLst/>
              <a:gdLst/>
              <a:ahLst/>
              <a:cxnLst/>
              <a:rect l="l" t="t" r="r" b="b"/>
              <a:pathLst>
                <a:path w="2141" h="1977" extrusionOk="0">
                  <a:moveTo>
                    <a:pt x="1074" y="0"/>
                  </a:moveTo>
                  <a:cubicBezTo>
                    <a:pt x="1028" y="0"/>
                    <a:pt x="981" y="3"/>
                    <a:pt x="934" y="10"/>
                  </a:cubicBezTo>
                  <a:cubicBezTo>
                    <a:pt x="389" y="88"/>
                    <a:pt x="0" y="594"/>
                    <a:pt x="117" y="1139"/>
                  </a:cubicBezTo>
                  <a:cubicBezTo>
                    <a:pt x="185" y="1618"/>
                    <a:pt x="585" y="1976"/>
                    <a:pt x="1051" y="1976"/>
                  </a:cubicBezTo>
                  <a:cubicBezTo>
                    <a:pt x="1115" y="1976"/>
                    <a:pt x="1180" y="1970"/>
                    <a:pt x="1245" y="1956"/>
                  </a:cubicBezTo>
                  <a:cubicBezTo>
                    <a:pt x="1751" y="1878"/>
                    <a:pt x="2140" y="1372"/>
                    <a:pt x="2063" y="827"/>
                  </a:cubicBezTo>
                  <a:cubicBezTo>
                    <a:pt x="1992" y="365"/>
                    <a:pt x="1563" y="0"/>
                    <a:pt x="1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08;p79">
              <a:extLst>
                <a:ext uri="{FF2B5EF4-FFF2-40B4-BE49-F238E27FC236}">
                  <a16:creationId xmlns:a16="http://schemas.microsoft.com/office/drawing/2014/main" id="{21E5E567-BD8D-4A41-08EB-8D641B8D2BA3}"/>
                </a:ext>
              </a:extLst>
            </p:cNvPr>
            <p:cNvSpPr/>
            <p:nvPr/>
          </p:nvSpPr>
          <p:spPr>
            <a:xfrm>
              <a:off x="3247200" y="1835125"/>
              <a:ext cx="81750" cy="76675"/>
            </a:xfrm>
            <a:custGeom>
              <a:avLst/>
              <a:gdLst/>
              <a:ahLst/>
              <a:cxnLst/>
              <a:rect l="l" t="t" r="r" b="b"/>
              <a:pathLst>
                <a:path w="3270" h="3067" extrusionOk="0">
                  <a:moveTo>
                    <a:pt x="1631" y="1"/>
                  </a:moveTo>
                  <a:cubicBezTo>
                    <a:pt x="1556" y="1"/>
                    <a:pt x="1479" y="6"/>
                    <a:pt x="1401" y="16"/>
                  </a:cubicBezTo>
                  <a:cubicBezTo>
                    <a:pt x="584" y="133"/>
                    <a:pt x="1" y="911"/>
                    <a:pt x="117" y="1767"/>
                  </a:cubicBezTo>
                  <a:cubicBezTo>
                    <a:pt x="260" y="2514"/>
                    <a:pt x="922" y="3066"/>
                    <a:pt x="1659" y="3066"/>
                  </a:cubicBezTo>
                  <a:cubicBezTo>
                    <a:pt x="1728" y="3066"/>
                    <a:pt x="1798" y="3061"/>
                    <a:pt x="1868" y="3051"/>
                  </a:cubicBezTo>
                  <a:cubicBezTo>
                    <a:pt x="2725" y="2896"/>
                    <a:pt x="3269" y="2118"/>
                    <a:pt x="3153" y="1300"/>
                  </a:cubicBezTo>
                  <a:cubicBezTo>
                    <a:pt x="3046" y="522"/>
                    <a:pt x="2393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09;p79">
              <a:extLst>
                <a:ext uri="{FF2B5EF4-FFF2-40B4-BE49-F238E27FC236}">
                  <a16:creationId xmlns:a16="http://schemas.microsoft.com/office/drawing/2014/main" id="{09D1B751-246B-3E1E-BC73-8B4CD43FAD07}"/>
                </a:ext>
              </a:extLst>
            </p:cNvPr>
            <p:cNvSpPr/>
            <p:nvPr/>
          </p:nvSpPr>
          <p:spPr>
            <a:xfrm>
              <a:off x="2770500" y="776700"/>
              <a:ext cx="1353250" cy="828775"/>
            </a:xfrm>
            <a:custGeom>
              <a:avLst/>
              <a:gdLst/>
              <a:ahLst/>
              <a:cxnLst/>
              <a:rect l="l" t="t" r="r" b="b"/>
              <a:pathLst>
                <a:path w="54130" h="33151" extrusionOk="0">
                  <a:moveTo>
                    <a:pt x="41561" y="0"/>
                  </a:moveTo>
                  <a:cubicBezTo>
                    <a:pt x="36993" y="0"/>
                    <a:pt x="30823" y="1407"/>
                    <a:pt x="22571" y="5035"/>
                  </a:cubicBezTo>
                  <a:cubicBezTo>
                    <a:pt x="7667" y="11534"/>
                    <a:pt x="1" y="21962"/>
                    <a:pt x="1" y="21962"/>
                  </a:cubicBezTo>
                  <a:lnTo>
                    <a:pt x="1596" y="28305"/>
                  </a:lnTo>
                  <a:cubicBezTo>
                    <a:pt x="1596" y="28305"/>
                    <a:pt x="16735" y="33151"/>
                    <a:pt x="27265" y="33151"/>
                  </a:cubicBezTo>
                  <a:cubicBezTo>
                    <a:pt x="29570" y="33151"/>
                    <a:pt x="31655" y="32919"/>
                    <a:pt x="33311" y="32352"/>
                  </a:cubicBezTo>
                  <a:cubicBezTo>
                    <a:pt x="41755" y="29473"/>
                    <a:pt x="44790" y="21379"/>
                    <a:pt x="49460" y="15425"/>
                  </a:cubicBezTo>
                  <a:cubicBezTo>
                    <a:pt x="54130" y="9510"/>
                    <a:pt x="53157" y="4996"/>
                    <a:pt x="49927" y="2467"/>
                  </a:cubicBezTo>
                  <a:cubicBezTo>
                    <a:pt x="48068" y="980"/>
                    <a:pt x="45373" y="0"/>
                    <a:pt x="41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10;p79">
              <a:extLst>
                <a:ext uri="{FF2B5EF4-FFF2-40B4-BE49-F238E27FC236}">
                  <a16:creationId xmlns:a16="http://schemas.microsoft.com/office/drawing/2014/main" id="{93903759-6CA7-67BF-8F8F-EAB1D0C237C3}"/>
                </a:ext>
              </a:extLst>
            </p:cNvPr>
            <p:cNvSpPr/>
            <p:nvPr/>
          </p:nvSpPr>
          <p:spPr>
            <a:xfrm>
              <a:off x="2804550" y="830575"/>
              <a:ext cx="1320175" cy="800600"/>
            </a:xfrm>
            <a:custGeom>
              <a:avLst/>
              <a:gdLst/>
              <a:ahLst/>
              <a:cxnLst/>
              <a:rect l="l" t="t" r="r" b="b"/>
              <a:pathLst>
                <a:path w="52807" h="32024" extrusionOk="0">
                  <a:moveTo>
                    <a:pt x="48176" y="0"/>
                  </a:moveTo>
                  <a:lnTo>
                    <a:pt x="48176" y="0"/>
                  </a:lnTo>
                  <a:cubicBezTo>
                    <a:pt x="49265" y="1401"/>
                    <a:pt x="51094" y="3853"/>
                    <a:pt x="50160" y="7083"/>
                  </a:cubicBezTo>
                  <a:cubicBezTo>
                    <a:pt x="49499" y="9379"/>
                    <a:pt x="47398" y="12219"/>
                    <a:pt x="45452" y="15216"/>
                  </a:cubicBezTo>
                  <a:cubicBezTo>
                    <a:pt x="42066" y="20391"/>
                    <a:pt x="38370" y="26111"/>
                    <a:pt x="35801" y="28018"/>
                  </a:cubicBezTo>
                  <a:cubicBezTo>
                    <a:pt x="33051" y="30035"/>
                    <a:pt x="30459" y="30783"/>
                    <a:pt x="27313" y="30783"/>
                  </a:cubicBezTo>
                  <a:cubicBezTo>
                    <a:pt x="25786" y="30783"/>
                    <a:pt x="24129" y="30607"/>
                    <a:pt x="22259" y="30314"/>
                  </a:cubicBezTo>
                  <a:cubicBezTo>
                    <a:pt x="13660" y="28991"/>
                    <a:pt x="1" y="24905"/>
                    <a:pt x="1" y="24905"/>
                  </a:cubicBezTo>
                  <a:lnTo>
                    <a:pt x="1" y="24905"/>
                  </a:lnTo>
                  <a:lnTo>
                    <a:pt x="351" y="26189"/>
                  </a:lnTo>
                  <a:cubicBezTo>
                    <a:pt x="1848" y="26645"/>
                    <a:pt x="17054" y="32024"/>
                    <a:pt x="27162" y="32024"/>
                  </a:cubicBezTo>
                  <a:cubicBezTo>
                    <a:pt x="29143" y="32024"/>
                    <a:pt x="30929" y="31817"/>
                    <a:pt x="32377" y="31326"/>
                  </a:cubicBezTo>
                  <a:cubicBezTo>
                    <a:pt x="40821" y="28446"/>
                    <a:pt x="43428" y="19224"/>
                    <a:pt x="48098" y="13270"/>
                  </a:cubicBezTo>
                  <a:cubicBezTo>
                    <a:pt x="52807" y="7355"/>
                    <a:pt x="51795" y="2841"/>
                    <a:pt x="48604" y="312"/>
                  </a:cubicBezTo>
                  <a:cubicBezTo>
                    <a:pt x="48448" y="195"/>
                    <a:pt x="48331" y="78"/>
                    <a:pt x="48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11;p79">
              <a:extLst>
                <a:ext uri="{FF2B5EF4-FFF2-40B4-BE49-F238E27FC236}">
                  <a16:creationId xmlns:a16="http://schemas.microsoft.com/office/drawing/2014/main" id="{16230C9E-3F38-1222-8BF3-68F143ADBB06}"/>
                </a:ext>
              </a:extLst>
            </p:cNvPr>
            <p:cNvSpPr/>
            <p:nvPr/>
          </p:nvSpPr>
          <p:spPr>
            <a:xfrm>
              <a:off x="2821100" y="864750"/>
              <a:ext cx="1114900" cy="678425"/>
            </a:xfrm>
            <a:custGeom>
              <a:avLst/>
              <a:gdLst/>
              <a:ahLst/>
              <a:cxnLst/>
              <a:rect l="l" t="t" r="r" b="b"/>
              <a:pathLst>
                <a:path w="44596" h="27137" extrusionOk="0">
                  <a:moveTo>
                    <a:pt x="34885" y="1"/>
                  </a:moveTo>
                  <a:cubicBezTo>
                    <a:pt x="31343" y="1"/>
                    <a:pt x="26708" y="1362"/>
                    <a:pt x="20858" y="4276"/>
                  </a:cubicBezTo>
                  <a:cubicBezTo>
                    <a:pt x="10546" y="9374"/>
                    <a:pt x="0" y="20503"/>
                    <a:pt x="0" y="20503"/>
                  </a:cubicBezTo>
                  <a:cubicBezTo>
                    <a:pt x="0" y="20503"/>
                    <a:pt x="1946" y="20114"/>
                    <a:pt x="4826" y="19958"/>
                  </a:cubicBezTo>
                  <a:cubicBezTo>
                    <a:pt x="5010" y="19948"/>
                    <a:pt x="5200" y="19943"/>
                    <a:pt x="5397" y="19943"/>
                  </a:cubicBezTo>
                  <a:cubicBezTo>
                    <a:pt x="8275" y="19943"/>
                    <a:pt x="12541" y="21053"/>
                    <a:pt x="19535" y="24550"/>
                  </a:cubicBezTo>
                  <a:cubicBezTo>
                    <a:pt x="22983" y="26274"/>
                    <a:pt x="25959" y="27136"/>
                    <a:pt x="28443" y="27136"/>
                  </a:cubicBezTo>
                  <a:cubicBezTo>
                    <a:pt x="31342" y="27136"/>
                    <a:pt x="33571" y="25963"/>
                    <a:pt x="35100" y="23616"/>
                  </a:cubicBezTo>
                  <a:cubicBezTo>
                    <a:pt x="38058" y="19063"/>
                    <a:pt x="33466" y="15872"/>
                    <a:pt x="33466" y="15872"/>
                  </a:cubicBezTo>
                  <a:lnTo>
                    <a:pt x="33466" y="15872"/>
                  </a:lnTo>
                  <a:cubicBezTo>
                    <a:pt x="33466" y="15872"/>
                    <a:pt x="33500" y="15875"/>
                    <a:pt x="33566" y="15875"/>
                  </a:cubicBezTo>
                  <a:cubicBezTo>
                    <a:pt x="34028" y="15875"/>
                    <a:pt x="36088" y="15726"/>
                    <a:pt x="39459" y="13343"/>
                  </a:cubicBezTo>
                  <a:cubicBezTo>
                    <a:pt x="43350" y="10658"/>
                    <a:pt x="44595" y="5755"/>
                    <a:pt x="41132" y="2291"/>
                  </a:cubicBezTo>
                  <a:cubicBezTo>
                    <a:pt x="39650" y="793"/>
                    <a:pt x="37586" y="1"/>
                    <a:pt x="34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12;p79">
              <a:extLst>
                <a:ext uri="{FF2B5EF4-FFF2-40B4-BE49-F238E27FC236}">
                  <a16:creationId xmlns:a16="http://schemas.microsoft.com/office/drawing/2014/main" id="{1D32A7F0-BD1B-EC24-7204-26641C7C1E08}"/>
                </a:ext>
              </a:extLst>
            </p:cNvPr>
            <p:cNvSpPr/>
            <p:nvPr/>
          </p:nvSpPr>
          <p:spPr>
            <a:xfrm>
              <a:off x="2715925" y="658425"/>
              <a:ext cx="230700" cy="510400"/>
            </a:xfrm>
            <a:custGeom>
              <a:avLst/>
              <a:gdLst/>
              <a:ahLst/>
              <a:cxnLst/>
              <a:rect l="l" t="t" r="r" b="b"/>
              <a:pathLst>
                <a:path w="9228" h="20416" extrusionOk="0">
                  <a:moveTo>
                    <a:pt x="7673" y="1"/>
                  </a:moveTo>
                  <a:cubicBezTo>
                    <a:pt x="7318" y="1"/>
                    <a:pt x="6992" y="401"/>
                    <a:pt x="6815" y="933"/>
                  </a:cubicBezTo>
                  <a:cubicBezTo>
                    <a:pt x="6426" y="2100"/>
                    <a:pt x="6815" y="3540"/>
                    <a:pt x="6892" y="4668"/>
                  </a:cubicBezTo>
                  <a:cubicBezTo>
                    <a:pt x="7126" y="7159"/>
                    <a:pt x="7282" y="9455"/>
                    <a:pt x="6387" y="11828"/>
                  </a:cubicBezTo>
                  <a:cubicBezTo>
                    <a:pt x="5725" y="13696"/>
                    <a:pt x="4519" y="15447"/>
                    <a:pt x="3235" y="16965"/>
                  </a:cubicBezTo>
                  <a:cubicBezTo>
                    <a:pt x="2223" y="18132"/>
                    <a:pt x="1017" y="18950"/>
                    <a:pt x="83" y="20195"/>
                  </a:cubicBezTo>
                  <a:cubicBezTo>
                    <a:pt x="0" y="20305"/>
                    <a:pt x="93" y="20415"/>
                    <a:pt x="195" y="20415"/>
                  </a:cubicBezTo>
                  <a:cubicBezTo>
                    <a:pt x="238" y="20415"/>
                    <a:pt x="282" y="20396"/>
                    <a:pt x="316" y="20351"/>
                  </a:cubicBezTo>
                  <a:lnTo>
                    <a:pt x="316" y="20389"/>
                  </a:lnTo>
                  <a:cubicBezTo>
                    <a:pt x="1950" y="18444"/>
                    <a:pt x="3740" y="17237"/>
                    <a:pt x="5102" y="14980"/>
                  </a:cubicBezTo>
                  <a:cubicBezTo>
                    <a:pt x="6153" y="13229"/>
                    <a:pt x="7048" y="11400"/>
                    <a:pt x="7321" y="9377"/>
                  </a:cubicBezTo>
                  <a:cubicBezTo>
                    <a:pt x="7476" y="8482"/>
                    <a:pt x="7359" y="5875"/>
                    <a:pt x="7321" y="4941"/>
                  </a:cubicBezTo>
                  <a:cubicBezTo>
                    <a:pt x="7865" y="3267"/>
                    <a:pt x="9227" y="1750"/>
                    <a:pt x="8254" y="388"/>
                  </a:cubicBezTo>
                  <a:cubicBezTo>
                    <a:pt x="8064" y="116"/>
                    <a:pt x="7864" y="1"/>
                    <a:pt x="7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13;p79">
              <a:extLst>
                <a:ext uri="{FF2B5EF4-FFF2-40B4-BE49-F238E27FC236}">
                  <a16:creationId xmlns:a16="http://schemas.microsoft.com/office/drawing/2014/main" id="{9772587E-CC13-E13A-46D0-2F530D843D03}"/>
                </a:ext>
              </a:extLst>
            </p:cNvPr>
            <p:cNvSpPr/>
            <p:nvPr/>
          </p:nvSpPr>
          <p:spPr>
            <a:xfrm>
              <a:off x="2610975" y="1245975"/>
              <a:ext cx="268525" cy="391100"/>
            </a:xfrm>
            <a:custGeom>
              <a:avLst/>
              <a:gdLst/>
              <a:ahLst/>
              <a:cxnLst/>
              <a:rect l="l" t="t" r="r" b="b"/>
              <a:pathLst>
                <a:path w="10741" h="15644" extrusionOk="0">
                  <a:moveTo>
                    <a:pt x="4203" y="1"/>
                  </a:moveTo>
                  <a:lnTo>
                    <a:pt x="3541" y="117"/>
                  </a:lnTo>
                  <a:cubicBezTo>
                    <a:pt x="3541" y="117"/>
                    <a:pt x="662" y="1752"/>
                    <a:pt x="311" y="6188"/>
                  </a:cubicBezTo>
                  <a:cubicBezTo>
                    <a:pt x="0" y="9768"/>
                    <a:pt x="895" y="15644"/>
                    <a:pt x="5682" y="15644"/>
                  </a:cubicBezTo>
                  <a:cubicBezTo>
                    <a:pt x="7938" y="15644"/>
                    <a:pt x="9651" y="13698"/>
                    <a:pt x="10157" y="11636"/>
                  </a:cubicBezTo>
                  <a:cubicBezTo>
                    <a:pt x="10740" y="9340"/>
                    <a:pt x="10001" y="6888"/>
                    <a:pt x="9145" y="4787"/>
                  </a:cubicBezTo>
                  <a:cubicBezTo>
                    <a:pt x="7433" y="701"/>
                    <a:pt x="4203" y="1"/>
                    <a:pt x="4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14;p79">
              <a:extLst>
                <a:ext uri="{FF2B5EF4-FFF2-40B4-BE49-F238E27FC236}">
                  <a16:creationId xmlns:a16="http://schemas.microsoft.com/office/drawing/2014/main" id="{393B8C17-CF37-8E25-C9CD-95E99BAF06E8}"/>
                </a:ext>
              </a:extLst>
            </p:cNvPr>
            <p:cNvSpPr/>
            <p:nvPr/>
          </p:nvSpPr>
          <p:spPr>
            <a:xfrm>
              <a:off x="3086675" y="864750"/>
              <a:ext cx="849325" cy="678425"/>
            </a:xfrm>
            <a:custGeom>
              <a:avLst/>
              <a:gdLst/>
              <a:ahLst/>
              <a:cxnLst/>
              <a:rect l="l" t="t" r="r" b="b"/>
              <a:pathLst>
                <a:path w="33973" h="27137" extrusionOk="0">
                  <a:moveTo>
                    <a:pt x="24262" y="1"/>
                  </a:moveTo>
                  <a:cubicBezTo>
                    <a:pt x="20720" y="1"/>
                    <a:pt x="16085" y="1362"/>
                    <a:pt x="10235" y="4276"/>
                  </a:cubicBezTo>
                  <a:cubicBezTo>
                    <a:pt x="6694" y="6027"/>
                    <a:pt x="3153" y="8479"/>
                    <a:pt x="1" y="10930"/>
                  </a:cubicBezTo>
                  <a:cubicBezTo>
                    <a:pt x="2258" y="9646"/>
                    <a:pt x="11908" y="4276"/>
                    <a:pt x="19030" y="3031"/>
                  </a:cubicBezTo>
                  <a:cubicBezTo>
                    <a:pt x="20319" y="2806"/>
                    <a:pt x="21439" y="2707"/>
                    <a:pt x="22402" y="2707"/>
                  </a:cubicBezTo>
                  <a:cubicBezTo>
                    <a:pt x="26788" y="2707"/>
                    <a:pt x="27949" y="4764"/>
                    <a:pt x="27279" y="6455"/>
                  </a:cubicBezTo>
                  <a:cubicBezTo>
                    <a:pt x="26540" y="8323"/>
                    <a:pt x="22493" y="9179"/>
                    <a:pt x="22493" y="9179"/>
                  </a:cubicBezTo>
                  <a:cubicBezTo>
                    <a:pt x="22493" y="9179"/>
                    <a:pt x="26462" y="9607"/>
                    <a:pt x="24944" y="12098"/>
                  </a:cubicBezTo>
                  <a:cubicBezTo>
                    <a:pt x="23660" y="14316"/>
                    <a:pt x="17706" y="14860"/>
                    <a:pt x="17706" y="14860"/>
                  </a:cubicBezTo>
                  <a:cubicBezTo>
                    <a:pt x="17706" y="14860"/>
                    <a:pt x="21287" y="15405"/>
                    <a:pt x="20820" y="17662"/>
                  </a:cubicBezTo>
                  <a:cubicBezTo>
                    <a:pt x="20391" y="19919"/>
                    <a:pt x="15333" y="20036"/>
                    <a:pt x="15333" y="20036"/>
                  </a:cubicBezTo>
                  <a:cubicBezTo>
                    <a:pt x="15333" y="20036"/>
                    <a:pt x="18251" y="21943"/>
                    <a:pt x="16695" y="23655"/>
                  </a:cubicBezTo>
                  <a:cubicBezTo>
                    <a:pt x="16050" y="24361"/>
                    <a:pt x="14684" y="24721"/>
                    <a:pt x="12960" y="24721"/>
                  </a:cubicBezTo>
                  <a:cubicBezTo>
                    <a:pt x="11356" y="24721"/>
                    <a:pt x="9443" y="24409"/>
                    <a:pt x="7511" y="23772"/>
                  </a:cubicBezTo>
                  <a:cubicBezTo>
                    <a:pt x="7278" y="23694"/>
                    <a:pt x="7005" y="23616"/>
                    <a:pt x="6733" y="23499"/>
                  </a:cubicBezTo>
                  <a:lnTo>
                    <a:pt x="6733" y="23499"/>
                  </a:lnTo>
                  <a:cubicBezTo>
                    <a:pt x="7433" y="23849"/>
                    <a:pt x="8134" y="24161"/>
                    <a:pt x="8912" y="24550"/>
                  </a:cubicBezTo>
                  <a:cubicBezTo>
                    <a:pt x="12360" y="26274"/>
                    <a:pt x="15336" y="27136"/>
                    <a:pt x="17820" y="27136"/>
                  </a:cubicBezTo>
                  <a:cubicBezTo>
                    <a:pt x="20719" y="27136"/>
                    <a:pt x="22948" y="25963"/>
                    <a:pt x="24477" y="23616"/>
                  </a:cubicBezTo>
                  <a:cubicBezTo>
                    <a:pt x="27435" y="19063"/>
                    <a:pt x="22843" y="15872"/>
                    <a:pt x="22843" y="15872"/>
                  </a:cubicBezTo>
                  <a:lnTo>
                    <a:pt x="22843" y="15872"/>
                  </a:lnTo>
                  <a:cubicBezTo>
                    <a:pt x="22843" y="15872"/>
                    <a:pt x="22877" y="15875"/>
                    <a:pt x="22943" y="15875"/>
                  </a:cubicBezTo>
                  <a:cubicBezTo>
                    <a:pt x="23405" y="15875"/>
                    <a:pt x="25470" y="15726"/>
                    <a:pt x="28875" y="13343"/>
                  </a:cubicBezTo>
                  <a:cubicBezTo>
                    <a:pt x="32727" y="10658"/>
                    <a:pt x="33972" y="5755"/>
                    <a:pt x="30509" y="2291"/>
                  </a:cubicBezTo>
                  <a:cubicBezTo>
                    <a:pt x="29027" y="793"/>
                    <a:pt x="26963" y="1"/>
                    <a:pt x="24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15;p79">
              <a:extLst>
                <a:ext uri="{FF2B5EF4-FFF2-40B4-BE49-F238E27FC236}">
                  <a16:creationId xmlns:a16="http://schemas.microsoft.com/office/drawing/2014/main" id="{179FF0D3-A26D-89B7-74D6-0681407C787A}"/>
                </a:ext>
              </a:extLst>
            </p:cNvPr>
            <p:cNvSpPr/>
            <p:nvPr/>
          </p:nvSpPr>
          <p:spPr>
            <a:xfrm>
              <a:off x="2896975" y="1141775"/>
              <a:ext cx="444225" cy="184975"/>
            </a:xfrm>
            <a:custGeom>
              <a:avLst/>
              <a:gdLst/>
              <a:ahLst/>
              <a:cxnLst/>
              <a:rect l="l" t="t" r="r" b="b"/>
              <a:pathLst>
                <a:path w="17769" h="7399" extrusionOk="0">
                  <a:moveTo>
                    <a:pt x="15120" y="0"/>
                  </a:moveTo>
                  <a:cubicBezTo>
                    <a:pt x="14087" y="0"/>
                    <a:pt x="12687" y="285"/>
                    <a:pt x="10896" y="1017"/>
                  </a:cubicBezTo>
                  <a:cubicBezTo>
                    <a:pt x="5565" y="3196"/>
                    <a:pt x="1" y="7398"/>
                    <a:pt x="1" y="7398"/>
                  </a:cubicBezTo>
                  <a:cubicBezTo>
                    <a:pt x="1" y="7398"/>
                    <a:pt x="2063" y="6503"/>
                    <a:pt x="4126" y="5881"/>
                  </a:cubicBezTo>
                  <a:cubicBezTo>
                    <a:pt x="7161" y="4908"/>
                    <a:pt x="16150" y="3468"/>
                    <a:pt x="17123" y="2067"/>
                  </a:cubicBezTo>
                  <a:cubicBezTo>
                    <a:pt x="17769" y="1111"/>
                    <a:pt x="17162" y="0"/>
                    <a:pt x="15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16;p79">
              <a:extLst>
                <a:ext uri="{FF2B5EF4-FFF2-40B4-BE49-F238E27FC236}">
                  <a16:creationId xmlns:a16="http://schemas.microsoft.com/office/drawing/2014/main" id="{04E25B8D-D99F-98BA-2F89-42851EB1A912}"/>
                </a:ext>
              </a:extLst>
            </p:cNvPr>
            <p:cNvSpPr/>
            <p:nvPr/>
          </p:nvSpPr>
          <p:spPr>
            <a:xfrm>
              <a:off x="2932000" y="1288475"/>
              <a:ext cx="413475" cy="84625"/>
            </a:xfrm>
            <a:custGeom>
              <a:avLst/>
              <a:gdLst/>
              <a:ahLst/>
              <a:cxnLst/>
              <a:rect l="l" t="t" r="r" b="b"/>
              <a:pathLst>
                <a:path w="16539" h="3385" extrusionOk="0">
                  <a:moveTo>
                    <a:pt x="8914" y="1"/>
                  </a:moveTo>
                  <a:cubicBezTo>
                    <a:pt x="4561" y="1"/>
                    <a:pt x="1" y="1569"/>
                    <a:pt x="1" y="1569"/>
                  </a:cubicBezTo>
                  <a:lnTo>
                    <a:pt x="39" y="1569"/>
                  </a:lnTo>
                  <a:cubicBezTo>
                    <a:pt x="39" y="1569"/>
                    <a:pt x="778" y="1514"/>
                    <a:pt x="1895" y="1514"/>
                  </a:cubicBezTo>
                  <a:cubicBezTo>
                    <a:pt x="3253" y="1514"/>
                    <a:pt x="5170" y="1596"/>
                    <a:pt x="7005" y="1958"/>
                  </a:cubicBezTo>
                  <a:cubicBezTo>
                    <a:pt x="9917" y="2565"/>
                    <a:pt x="12191" y="3385"/>
                    <a:pt x="13789" y="3385"/>
                  </a:cubicBezTo>
                  <a:cubicBezTo>
                    <a:pt x="14241" y="3385"/>
                    <a:pt x="14639" y="3319"/>
                    <a:pt x="14982" y="3165"/>
                  </a:cubicBezTo>
                  <a:cubicBezTo>
                    <a:pt x="16539" y="2464"/>
                    <a:pt x="14788" y="635"/>
                    <a:pt x="10935" y="129"/>
                  </a:cubicBezTo>
                  <a:cubicBezTo>
                    <a:pt x="10279" y="40"/>
                    <a:pt x="9599" y="1"/>
                    <a:pt x="8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17;p79">
              <a:extLst>
                <a:ext uri="{FF2B5EF4-FFF2-40B4-BE49-F238E27FC236}">
                  <a16:creationId xmlns:a16="http://schemas.microsoft.com/office/drawing/2014/main" id="{6965C095-9244-546A-AEFC-D14ED7F5587B}"/>
                </a:ext>
              </a:extLst>
            </p:cNvPr>
            <p:cNvSpPr/>
            <p:nvPr/>
          </p:nvSpPr>
          <p:spPr>
            <a:xfrm>
              <a:off x="3554625" y="980925"/>
              <a:ext cx="66175" cy="61975"/>
            </a:xfrm>
            <a:custGeom>
              <a:avLst/>
              <a:gdLst/>
              <a:ahLst/>
              <a:cxnLst/>
              <a:rect l="l" t="t" r="r" b="b"/>
              <a:pathLst>
                <a:path w="2647" h="2479" extrusionOk="0">
                  <a:moveTo>
                    <a:pt x="1343" y="0"/>
                  </a:moveTo>
                  <a:cubicBezTo>
                    <a:pt x="1273" y="0"/>
                    <a:pt x="1201" y="6"/>
                    <a:pt x="1129" y="18"/>
                  </a:cubicBezTo>
                  <a:cubicBezTo>
                    <a:pt x="467" y="135"/>
                    <a:pt x="0" y="757"/>
                    <a:pt x="117" y="1419"/>
                  </a:cubicBezTo>
                  <a:cubicBezTo>
                    <a:pt x="225" y="2032"/>
                    <a:pt x="768" y="2478"/>
                    <a:pt x="1373" y="2478"/>
                  </a:cubicBezTo>
                  <a:cubicBezTo>
                    <a:pt x="1421" y="2478"/>
                    <a:pt x="1469" y="2475"/>
                    <a:pt x="1518" y="2470"/>
                  </a:cubicBezTo>
                  <a:cubicBezTo>
                    <a:pt x="2218" y="2353"/>
                    <a:pt x="2646" y="1730"/>
                    <a:pt x="2569" y="1030"/>
                  </a:cubicBezTo>
                  <a:cubicBezTo>
                    <a:pt x="2464" y="437"/>
                    <a:pt x="1953" y="0"/>
                    <a:pt x="1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518;p79">
              <a:extLst>
                <a:ext uri="{FF2B5EF4-FFF2-40B4-BE49-F238E27FC236}">
                  <a16:creationId xmlns:a16="http://schemas.microsoft.com/office/drawing/2014/main" id="{89CD4E9C-7DCA-C35C-926E-62E966ADE062}"/>
                </a:ext>
              </a:extLst>
            </p:cNvPr>
            <p:cNvSpPr/>
            <p:nvPr/>
          </p:nvSpPr>
          <p:spPr>
            <a:xfrm>
              <a:off x="3537100" y="1112250"/>
              <a:ext cx="66175" cy="61225"/>
            </a:xfrm>
            <a:custGeom>
              <a:avLst/>
              <a:gdLst/>
              <a:ahLst/>
              <a:cxnLst/>
              <a:rect l="l" t="t" r="r" b="b"/>
              <a:pathLst>
                <a:path w="2647" h="2449" extrusionOk="0">
                  <a:moveTo>
                    <a:pt x="1334" y="0"/>
                  </a:moveTo>
                  <a:cubicBezTo>
                    <a:pt x="1266" y="0"/>
                    <a:pt x="1198" y="6"/>
                    <a:pt x="1129" y="18"/>
                  </a:cubicBezTo>
                  <a:cubicBezTo>
                    <a:pt x="468" y="96"/>
                    <a:pt x="1" y="719"/>
                    <a:pt x="118" y="1419"/>
                  </a:cubicBezTo>
                  <a:cubicBezTo>
                    <a:pt x="187" y="2012"/>
                    <a:pt x="695" y="2449"/>
                    <a:pt x="1304" y="2449"/>
                  </a:cubicBezTo>
                  <a:cubicBezTo>
                    <a:pt x="1374" y="2449"/>
                    <a:pt x="1446" y="2443"/>
                    <a:pt x="1518" y="2431"/>
                  </a:cubicBezTo>
                  <a:cubicBezTo>
                    <a:pt x="2180" y="2353"/>
                    <a:pt x="2647" y="1692"/>
                    <a:pt x="2530" y="1030"/>
                  </a:cubicBezTo>
                  <a:cubicBezTo>
                    <a:pt x="2460" y="437"/>
                    <a:pt x="1922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519;p79">
              <a:extLst>
                <a:ext uri="{FF2B5EF4-FFF2-40B4-BE49-F238E27FC236}">
                  <a16:creationId xmlns:a16="http://schemas.microsoft.com/office/drawing/2014/main" id="{6011B5B6-7DF6-B9F5-42A1-DE2D9DE37F36}"/>
                </a:ext>
              </a:extLst>
            </p:cNvPr>
            <p:cNvSpPr/>
            <p:nvPr/>
          </p:nvSpPr>
          <p:spPr>
            <a:xfrm>
              <a:off x="3423275" y="1039225"/>
              <a:ext cx="52575" cy="48475"/>
            </a:xfrm>
            <a:custGeom>
              <a:avLst/>
              <a:gdLst/>
              <a:ahLst/>
              <a:cxnLst/>
              <a:rect l="l" t="t" r="r" b="b"/>
              <a:pathLst>
                <a:path w="2103" h="1939" extrusionOk="0">
                  <a:moveTo>
                    <a:pt x="1090" y="0"/>
                  </a:moveTo>
                  <a:cubicBezTo>
                    <a:pt x="1027" y="0"/>
                    <a:pt x="962" y="7"/>
                    <a:pt x="896" y="21"/>
                  </a:cubicBezTo>
                  <a:cubicBezTo>
                    <a:pt x="351" y="99"/>
                    <a:pt x="1" y="566"/>
                    <a:pt x="79" y="1110"/>
                  </a:cubicBezTo>
                  <a:cubicBezTo>
                    <a:pt x="149" y="1604"/>
                    <a:pt x="572" y="1938"/>
                    <a:pt x="1056" y="1938"/>
                  </a:cubicBezTo>
                  <a:cubicBezTo>
                    <a:pt x="1106" y="1938"/>
                    <a:pt x="1156" y="1935"/>
                    <a:pt x="1207" y="1928"/>
                  </a:cubicBezTo>
                  <a:cubicBezTo>
                    <a:pt x="1713" y="1850"/>
                    <a:pt x="2102" y="1344"/>
                    <a:pt x="2024" y="799"/>
                  </a:cubicBezTo>
                  <a:cubicBezTo>
                    <a:pt x="1922" y="354"/>
                    <a:pt x="1549" y="0"/>
                    <a:pt x="10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520;p79">
              <a:extLst>
                <a:ext uri="{FF2B5EF4-FFF2-40B4-BE49-F238E27FC236}">
                  <a16:creationId xmlns:a16="http://schemas.microsoft.com/office/drawing/2014/main" id="{67B432DE-CC8B-1E3F-B515-3261A4FD0F29}"/>
                </a:ext>
              </a:extLst>
            </p:cNvPr>
            <p:cNvSpPr/>
            <p:nvPr/>
          </p:nvSpPr>
          <p:spPr>
            <a:xfrm>
              <a:off x="3413550" y="1187325"/>
              <a:ext cx="51600" cy="48250"/>
            </a:xfrm>
            <a:custGeom>
              <a:avLst/>
              <a:gdLst/>
              <a:ahLst/>
              <a:cxnLst/>
              <a:rect l="l" t="t" r="r" b="b"/>
              <a:pathLst>
                <a:path w="2064" h="1930" extrusionOk="0">
                  <a:moveTo>
                    <a:pt x="1037" y="1"/>
                  </a:moveTo>
                  <a:cubicBezTo>
                    <a:pt x="990" y="1"/>
                    <a:pt x="943" y="4"/>
                    <a:pt x="896" y="12"/>
                  </a:cubicBezTo>
                  <a:cubicBezTo>
                    <a:pt x="351" y="90"/>
                    <a:pt x="1" y="595"/>
                    <a:pt x="79" y="1101"/>
                  </a:cubicBezTo>
                  <a:cubicBezTo>
                    <a:pt x="149" y="1595"/>
                    <a:pt x="572" y="1929"/>
                    <a:pt x="1027" y="1929"/>
                  </a:cubicBezTo>
                  <a:cubicBezTo>
                    <a:pt x="1074" y="1929"/>
                    <a:pt x="1121" y="1926"/>
                    <a:pt x="1168" y="1918"/>
                  </a:cubicBezTo>
                  <a:cubicBezTo>
                    <a:pt x="1713" y="1841"/>
                    <a:pt x="2063" y="1335"/>
                    <a:pt x="1985" y="829"/>
                  </a:cubicBezTo>
                  <a:cubicBezTo>
                    <a:pt x="1915" y="335"/>
                    <a:pt x="1492" y="1"/>
                    <a:pt x="1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521;p79">
              <a:extLst>
                <a:ext uri="{FF2B5EF4-FFF2-40B4-BE49-F238E27FC236}">
                  <a16:creationId xmlns:a16="http://schemas.microsoft.com/office/drawing/2014/main" id="{1CB45B02-4DD7-AA9A-3BB2-69AFFE16026D}"/>
                </a:ext>
              </a:extLst>
            </p:cNvPr>
            <p:cNvSpPr/>
            <p:nvPr/>
          </p:nvSpPr>
          <p:spPr>
            <a:xfrm>
              <a:off x="2619675" y="1145100"/>
              <a:ext cx="173225" cy="147025"/>
            </a:xfrm>
            <a:custGeom>
              <a:avLst/>
              <a:gdLst/>
              <a:ahLst/>
              <a:cxnLst/>
              <a:rect l="l" t="t" r="r" b="b"/>
              <a:pathLst>
                <a:path w="6929" h="5881" extrusionOk="0">
                  <a:moveTo>
                    <a:pt x="3409" y="0"/>
                  </a:moveTo>
                  <a:cubicBezTo>
                    <a:pt x="2033" y="0"/>
                    <a:pt x="643" y="862"/>
                    <a:pt x="353" y="2401"/>
                  </a:cubicBezTo>
                  <a:cubicBezTo>
                    <a:pt x="0" y="4268"/>
                    <a:pt x="1530" y="5880"/>
                    <a:pt x="3324" y="5880"/>
                  </a:cubicBezTo>
                  <a:cubicBezTo>
                    <a:pt x="3511" y="5880"/>
                    <a:pt x="3702" y="5862"/>
                    <a:pt x="3894" y="5826"/>
                  </a:cubicBezTo>
                  <a:cubicBezTo>
                    <a:pt x="5878" y="5436"/>
                    <a:pt x="6929" y="3257"/>
                    <a:pt x="5995" y="1506"/>
                  </a:cubicBezTo>
                  <a:cubicBezTo>
                    <a:pt x="5447" y="477"/>
                    <a:pt x="4432" y="0"/>
                    <a:pt x="3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Picture 69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F5DD91A9-76FA-178F-061E-88AF78C91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48989" y="4571749"/>
            <a:ext cx="1501698" cy="949654"/>
          </a:xfrm>
          <a:prstGeom prst="rect">
            <a:avLst/>
          </a:prstGeom>
        </p:spPr>
      </p:pic>
      <p:pic>
        <p:nvPicPr>
          <p:cNvPr id="71" name="Picture 70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58CC17B5-6556-E55C-1B92-A2BD77B57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14228" y="4704086"/>
            <a:ext cx="1501698" cy="949654"/>
          </a:xfrm>
          <a:prstGeom prst="rect">
            <a:avLst/>
          </a:prstGeom>
        </p:spPr>
      </p:pic>
      <p:pic>
        <p:nvPicPr>
          <p:cNvPr id="72" name="Picture 71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98ADD06C-2586-0795-7C2D-0712BB0AB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47323" y="4704086"/>
            <a:ext cx="1828945" cy="9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45"/>
          <p:cNvGrpSpPr/>
          <p:nvPr/>
        </p:nvGrpSpPr>
        <p:grpSpPr>
          <a:xfrm>
            <a:off x="7219291" y="167451"/>
            <a:ext cx="2067342" cy="1568210"/>
            <a:chOff x="919625" y="524875"/>
            <a:chExt cx="1997625" cy="1515325"/>
          </a:xfrm>
        </p:grpSpPr>
        <p:sp>
          <p:nvSpPr>
            <p:cNvPr id="2362" name="Google Shape;2362;p45"/>
            <p:cNvSpPr/>
            <p:nvPr/>
          </p:nvSpPr>
          <p:spPr>
            <a:xfrm>
              <a:off x="1312863" y="149874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1312863" y="139146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1361213" y="128419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1312863" y="118321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1237121" y="10948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1142446" y="9875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1073029" y="89922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1016248" y="7793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984693" y="65939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1003626" y="57734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2751768" y="109487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2676018" y="1183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2587643" y="12609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2492968" y="13041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2398318" y="135377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2303643" y="14220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2215293" y="14653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2007018" y="16925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2095368" y="16041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121393" y="6530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190818" y="73603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285493" y="8225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361206" y="899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45"/>
            <p:cNvGrpSpPr/>
            <p:nvPr/>
          </p:nvGrpSpPr>
          <p:grpSpPr>
            <a:xfrm>
              <a:off x="919625" y="524875"/>
              <a:ext cx="1997625" cy="1515325"/>
              <a:chOff x="919625" y="524875"/>
              <a:chExt cx="1997625" cy="1515325"/>
            </a:xfrm>
          </p:grpSpPr>
          <p:sp>
            <p:nvSpPr>
              <p:cNvPr id="2386" name="Google Shape;2386;p45"/>
              <p:cNvSpPr/>
              <p:nvPr/>
            </p:nvSpPr>
            <p:spPr>
              <a:xfrm>
                <a:off x="1303600" y="1663175"/>
                <a:ext cx="4401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7800" extrusionOk="0">
                    <a:moveTo>
                      <a:pt x="14382" y="0"/>
                    </a:moveTo>
                    <a:cubicBezTo>
                      <a:pt x="11529" y="0"/>
                      <a:pt x="6257" y="152"/>
                      <a:pt x="3566" y="888"/>
                    </a:cubicBezTo>
                    <a:cubicBezTo>
                      <a:pt x="1" y="1871"/>
                      <a:pt x="1573" y="3696"/>
                      <a:pt x="1826" y="5436"/>
                    </a:cubicBezTo>
                    <a:cubicBezTo>
                      <a:pt x="2050" y="6980"/>
                      <a:pt x="3005" y="7458"/>
                      <a:pt x="4605" y="7766"/>
                    </a:cubicBezTo>
                    <a:cubicBezTo>
                      <a:pt x="4733" y="7789"/>
                      <a:pt x="4878" y="7799"/>
                      <a:pt x="5039" y="7799"/>
                    </a:cubicBezTo>
                    <a:cubicBezTo>
                      <a:pt x="6703" y="7799"/>
                      <a:pt x="10001" y="6643"/>
                      <a:pt x="12971" y="5184"/>
                    </a:cubicBezTo>
                    <a:cubicBezTo>
                      <a:pt x="16088" y="3696"/>
                      <a:pt x="17014" y="1787"/>
                      <a:pt x="17014" y="1787"/>
                    </a:cubicBezTo>
                    <a:lnTo>
                      <a:pt x="17014" y="1815"/>
                    </a:lnTo>
                    <a:cubicBezTo>
                      <a:pt x="17604" y="944"/>
                      <a:pt x="17576" y="102"/>
                      <a:pt x="15863" y="18"/>
                    </a:cubicBezTo>
                    <a:cubicBezTo>
                      <a:pt x="15523" y="8"/>
                      <a:pt x="15011" y="0"/>
                      <a:pt x="14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5"/>
              <p:cNvSpPr/>
              <p:nvPr/>
            </p:nvSpPr>
            <p:spPr>
              <a:xfrm>
                <a:off x="1432050" y="1675375"/>
                <a:ext cx="2772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1091" h="3571" extrusionOk="0">
                    <a:moveTo>
                      <a:pt x="4955" y="0"/>
                    </a:moveTo>
                    <a:cubicBezTo>
                      <a:pt x="4609" y="0"/>
                      <a:pt x="4371" y="35"/>
                      <a:pt x="4296" y="119"/>
                    </a:cubicBezTo>
                    <a:cubicBezTo>
                      <a:pt x="3847" y="597"/>
                      <a:pt x="3426" y="990"/>
                      <a:pt x="2836" y="1158"/>
                    </a:cubicBezTo>
                    <a:cubicBezTo>
                      <a:pt x="2218" y="1327"/>
                      <a:pt x="1" y="1439"/>
                      <a:pt x="85" y="2393"/>
                    </a:cubicBezTo>
                    <a:cubicBezTo>
                      <a:pt x="168" y="3035"/>
                      <a:pt x="1090" y="3570"/>
                      <a:pt x="2403" y="3570"/>
                    </a:cubicBezTo>
                    <a:cubicBezTo>
                      <a:pt x="2870" y="3570"/>
                      <a:pt x="3386" y="3503"/>
                      <a:pt x="3931" y="3348"/>
                    </a:cubicBezTo>
                    <a:cubicBezTo>
                      <a:pt x="5896" y="2815"/>
                      <a:pt x="9771" y="1635"/>
                      <a:pt x="10192" y="1411"/>
                    </a:cubicBezTo>
                    <a:cubicBezTo>
                      <a:pt x="10613" y="1186"/>
                      <a:pt x="11090" y="877"/>
                      <a:pt x="11090" y="877"/>
                    </a:cubicBezTo>
                    <a:cubicBezTo>
                      <a:pt x="11090" y="877"/>
                      <a:pt x="6684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5"/>
              <p:cNvSpPr/>
              <p:nvPr/>
            </p:nvSpPr>
            <p:spPr>
              <a:xfrm>
                <a:off x="1429700" y="1711500"/>
                <a:ext cx="277050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4288" extrusionOk="0">
                    <a:moveTo>
                      <a:pt x="10774" y="1"/>
                    </a:moveTo>
                    <a:cubicBezTo>
                      <a:pt x="10750" y="1"/>
                      <a:pt x="10718" y="7"/>
                      <a:pt x="10679" y="22"/>
                    </a:cubicBezTo>
                    <a:cubicBezTo>
                      <a:pt x="10679" y="22"/>
                      <a:pt x="4893" y="2467"/>
                      <a:pt x="2967" y="2467"/>
                    </a:cubicBezTo>
                    <a:cubicBezTo>
                      <a:pt x="2935" y="2467"/>
                      <a:pt x="2904" y="2466"/>
                      <a:pt x="2874" y="2465"/>
                    </a:cubicBezTo>
                    <a:cubicBezTo>
                      <a:pt x="1583" y="2393"/>
                      <a:pt x="968" y="2218"/>
                      <a:pt x="626" y="2218"/>
                    </a:cubicBezTo>
                    <a:cubicBezTo>
                      <a:pt x="432" y="2218"/>
                      <a:pt x="326" y="2274"/>
                      <a:pt x="235" y="2436"/>
                    </a:cubicBezTo>
                    <a:cubicBezTo>
                      <a:pt x="0" y="2854"/>
                      <a:pt x="250" y="4288"/>
                      <a:pt x="1906" y="4288"/>
                    </a:cubicBezTo>
                    <a:cubicBezTo>
                      <a:pt x="2033" y="4288"/>
                      <a:pt x="2168" y="4279"/>
                      <a:pt x="2312" y="4261"/>
                    </a:cubicBezTo>
                    <a:cubicBezTo>
                      <a:pt x="4165" y="4065"/>
                      <a:pt x="5288" y="3981"/>
                      <a:pt x="6580" y="3335"/>
                    </a:cubicBezTo>
                    <a:cubicBezTo>
                      <a:pt x="7871" y="2661"/>
                      <a:pt x="9359" y="2212"/>
                      <a:pt x="9836" y="1622"/>
                    </a:cubicBezTo>
                    <a:cubicBezTo>
                      <a:pt x="10278" y="1076"/>
                      <a:pt x="11082" y="1"/>
                      <a:pt x="10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5"/>
              <p:cNvSpPr/>
              <p:nvPr/>
            </p:nvSpPr>
            <p:spPr>
              <a:xfrm>
                <a:off x="1403425" y="1733650"/>
                <a:ext cx="299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644" extrusionOk="0">
                    <a:moveTo>
                      <a:pt x="540" y="0"/>
                    </a:moveTo>
                    <a:cubicBezTo>
                      <a:pt x="527" y="0"/>
                      <a:pt x="513" y="2"/>
                      <a:pt x="500" y="6"/>
                    </a:cubicBezTo>
                    <a:cubicBezTo>
                      <a:pt x="219" y="62"/>
                      <a:pt x="275" y="484"/>
                      <a:pt x="135" y="989"/>
                    </a:cubicBezTo>
                    <a:cubicBezTo>
                      <a:pt x="34" y="1418"/>
                      <a:pt x="1" y="1643"/>
                      <a:pt x="220" y="1643"/>
                    </a:cubicBezTo>
                    <a:cubicBezTo>
                      <a:pt x="245" y="1643"/>
                      <a:pt x="272" y="1640"/>
                      <a:pt x="303" y="1635"/>
                    </a:cubicBezTo>
                    <a:cubicBezTo>
                      <a:pt x="612" y="1579"/>
                      <a:pt x="1061" y="1242"/>
                      <a:pt x="1117" y="1129"/>
                    </a:cubicBezTo>
                    <a:lnTo>
                      <a:pt x="1089" y="1129"/>
                    </a:lnTo>
                    <a:cubicBezTo>
                      <a:pt x="1196" y="782"/>
                      <a:pt x="819" y="0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5"/>
              <p:cNvSpPr/>
              <p:nvPr/>
            </p:nvSpPr>
            <p:spPr>
              <a:xfrm>
                <a:off x="1406075" y="1782075"/>
                <a:ext cx="5477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041" extrusionOk="0">
                    <a:moveTo>
                      <a:pt x="554" y="0"/>
                    </a:moveTo>
                    <a:cubicBezTo>
                      <a:pt x="482" y="0"/>
                      <a:pt x="393" y="35"/>
                      <a:pt x="282" y="119"/>
                    </a:cubicBezTo>
                    <a:cubicBezTo>
                      <a:pt x="85" y="287"/>
                      <a:pt x="1" y="1579"/>
                      <a:pt x="422" y="1803"/>
                    </a:cubicBezTo>
                    <a:cubicBezTo>
                      <a:pt x="684" y="1953"/>
                      <a:pt x="1058" y="2040"/>
                      <a:pt x="1379" y="2040"/>
                    </a:cubicBezTo>
                    <a:cubicBezTo>
                      <a:pt x="1539" y="2040"/>
                      <a:pt x="1685" y="2018"/>
                      <a:pt x="1798" y="1972"/>
                    </a:cubicBezTo>
                    <a:cubicBezTo>
                      <a:pt x="2134" y="1831"/>
                      <a:pt x="2191" y="1747"/>
                      <a:pt x="1966" y="1663"/>
                    </a:cubicBezTo>
                    <a:cubicBezTo>
                      <a:pt x="1769" y="1579"/>
                      <a:pt x="1011" y="1129"/>
                      <a:pt x="927" y="821"/>
                    </a:cubicBezTo>
                    <a:cubicBezTo>
                      <a:pt x="860" y="573"/>
                      <a:pt x="846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5"/>
              <p:cNvSpPr/>
              <p:nvPr/>
            </p:nvSpPr>
            <p:spPr>
              <a:xfrm>
                <a:off x="1472050" y="1678700"/>
                <a:ext cx="512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782" extrusionOk="0">
                    <a:moveTo>
                      <a:pt x="1488" y="0"/>
                    </a:moveTo>
                    <a:cubicBezTo>
                      <a:pt x="1143" y="0"/>
                      <a:pt x="895" y="259"/>
                      <a:pt x="647" y="408"/>
                    </a:cubicBezTo>
                    <a:cubicBezTo>
                      <a:pt x="366" y="576"/>
                      <a:pt x="1" y="773"/>
                      <a:pt x="422" y="773"/>
                    </a:cubicBezTo>
                    <a:cubicBezTo>
                      <a:pt x="422" y="773"/>
                      <a:pt x="531" y="782"/>
                      <a:pt x="684" y="782"/>
                    </a:cubicBezTo>
                    <a:cubicBezTo>
                      <a:pt x="990" y="782"/>
                      <a:pt x="1470" y="744"/>
                      <a:pt x="1601" y="520"/>
                    </a:cubicBezTo>
                    <a:cubicBezTo>
                      <a:pt x="1826" y="183"/>
                      <a:pt x="2050" y="71"/>
                      <a:pt x="1629" y="14"/>
                    </a:cubicBezTo>
                    <a:cubicBezTo>
                      <a:pt x="1580" y="5"/>
                      <a:pt x="1533" y="0"/>
                      <a:pt x="1488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5"/>
              <p:cNvSpPr/>
              <p:nvPr/>
            </p:nvSpPr>
            <p:spPr>
              <a:xfrm>
                <a:off x="919625" y="524875"/>
                <a:ext cx="913925" cy="1190700"/>
              </a:xfrm>
              <a:custGeom>
                <a:avLst/>
                <a:gdLst/>
                <a:ahLst/>
                <a:cxnLst/>
                <a:rect l="l" t="t" r="r" b="b"/>
                <a:pathLst>
                  <a:path w="36557" h="47628" extrusionOk="0">
                    <a:moveTo>
                      <a:pt x="3229" y="0"/>
                    </a:moveTo>
                    <a:cubicBezTo>
                      <a:pt x="0" y="0"/>
                      <a:pt x="3" y="5058"/>
                      <a:pt x="2923" y="12815"/>
                    </a:cubicBezTo>
                    <a:cubicBezTo>
                      <a:pt x="6994" y="23652"/>
                      <a:pt x="16202" y="28256"/>
                      <a:pt x="15978" y="31653"/>
                    </a:cubicBezTo>
                    <a:cubicBezTo>
                      <a:pt x="15781" y="34657"/>
                      <a:pt x="10194" y="39430"/>
                      <a:pt x="15332" y="42995"/>
                    </a:cubicBezTo>
                    <a:cubicBezTo>
                      <a:pt x="19066" y="45606"/>
                      <a:pt x="32008" y="47627"/>
                      <a:pt x="32008" y="47627"/>
                    </a:cubicBezTo>
                    <a:cubicBezTo>
                      <a:pt x="32008" y="47627"/>
                      <a:pt x="36556" y="35696"/>
                      <a:pt x="28751" y="25111"/>
                    </a:cubicBezTo>
                    <a:cubicBezTo>
                      <a:pt x="15381" y="7071"/>
                      <a:pt x="7046" y="0"/>
                      <a:pt x="3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5"/>
              <p:cNvSpPr/>
              <p:nvPr/>
            </p:nvSpPr>
            <p:spPr>
              <a:xfrm>
                <a:off x="923650" y="556276"/>
                <a:ext cx="589150" cy="1117175"/>
              </a:xfrm>
              <a:custGeom>
                <a:avLst/>
                <a:gdLst/>
                <a:ahLst/>
                <a:cxnLst/>
                <a:rect l="l" t="t" r="r" b="b"/>
                <a:pathLst>
                  <a:path w="23566" h="44687" extrusionOk="0">
                    <a:moveTo>
                      <a:pt x="3111" y="1"/>
                    </a:moveTo>
                    <a:cubicBezTo>
                      <a:pt x="1" y="1"/>
                      <a:pt x="226" y="4813"/>
                      <a:pt x="2762" y="11559"/>
                    </a:cubicBezTo>
                    <a:cubicBezTo>
                      <a:pt x="6833" y="22396"/>
                      <a:pt x="16041" y="27000"/>
                      <a:pt x="15817" y="30397"/>
                    </a:cubicBezTo>
                    <a:cubicBezTo>
                      <a:pt x="15620" y="33401"/>
                      <a:pt x="10033" y="38174"/>
                      <a:pt x="15171" y="41739"/>
                    </a:cubicBezTo>
                    <a:cubicBezTo>
                      <a:pt x="16687" y="42806"/>
                      <a:pt x="20280" y="43901"/>
                      <a:pt x="23565" y="44687"/>
                    </a:cubicBezTo>
                    <a:cubicBezTo>
                      <a:pt x="23312" y="43788"/>
                      <a:pt x="22779" y="42497"/>
                      <a:pt x="21993" y="42160"/>
                    </a:cubicBezTo>
                    <a:cubicBezTo>
                      <a:pt x="20589" y="41571"/>
                      <a:pt x="18231" y="38398"/>
                      <a:pt x="19915" y="35394"/>
                    </a:cubicBezTo>
                    <a:cubicBezTo>
                      <a:pt x="21796" y="32053"/>
                      <a:pt x="19354" y="28712"/>
                      <a:pt x="15873" y="20318"/>
                    </a:cubicBezTo>
                    <a:cubicBezTo>
                      <a:pt x="13619" y="14900"/>
                      <a:pt x="15611" y="13358"/>
                      <a:pt x="18256" y="13358"/>
                    </a:cubicBezTo>
                    <a:cubicBezTo>
                      <a:pt x="18873" y="13358"/>
                      <a:pt x="19526" y="13442"/>
                      <a:pt x="20168" y="13580"/>
                    </a:cubicBezTo>
                    <a:cubicBezTo>
                      <a:pt x="11332" y="3843"/>
                      <a:pt x="5890" y="1"/>
                      <a:pt x="3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5"/>
              <p:cNvSpPr/>
              <p:nvPr/>
            </p:nvSpPr>
            <p:spPr>
              <a:xfrm>
                <a:off x="1358350" y="1006325"/>
                <a:ext cx="403600" cy="679075"/>
              </a:xfrm>
              <a:custGeom>
                <a:avLst/>
                <a:gdLst/>
                <a:ahLst/>
                <a:cxnLst/>
                <a:rect l="l" t="t" r="r" b="b"/>
                <a:pathLst>
                  <a:path w="16144" h="27163" extrusionOk="0">
                    <a:moveTo>
                      <a:pt x="2656" y="0"/>
                    </a:moveTo>
                    <a:cubicBezTo>
                      <a:pt x="2152" y="0"/>
                      <a:pt x="1757" y="402"/>
                      <a:pt x="1376" y="1221"/>
                    </a:cubicBezTo>
                    <a:cubicBezTo>
                      <a:pt x="1" y="4141"/>
                      <a:pt x="4605" y="10430"/>
                      <a:pt x="6065" y="14557"/>
                    </a:cubicBezTo>
                    <a:cubicBezTo>
                      <a:pt x="7216" y="17841"/>
                      <a:pt x="10360" y="18459"/>
                      <a:pt x="11848" y="19750"/>
                    </a:cubicBezTo>
                    <a:cubicBezTo>
                      <a:pt x="13140" y="20901"/>
                      <a:pt x="14347" y="27162"/>
                      <a:pt x="14347" y="27162"/>
                    </a:cubicBezTo>
                    <a:cubicBezTo>
                      <a:pt x="14347" y="27162"/>
                      <a:pt x="16144" y="14472"/>
                      <a:pt x="11680" y="9363"/>
                    </a:cubicBezTo>
                    <a:cubicBezTo>
                      <a:pt x="6386" y="3238"/>
                      <a:pt x="4085" y="0"/>
                      <a:pt x="26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5" name="Google Shape;2395;p45"/>
              <p:cNvSpPr/>
              <p:nvPr/>
            </p:nvSpPr>
            <p:spPr>
              <a:xfrm>
                <a:off x="1439075" y="1435625"/>
                <a:ext cx="2702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0468" extrusionOk="0">
                    <a:moveTo>
                      <a:pt x="2157" y="1"/>
                    </a:moveTo>
                    <a:cubicBezTo>
                      <a:pt x="1533" y="1"/>
                      <a:pt x="912" y="337"/>
                      <a:pt x="590" y="1568"/>
                    </a:cubicBezTo>
                    <a:cubicBezTo>
                      <a:pt x="0" y="3701"/>
                      <a:pt x="927" y="5723"/>
                      <a:pt x="2639" y="6425"/>
                    </a:cubicBezTo>
                    <a:cubicBezTo>
                      <a:pt x="4155" y="7042"/>
                      <a:pt x="3538" y="8558"/>
                      <a:pt x="4352" y="8923"/>
                    </a:cubicBezTo>
                    <a:cubicBezTo>
                      <a:pt x="5099" y="9255"/>
                      <a:pt x="8494" y="10215"/>
                      <a:pt x="9423" y="10215"/>
                    </a:cubicBezTo>
                    <a:cubicBezTo>
                      <a:pt x="9436" y="10215"/>
                      <a:pt x="9449" y="10215"/>
                      <a:pt x="9461" y="10215"/>
                    </a:cubicBezTo>
                    <a:cubicBezTo>
                      <a:pt x="10276" y="10215"/>
                      <a:pt x="10809" y="10467"/>
                      <a:pt x="10809" y="10467"/>
                    </a:cubicBezTo>
                    <a:cubicBezTo>
                      <a:pt x="10809" y="10467"/>
                      <a:pt x="9181" y="3308"/>
                      <a:pt x="8086" y="2691"/>
                    </a:cubicBezTo>
                    <a:cubicBezTo>
                      <a:pt x="6907" y="2017"/>
                      <a:pt x="4324" y="697"/>
                      <a:pt x="3650" y="417"/>
                    </a:cubicBezTo>
                    <a:cubicBezTo>
                      <a:pt x="3301" y="282"/>
                      <a:pt x="2728" y="1"/>
                      <a:pt x="2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5"/>
              <p:cNvSpPr/>
              <p:nvPr/>
            </p:nvSpPr>
            <p:spPr>
              <a:xfrm>
                <a:off x="1442575" y="1322275"/>
                <a:ext cx="615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213" extrusionOk="0">
                    <a:moveTo>
                      <a:pt x="516" y="0"/>
                    </a:moveTo>
                    <a:cubicBezTo>
                      <a:pt x="179" y="0"/>
                      <a:pt x="85" y="494"/>
                      <a:pt x="422" y="1526"/>
                    </a:cubicBezTo>
                    <a:cubicBezTo>
                      <a:pt x="815" y="2761"/>
                      <a:pt x="1" y="3547"/>
                      <a:pt x="309" y="3996"/>
                    </a:cubicBezTo>
                    <a:cubicBezTo>
                      <a:pt x="421" y="4148"/>
                      <a:pt x="735" y="4213"/>
                      <a:pt x="1088" y="4213"/>
                    </a:cubicBezTo>
                    <a:cubicBezTo>
                      <a:pt x="1712" y="4213"/>
                      <a:pt x="2461" y="4012"/>
                      <a:pt x="2443" y="3743"/>
                    </a:cubicBezTo>
                    <a:cubicBezTo>
                      <a:pt x="2387" y="3070"/>
                      <a:pt x="1404" y="403"/>
                      <a:pt x="815" y="94"/>
                    </a:cubicBezTo>
                    <a:cubicBezTo>
                      <a:pt x="702" y="32"/>
                      <a:pt x="601" y="0"/>
                      <a:pt x="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5"/>
              <p:cNvSpPr/>
              <p:nvPr/>
            </p:nvSpPr>
            <p:spPr>
              <a:xfrm>
                <a:off x="1739475" y="1690850"/>
                <a:ext cx="206375" cy="2540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163" extrusionOk="0">
                    <a:moveTo>
                      <a:pt x="2287" y="1"/>
                    </a:moveTo>
                    <a:cubicBezTo>
                      <a:pt x="1731" y="1"/>
                      <a:pt x="1289" y="556"/>
                      <a:pt x="1011" y="1241"/>
                    </a:cubicBezTo>
                    <a:cubicBezTo>
                      <a:pt x="1011" y="1241"/>
                      <a:pt x="0" y="3066"/>
                      <a:pt x="253" y="5284"/>
                    </a:cubicBezTo>
                    <a:cubicBezTo>
                      <a:pt x="506" y="7614"/>
                      <a:pt x="1179" y="9776"/>
                      <a:pt x="1994" y="10028"/>
                    </a:cubicBezTo>
                    <a:cubicBezTo>
                      <a:pt x="2268" y="10112"/>
                      <a:pt x="2528" y="10163"/>
                      <a:pt x="2790" y="10163"/>
                    </a:cubicBezTo>
                    <a:cubicBezTo>
                      <a:pt x="3409" y="10163"/>
                      <a:pt x="4036" y="9875"/>
                      <a:pt x="4885" y="9046"/>
                    </a:cubicBezTo>
                    <a:cubicBezTo>
                      <a:pt x="6289" y="7726"/>
                      <a:pt x="8254" y="6772"/>
                      <a:pt x="7468" y="4891"/>
                    </a:cubicBezTo>
                    <a:cubicBezTo>
                      <a:pt x="6738" y="3122"/>
                      <a:pt x="3706" y="764"/>
                      <a:pt x="2836" y="174"/>
                    </a:cubicBezTo>
                    <a:cubicBezTo>
                      <a:pt x="2643" y="54"/>
                      <a:pt x="2459" y="1"/>
                      <a:pt x="2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5"/>
              <p:cNvSpPr/>
              <p:nvPr/>
            </p:nvSpPr>
            <p:spPr>
              <a:xfrm>
                <a:off x="1780175" y="1719750"/>
                <a:ext cx="11022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243" extrusionOk="0">
                    <a:moveTo>
                      <a:pt x="29" y="1"/>
                    </a:moveTo>
                    <a:cubicBezTo>
                      <a:pt x="29" y="1"/>
                      <a:pt x="1" y="394"/>
                      <a:pt x="29" y="731"/>
                    </a:cubicBezTo>
                    <a:cubicBezTo>
                      <a:pt x="57" y="1040"/>
                      <a:pt x="871" y="3229"/>
                      <a:pt x="1320" y="4324"/>
                    </a:cubicBezTo>
                    <a:cubicBezTo>
                      <a:pt x="1587" y="4967"/>
                      <a:pt x="2081" y="5242"/>
                      <a:pt x="2583" y="5242"/>
                    </a:cubicBezTo>
                    <a:cubicBezTo>
                      <a:pt x="2980" y="5242"/>
                      <a:pt x="3381" y="5071"/>
                      <a:pt x="3678" y="4774"/>
                    </a:cubicBezTo>
                    <a:cubicBezTo>
                      <a:pt x="4408" y="4044"/>
                      <a:pt x="3566" y="3229"/>
                      <a:pt x="3426" y="2921"/>
                    </a:cubicBezTo>
                    <a:cubicBezTo>
                      <a:pt x="3257" y="2612"/>
                      <a:pt x="3398" y="2135"/>
                      <a:pt x="3538" y="1601"/>
                    </a:cubicBezTo>
                    <a:cubicBezTo>
                      <a:pt x="3706" y="1068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>
                <a:off x="1746825" y="1726613"/>
                <a:ext cx="10110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6478" extrusionOk="0">
                    <a:moveTo>
                      <a:pt x="990" y="1"/>
                    </a:moveTo>
                    <a:cubicBezTo>
                      <a:pt x="835" y="1"/>
                      <a:pt x="422" y="1043"/>
                      <a:pt x="225" y="1610"/>
                    </a:cubicBezTo>
                    <a:cubicBezTo>
                      <a:pt x="0" y="2227"/>
                      <a:pt x="309" y="3098"/>
                      <a:pt x="393" y="4052"/>
                    </a:cubicBezTo>
                    <a:cubicBezTo>
                      <a:pt x="449" y="5007"/>
                      <a:pt x="899" y="5400"/>
                      <a:pt x="1544" y="6186"/>
                    </a:cubicBezTo>
                    <a:cubicBezTo>
                      <a:pt x="1718" y="6394"/>
                      <a:pt x="1929" y="6477"/>
                      <a:pt x="2153" y="6477"/>
                    </a:cubicBezTo>
                    <a:cubicBezTo>
                      <a:pt x="2832" y="6477"/>
                      <a:pt x="3621" y="5710"/>
                      <a:pt x="3790" y="5372"/>
                    </a:cubicBezTo>
                    <a:cubicBezTo>
                      <a:pt x="4043" y="4922"/>
                      <a:pt x="3594" y="5119"/>
                      <a:pt x="2639" y="4558"/>
                    </a:cubicBezTo>
                    <a:cubicBezTo>
                      <a:pt x="1797" y="4024"/>
                      <a:pt x="1039" y="66"/>
                      <a:pt x="1039" y="66"/>
                    </a:cubicBezTo>
                    <a:cubicBezTo>
                      <a:pt x="1029" y="21"/>
                      <a:pt x="1012" y="1"/>
                      <a:pt x="9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>
                <a:off x="1851075" y="1843375"/>
                <a:ext cx="316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433" extrusionOk="0">
                    <a:moveTo>
                      <a:pt x="1158" y="1"/>
                    </a:moveTo>
                    <a:cubicBezTo>
                      <a:pt x="968" y="1"/>
                      <a:pt x="311" y="430"/>
                      <a:pt x="112" y="727"/>
                    </a:cubicBezTo>
                    <a:cubicBezTo>
                      <a:pt x="28" y="839"/>
                      <a:pt x="0" y="1232"/>
                      <a:pt x="84" y="1373"/>
                    </a:cubicBezTo>
                    <a:cubicBezTo>
                      <a:pt x="105" y="1413"/>
                      <a:pt x="130" y="1433"/>
                      <a:pt x="161" y="1433"/>
                    </a:cubicBezTo>
                    <a:cubicBezTo>
                      <a:pt x="257" y="1433"/>
                      <a:pt x="405" y="1243"/>
                      <a:pt x="618" y="923"/>
                    </a:cubicBezTo>
                    <a:cubicBezTo>
                      <a:pt x="927" y="502"/>
                      <a:pt x="1263" y="165"/>
                      <a:pt x="1207" y="25"/>
                    </a:cubicBezTo>
                    <a:cubicBezTo>
                      <a:pt x="1201" y="9"/>
                      <a:pt x="1184" y="1"/>
                      <a:pt x="1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>
                <a:off x="1793500" y="1881375"/>
                <a:ext cx="516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94" extrusionOk="0">
                    <a:moveTo>
                      <a:pt x="1974" y="0"/>
                    </a:moveTo>
                    <a:cubicBezTo>
                      <a:pt x="1812" y="0"/>
                      <a:pt x="1449" y="383"/>
                      <a:pt x="1264" y="526"/>
                    </a:cubicBezTo>
                    <a:cubicBezTo>
                      <a:pt x="1012" y="751"/>
                      <a:pt x="338" y="891"/>
                      <a:pt x="198" y="891"/>
                    </a:cubicBezTo>
                    <a:cubicBezTo>
                      <a:pt x="29" y="891"/>
                      <a:pt x="1" y="976"/>
                      <a:pt x="57" y="1172"/>
                    </a:cubicBezTo>
                    <a:cubicBezTo>
                      <a:pt x="81" y="1363"/>
                      <a:pt x="328" y="1493"/>
                      <a:pt x="609" y="1493"/>
                    </a:cubicBezTo>
                    <a:cubicBezTo>
                      <a:pt x="658" y="1493"/>
                      <a:pt x="709" y="1489"/>
                      <a:pt x="759" y="1481"/>
                    </a:cubicBezTo>
                    <a:cubicBezTo>
                      <a:pt x="1096" y="1425"/>
                      <a:pt x="2022" y="358"/>
                      <a:pt x="2050" y="190"/>
                    </a:cubicBezTo>
                    <a:cubicBezTo>
                      <a:pt x="2066" y="53"/>
                      <a:pt x="2034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5"/>
              <p:cNvSpPr/>
              <p:nvPr/>
            </p:nvSpPr>
            <p:spPr>
              <a:xfrm>
                <a:off x="1867200" y="1768350"/>
                <a:ext cx="18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071" extrusionOk="0">
                    <a:moveTo>
                      <a:pt x="409" y="1"/>
                    </a:moveTo>
                    <a:cubicBezTo>
                      <a:pt x="277" y="1"/>
                      <a:pt x="257" y="164"/>
                      <a:pt x="141" y="443"/>
                    </a:cubicBezTo>
                    <a:cubicBezTo>
                      <a:pt x="1" y="780"/>
                      <a:pt x="450" y="1033"/>
                      <a:pt x="450" y="1033"/>
                    </a:cubicBezTo>
                    <a:cubicBezTo>
                      <a:pt x="481" y="1059"/>
                      <a:pt x="507" y="1070"/>
                      <a:pt x="528" y="1070"/>
                    </a:cubicBezTo>
                    <a:cubicBezTo>
                      <a:pt x="618" y="1070"/>
                      <a:pt x="618" y="851"/>
                      <a:pt x="618" y="668"/>
                    </a:cubicBezTo>
                    <a:cubicBezTo>
                      <a:pt x="618" y="443"/>
                      <a:pt x="731" y="106"/>
                      <a:pt x="506" y="22"/>
                    </a:cubicBezTo>
                    <a:cubicBezTo>
                      <a:pt x="468" y="8"/>
                      <a:pt x="436" y="1"/>
                      <a:pt x="409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5"/>
              <p:cNvSpPr/>
              <p:nvPr/>
            </p:nvSpPr>
            <p:spPr>
              <a:xfrm>
                <a:off x="1762625" y="1068625"/>
                <a:ext cx="1154625" cy="710125"/>
              </a:xfrm>
              <a:custGeom>
                <a:avLst/>
                <a:gdLst/>
                <a:ahLst/>
                <a:cxnLst/>
                <a:rect l="l" t="t" r="r" b="b"/>
                <a:pathLst>
                  <a:path w="46185" h="28405" extrusionOk="0">
                    <a:moveTo>
                      <a:pt x="42570" y="1"/>
                    </a:moveTo>
                    <a:cubicBezTo>
                      <a:pt x="39569" y="1"/>
                      <a:pt x="31851" y="2802"/>
                      <a:pt x="17716" y="9959"/>
                    </a:cubicBezTo>
                    <a:cubicBezTo>
                      <a:pt x="6879" y="15434"/>
                      <a:pt x="1" y="26495"/>
                      <a:pt x="1" y="26495"/>
                    </a:cubicBezTo>
                    <a:cubicBezTo>
                      <a:pt x="1" y="26495"/>
                      <a:pt x="5231" y="28404"/>
                      <a:pt x="8857" y="28404"/>
                    </a:cubicBezTo>
                    <a:cubicBezTo>
                      <a:pt x="9448" y="28404"/>
                      <a:pt x="9996" y="28354"/>
                      <a:pt x="10473" y="28236"/>
                    </a:cubicBezTo>
                    <a:cubicBezTo>
                      <a:pt x="15105" y="27085"/>
                      <a:pt x="16200" y="21610"/>
                      <a:pt x="18221" y="19252"/>
                    </a:cubicBezTo>
                    <a:cubicBezTo>
                      <a:pt x="20523" y="16585"/>
                      <a:pt x="27177" y="16135"/>
                      <a:pt x="35852" y="9482"/>
                    </a:cubicBezTo>
                    <a:cubicBezTo>
                      <a:pt x="42955" y="4066"/>
                      <a:pt x="46185" y="1"/>
                      <a:pt x="42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5"/>
              <p:cNvSpPr/>
              <p:nvPr/>
            </p:nvSpPr>
            <p:spPr>
              <a:xfrm>
                <a:off x="1883350" y="1088575"/>
                <a:ext cx="1015025" cy="689525"/>
              </a:xfrm>
              <a:custGeom>
                <a:avLst/>
                <a:gdLst/>
                <a:ahLst/>
                <a:cxnLst/>
                <a:rect l="l" t="t" r="r" b="b"/>
                <a:pathLst>
                  <a:path w="40601" h="27581" extrusionOk="0">
                    <a:moveTo>
                      <a:pt x="36947" y="0"/>
                    </a:moveTo>
                    <a:cubicBezTo>
                      <a:pt x="34872" y="0"/>
                      <a:pt x="30556" y="1253"/>
                      <a:pt x="23274" y="4304"/>
                    </a:cubicBezTo>
                    <a:cubicBezTo>
                      <a:pt x="25043" y="4950"/>
                      <a:pt x="25885" y="6775"/>
                      <a:pt x="20327" y="10789"/>
                    </a:cubicBezTo>
                    <a:cubicBezTo>
                      <a:pt x="13168" y="15983"/>
                      <a:pt x="9855" y="17724"/>
                      <a:pt x="8226" y="20924"/>
                    </a:cubicBezTo>
                    <a:cubicBezTo>
                      <a:pt x="6767" y="23844"/>
                      <a:pt x="3538" y="25557"/>
                      <a:pt x="2499" y="25557"/>
                    </a:cubicBezTo>
                    <a:cubicBezTo>
                      <a:pt x="1938" y="25585"/>
                      <a:pt x="787" y="26427"/>
                      <a:pt x="1" y="27045"/>
                    </a:cubicBezTo>
                    <a:cubicBezTo>
                      <a:pt x="1401" y="27340"/>
                      <a:pt x="2940" y="27581"/>
                      <a:pt x="4209" y="27581"/>
                    </a:cubicBezTo>
                    <a:cubicBezTo>
                      <a:pt x="4746" y="27581"/>
                      <a:pt x="5234" y="27538"/>
                      <a:pt x="5644" y="27438"/>
                    </a:cubicBezTo>
                    <a:cubicBezTo>
                      <a:pt x="10276" y="26287"/>
                      <a:pt x="11371" y="20812"/>
                      <a:pt x="13392" y="18454"/>
                    </a:cubicBezTo>
                    <a:cubicBezTo>
                      <a:pt x="15694" y="15759"/>
                      <a:pt x="22348" y="15337"/>
                      <a:pt x="31023" y="8684"/>
                    </a:cubicBezTo>
                    <a:cubicBezTo>
                      <a:pt x="37308" y="3885"/>
                      <a:pt x="40601" y="0"/>
                      <a:pt x="36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5"/>
              <p:cNvSpPr/>
              <p:nvPr/>
            </p:nvSpPr>
            <p:spPr>
              <a:xfrm>
                <a:off x="1786500" y="1278100"/>
                <a:ext cx="610650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17162" extrusionOk="0">
                    <a:moveTo>
                      <a:pt x="23875" y="1"/>
                    </a:moveTo>
                    <a:cubicBezTo>
                      <a:pt x="22839" y="1"/>
                      <a:pt x="19724" y="1584"/>
                      <a:pt x="14094" y="4079"/>
                    </a:cubicBezTo>
                    <a:cubicBezTo>
                      <a:pt x="8563" y="6521"/>
                      <a:pt x="0" y="17161"/>
                      <a:pt x="0" y="17161"/>
                    </a:cubicBezTo>
                    <a:lnTo>
                      <a:pt x="28" y="17161"/>
                    </a:lnTo>
                    <a:cubicBezTo>
                      <a:pt x="28" y="17161"/>
                      <a:pt x="5138" y="12585"/>
                      <a:pt x="6542" y="12136"/>
                    </a:cubicBezTo>
                    <a:cubicBezTo>
                      <a:pt x="8114" y="11603"/>
                      <a:pt x="9854" y="12164"/>
                      <a:pt x="12690" y="10002"/>
                    </a:cubicBezTo>
                    <a:cubicBezTo>
                      <a:pt x="16199" y="7307"/>
                      <a:pt x="22348" y="4079"/>
                      <a:pt x="23836" y="1440"/>
                    </a:cubicBezTo>
                    <a:cubicBezTo>
                      <a:pt x="24390" y="447"/>
                      <a:pt x="24426" y="1"/>
                      <a:pt x="23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5"/>
              <p:cNvSpPr/>
              <p:nvPr/>
            </p:nvSpPr>
            <p:spPr>
              <a:xfrm>
                <a:off x="1780875" y="1577275"/>
                <a:ext cx="3067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6572" extrusionOk="0">
                    <a:moveTo>
                      <a:pt x="10388" y="113"/>
                    </a:moveTo>
                    <a:cubicBezTo>
                      <a:pt x="9911" y="113"/>
                      <a:pt x="7890" y="281"/>
                      <a:pt x="6907" y="422"/>
                    </a:cubicBezTo>
                    <a:cubicBezTo>
                      <a:pt x="5981" y="534"/>
                      <a:pt x="1" y="5700"/>
                      <a:pt x="1" y="5700"/>
                    </a:cubicBezTo>
                    <a:cubicBezTo>
                      <a:pt x="1" y="5700"/>
                      <a:pt x="33" y="5696"/>
                      <a:pt x="86" y="5696"/>
                    </a:cubicBezTo>
                    <a:cubicBezTo>
                      <a:pt x="232" y="5696"/>
                      <a:pt x="540" y="5726"/>
                      <a:pt x="787" y="5952"/>
                    </a:cubicBezTo>
                    <a:cubicBezTo>
                      <a:pt x="1111" y="6223"/>
                      <a:pt x="3208" y="6572"/>
                      <a:pt x="3888" y="6572"/>
                    </a:cubicBezTo>
                    <a:cubicBezTo>
                      <a:pt x="3914" y="6572"/>
                      <a:pt x="3938" y="6571"/>
                      <a:pt x="3959" y="6570"/>
                    </a:cubicBezTo>
                    <a:cubicBezTo>
                      <a:pt x="4549" y="6542"/>
                      <a:pt x="5391" y="5166"/>
                      <a:pt x="6486" y="5166"/>
                    </a:cubicBezTo>
                    <a:cubicBezTo>
                      <a:pt x="7693" y="5166"/>
                      <a:pt x="9574" y="3875"/>
                      <a:pt x="10837" y="2022"/>
                    </a:cubicBezTo>
                    <a:cubicBezTo>
                      <a:pt x="12269" y="1"/>
                      <a:pt x="10894" y="141"/>
                      <a:pt x="10388" y="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5"/>
              <p:cNvSpPr/>
              <p:nvPr/>
            </p:nvSpPr>
            <p:spPr>
              <a:xfrm>
                <a:off x="2066775" y="1508450"/>
                <a:ext cx="990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3215" extrusionOk="0">
                    <a:moveTo>
                      <a:pt x="3546" y="1"/>
                    </a:moveTo>
                    <a:cubicBezTo>
                      <a:pt x="3531" y="1"/>
                      <a:pt x="3516" y="1"/>
                      <a:pt x="3500" y="2"/>
                    </a:cubicBezTo>
                    <a:cubicBezTo>
                      <a:pt x="3079" y="58"/>
                      <a:pt x="777" y="1771"/>
                      <a:pt x="272" y="2304"/>
                    </a:cubicBezTo>
                    <a:cubicBezTo>
                      <a:pt x="1" y="2576"/>
                      <a:pt x="422" y="3215"/>
                      <a:pt x="814" y="3215"/>
                    </a:cubicBezTo>
                    <a:cubicBezTo>
                      <a:pt x="868" y="3215"/>
                      <a:pt x="922" y="3202"/>
                      <a:pt x="974" y="3175"/>
                    </a:cubicBezTo>
                    <a:cubicBezTo>
                      <a:pt x="1395" y="2950"/>
                      <a:pt x="1647" y="2052"/>
                      <a:pt x="2658" y="1238"/>
                    </a:cubicBezTo>
                    <a:cubicBezTo>
                      <a:pt x="3717" y="396"/>
                      <a:pt x="3962" y="1"/>
                      <a:pt x="3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5"/>
              <p:cNvSpPr/>
              <p:nvPr/>
            </p:nvSpPr>
            <p:spPr>
              <a:xfrm>
                <a:off x="1773850" y="1572375"/>
                <a:ext cx="6320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25" extrusionOk="0">
                    <a:moveTo>
                      <a:pt x="1096" y="0"/>
                    </a:moveTo>
                    <a:lnTo>
                      <a:pt x="1" y="2611"/>
                    </a:lnTo>
                    <a:lnTo>
                      <a:pt x="590" y="2920"/>
                    </a:lnTo>
                    <a:cubicBezTo>
                      <a:pt x="590" y="2920"/>
                      <a:pt x="628" y="2924"/>
                      <a:pt x="692" y="2924"/>
                    </a:cubicBezTo>
                    <a:cubicBezTo>
                      <a:pt x="987" y="2924"/>
                      <a:pt x="1840" y="2830"/>
                      <a:pt x="2163" y="1769"/>
                    </a:cubicBezTo>
                    <a:cubicBezTo>
                      <a:pt x="2528" y="477"/>
                      <a:pt x="1096" y="0"/>
                      <a:pt x="1096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5"/>
              <p:cNvSpPr/>
              <p:nvPr/>
            </p:nvSpPr>
            <p:spPr>
              <a:xfrm>
                <a:off x="1798425" y="1432150"/>
                <a:ext cx="3166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7238" extrusionOk="0">
                    <a:moveTo>
                      <a:pt x="12494" y="1"/>
                    </a:moveTo>
                    <a:cubicBezTo>
                      <a:pt x="12265" y="1"/>
                      <a:pt x="11782" y="557"/>
                      <a:pt x="11287" y="1089"/>
                    </a:cubicBezTo>
                    <a:cubicBezTo>
                      <a:pt x="10529" y="1875"/>
                      <a:pt x="8984" y="2970"/>
                      <a:pt x="4970" y="4149"/>
                    </a:cubicBezTo>
                    <a:cubicBezTo>
                      <a:pt x="983" y="5356"/>
                      <a:pt x="1" y="7237"/>
                      <a:pt x="1" y="7237"/>
                    </a:cubicBezTo>
                    <a:lnTo>
                      <a:pt x="478" y="7013"/>
                    </a:lnTo>
                    <a:cubicBezTo>
                      <a:pt x="478" y="7013"/>
                      <a:pt x="1601" y="5497"/>
                      <a:pt x="5335" y="4402"/>
                    </a:cubicBezTo>
                    <a:cubicBezTo>
                      <a:pt x="9097" y="3279"/>
                      <a:pt x="12410" y="1707"/>
                      <a:pt x="12606" y="556"/>
                    </a:cubicBezTo>
                    <a:cubicBezTo>
                      <a:pt x="12664" y="157"/>
                      <a:pt x="12615" y="1"/>
                      <a:pt x="124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5"/>
              <p:cNvSpPr/>
              <p:nvPr/>
            </p:nvSpPr>
            <p:spPr>
              <a:xfrm>
                <a:off x="1739813" y="1243263"/>
                <a:ext cx="91275" cy="36085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434" extrusionOk="0">
                    <a:moveTo>
                      <a:pt x="1275" y="1"/>
                    </a:moveTo>
                    <a:cubicBezTo>
                      <a:pt x="1186" y="1"/>
                      <a:pt x="1048" y="86"/>
                      <a:pt x="843" y="284"/>
                    </a:cubicBezTo>
                    <a:cubicBezTo>
                      <a:pt x="1" y="1098"/>
                      <a:pt x="647" y="4719"/>
                      <a:pt x="1910" y="8425"/>
                    </a:cubicBezTo>
                    <a:cubicBezTo>
                      <a:pt x="3173" y="12131"/>
                      <a:pt x="2584" y="13900"/>
                      <a:pt x="2584" y="13900"/>
                    </a:cubicBezTo>
                    <a:lnTo>
                      <a:pt x="2668" y="14433"/>
                    </a:lnTo>
                    <a:cubicBezTo>
                      <a:pt x="2668" y="14433"/>
                      <a:pt x="3651" y="12524"/>
                      <a:pt x="2303" y="8566"/>
                    </a:cubicBezTo>
                    <a:cubicBezTo>
                      <a:pt x="955" y="4635"/>
                      <a:pt x="955" y="2726"/>
                      <a:pt x="1180" y="1659"/>
                    </a:cubicBezTo>
                    <a:cubicBezTo>
                      <a:pt x="1350" y="830"/>
                      <a:pt x="1552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5"/>
              <p:cNvSpPr/>
              <p:nvPr/>
            </p:nvSpPr>
            <p:spPr>
              <a:xfrm>
                <a:off x="1590675" y="1610275"/>
                <a:ext cx="204975" cy="429925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7197" extrusionOk="0">
                    <a:moveTo>
                      <a:pt x="7637" y="0"/>
                    </a:moveTo>
                    <a:lnTo>
                      <a:pt x="7637" y="28"/>
                    </a:lnTo>
                    <a:cubicBezTo>
                      <a:pt x="7356" y="225"/>
                      <a:pt x="5896" y="1348"/>
                      <a:pt x="4970" y="3510"/>
                    </a:cubicBezTo>
                    <a:cubicBezTo>
                      <a:pt x="3987" y="5868"/>
                      <a:pt x="4268" y="6429"/>
                      <a:pt x="4268" y="6429"/>
                    </a:cubicBezTo>
                    <a:cubicBezTo>
                      <a:pt x="4268" y="6429"/>
                      <a:pt x="365" y="13223"/>
                      <a:pt x="0" y="16677"/>
                    </a:cubicBezTo>
                    <a:cubicBezTo>
                      <a:pt x="0" y="17010"/>
                      <a:pt x="184" y="17197"/>
                      <a:pt x="421" y="17197"/>
                    </a:cubicBezTo>
                    <a:cubicBezTo>
                      <a:pt x="544" y="17197"/>
                      <a:pt x="681" y="17147"/>
                      <a:pt x="815" y="17042"/>
                    </a:cubicBezTo>
                    <a:cubicBezTo>
                      <a:pt x="3145" y="14431"/>
                      <a:pt x="5531" y="6991"/>
                      <a:pt x="5531" y="6991"/>
                    </a:cubicBezTo>
                    <a:cubicBezTo>
                      <a:pt x="5531" y="6991"/>
                      <a:pt x="6149" y="6822"/>
                      <a:pt x="7216" y="4492"/>
                    </a:cubicBezTo>
                    <a:cubicBezTo>
                      <a:pt x="8198" y="2387"/>
                      <a:pt x="8030" y="534"/>
                      <a:pt x="8002" y="197"/>
                    </a:cubicBezTo>
                    <a:lnTo>
                      <a:pt x="8030" y="169"/>
                    </a:lnTo>
                    <a:lnTo>
                      <a:pt x="8002" y="141"/>
                    </a:lnTo>
                    <a:lnTo>
                      <a:pt x="76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5"/>
              <p:cNvSpPr/>
              <p:nvPr/>
            </p:nvSpPr>
            <p:spPr>
              <a:xfrm>
                <a:off x="1750000" y="1574575"/>
                <a:ext cx="72325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748" extrusionOk="0">
                    <a:moveTo>
                      <a:pt x="1818" y="1"/>
                    </a:moveTo>
                    <a:cubicBezTo>
                      <a:pt x="1484" y="1"/>
                      <a:pt x="1123" y="121"/>
                      <a:pt x="815" y="502"/>
                    </a:cubicBezTo>
                    <a:cubicBezTo>
                      <a:pt x="0" y="1540"/>
                      <a:pt x="786" y="2439"/>
                      <a:pt x="786" y="2439"/>
                    </a:cubicBezTo>
                    <a:lnTo>
                      <a:pt x="1376" y="2748"/>
                    </a:lnTo>
                    <a:lnTo>
                      <a:pt x="2892" y="361"/>
                    </a:lnTo>
                    <a:cubicBezTo>
                      <a:pt x="2892" y="361"/>
                      <a:pt x="2396" y="1"/>
                      <a:pt x="1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8" name="Google Shape;2308;p45"/>
          <p:cNvSpPr txBox="1">
            <a:spLocks noGrp="1"/>
          </p:cNvSpPr>
          <p:nvPr>
            <p:ph type="body" idx="1"/>
          </p:nvPr>
        </p:nvSpPr>
        <p:spPr>
          <a:xfrm>
            <a:off x="2216630" y="1889100"/>
            <a:ext cx="3790800" cy="3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You’ve completed the game!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You earned all 9 Points!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09" name="Google Shape;2309;p45"/>
          <p:cNvGrpSpPr/>
          <p:nvPr/>
        </p:nvGrpSpPr>
        <p:grpSpPr>
          <a:xfrm>
            <a:off x="164173" y="970430"/>
            <a:ext cx="1081668" cy="1138493"/>
            <a:chOff x="4959775" y="612300"/>
            <a:chExt cx="2373642" cy="2498340"/>
          </a:xfrm>
        </p:grpSpPr>
        <p:sp>
          <p:nvSpPr>
            <p:cNvPr id="2310" name="Google Shape;2310;p45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5975445" y="1102274"/>
              <a:ext cx="700503" cy="1125942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6568785" y="730923"/>
              <a:ext cx="258393" cy="336473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F1A372-2A2F-8F14-F76B-DA105CA8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2" y="2585864"/>
            <a:ext cx="7712108" cy="1841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3EAB8-9F8F-8E53-3601-FDE2AC6D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67" y="-22883"/>
            <a:ext cx="6907367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2" name="Google Shape;2762;p47"/>
          <p:cNvGrpSpPr/>
          <p:nvPr/>
        </p:nvGrpSpPr>
        <p:grpSpPr>
          <a:xfrm flipH="1">
            <a:off x="5822834" y="2586866"/>
            <a:ext cx="893786" cy="1330641"/>
            <a:chOff x="5582530" y="2106928"/>
            <a:chExt cx="1959197" cy="2916792"/>
          </a:xfrm>
        </p:grpSpPr>
        <p:sp>
          <p:nvSpPr>
            <p:cNvPr id="2763" name="Google Shape;2763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47"/>
          <p:cNvGrpSpPr/>
          <p:nvPr/>
        </p:nvGrpSpPr>
        <p:grpSpPr>
          <a:xfrm>
            <a:off x="6535914" y="3706212"/>
            <a:ext cx="991158" cy="1475605"/>
            <a:chOff x="5582530" y="2106928"/>
            <a:chExt cx="1959197" cy="2916792"/>
          </a:xfrm>
        </p:grpSpPr>
        <p:sp>
          <p:nvSpPr>
            <p:cNvPr id="2808" name="Google Shape;2808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47"/>
          <p:cNvGrpSpPr/>
          <p:nvPr/>
        </p:nvGrpSpPr>
        <p:grpSpPr>
          <a:xfrm>
            <a:off x="6681898" y="2737656"/>
            <a:ext cx="577373" cy="723859"/>
            <a:chOff x="4865025" y="1872525"/>
            <a:chExt cx="1999906" cy="2507306"/>
          </a:xfrm>
        </p:grpSpPr>
        <p:sp>
          <p:nvSpPr>
            <p:cNvPr id="2853" name="Google Shape;2853;p47"/>
            <p:cNvSpPr/>
            <p:nvPr/>
          </p:nvSpPr>
          <p:spPr>
            <a:xfrm>
              <a:off x="5686285" y="2882888"/>
              <a:ext cx="498008" cy="1496943"/>
            </a:xfrm>
            <a:custGeom>
              <a:avLst/>
              <a:gdLst/>
              <a:ahLst/>
              <a:cxnLst/>
              <a:rect l="l" t="t" r="r" b="b"/>
              <a:pathLst>
                <a:path w="5628" h="16917" extrusionOk="0">
                  <a:moveTo>
                    <a:pt x="4098" y="0"/>
                  </a:moveTo>
                  <a:cubicBezTo>
                    <a:pt x="4088" y="0"/>
                    <a:pt x="4065" y="14"/>
                    <a:pt x="4027" y="44"/>
                  </a:cubicBezTo>
                  <a:cubicBezTo>
                    <a:pt x="2669" y="1152"/>
                    <a:pt x="1450" y="1262"/>
                    <a:pt x="736" y="1262"/>
                  </a:cubicBezTo>
                  <a:cubicBezTo>
                    <a:pt x="559" y="1262"/>
                    <a:pt x="413" y="1255"/>
                    <a:pt x="304" y="1255"/>
                  </a:cubicBezTo>
                  <a:cubicBezTo>
                    <a:pt x="62" y="1255"/>
                    <a:pt x="1" y="1289"/>
                    <a:pt x="181" y="1504"/>
                  </a:cubicBezTo>
                  <a:cubicBezTo>
                    <a:pt x="742" y="2205"/>
                    <a:pt x="1669" y="2205"/>
                    <a:pt x="2287" y="2907"/>
                  </a:cubicBezTo>
                  <a:cubicBezTo>
                    <a:pt x="2932" y="3609"/>
                    <a:pt x="3185" y="8045"/>
                    <a:pt x="3325" y="10656"/>
                  </a:cubicBezTo>
                  <a:cubicBezTo>
                    <a:pt x="3466" y="13267"/>
                    <a:pt x="2371" y="16327"/>
                    <a:pt x="2399" y="16496"/>
                  </a:cubicBezTo>
                  <a:cubicBezTo>
                    <a:pt x="2427" y="16636"/>
                    <a:pt x="3157" y="16917"/>
                    <a:pt x="3157" y="16917"/>
                  </a:cubicBezTo>
                  <a:cubicBezTo>
                    <a:pt x="5627" y="12060"/>
                    <a:pt x="3073" y="4311"/>
                    <a:pt x="3157" y="2711"/>
                  </a:cubicBezTo>
                  <a:cubicBezTo>
                    <a:pt x="3208" y="1264"/>
                    <a:pt x="4200" y="0"/>
                    <a:pt x="4098" y="0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4865025" y="1872525"/>
              <a:ext cx="1999906" cy="2149715"/>
            </a:xfrm>
            <a:custGeom>
              <a:avLst/>
              <a:gdLst/>
              <a:ahLst/>
              <a:cxnLst/>
              <a:rect l="l" t="t" r="r" b="b"/>
              <a:pathLst>
                <a:path w="22601" h="24294" extrusionOk="0">
                  <a:moveTo>
                    <a:pt x="13842" y="0"/>
                  </a:moveTo>
                  <a:cubicBezTo>
                    <a:pt x="13279" y="0"/>
                    <a:pt x="12655" y="60"/>
                    <a:pt x="12297" y="120"/>
                  </a:cubicBezTo>
                  <a:cubicBezTo>
                    <a:pt x="12227" y="135"/>
                    <a:pt x="12155" y="142"/>
                    <a:pt x="12081" y="142"/>
                  </a:cubicBezTo>
                  <a:cubicBezTo>
                    <a:pt x="11772" y="142"/>
                    <a:pt x="11439" y="28"/>
                    <a:pt x="11065" y="28"/>
                  </a:cubicBezTo>
                  <a:cubicBezTo>
                    <a:pt x="10895" y="28"/>
                    <a:pt x="10717" y="52"/>
                    <a:pt x="10529" y="120"/>
                  </a:cubicBezTo>
                  <a:cubicBezTo>
                    <a:pt x="9850" y="364"/>
                    <a:pt x="9460" y="3105"/>
                    <a:pt x="9283" y="3105"/>
                  </a:cubicBezTo>
                  <a:cubicBezTo>
                    <a:pt x="9277" y="3105"/>
                    <a:pt x="9271" y="3102"/>
                    <a:pt x="9265" y="3095"/>
                  </a:cubicBezTo>
                  <a:cubicBezTo>
                    <a:pt x="9125" y="2927"/>
                    <a:pt x="9069" y="2534"/>
                    <a:pt x="8985" y="2197"/>
                  </a:cubicBezTo>
                  <a:cubicBezTo>
                    <a:pt x="8872" y="1832"/>
                    <a:pt x="8732" y="1299"/>
                    <a:pt x="8423" y="990"/>
                  </a:cubicBezTo>
                  <a:cubicBezTo>
                    <a:pt x="8343" y="909"/>
                    <a:pt x="8235" y="876"/>
                    <a:pt x="8110" y="876"/>
                  </a:cubicBezTo>
                  <a:cubicBezTo>
                    <a:pt x="7756" y="876"/>
                    <a:pt x="7259" y="1140"/>
                    <a:pt x="6823" y="1327"/>
                  </a:cubicBezTo>
                  <a:cubicBezTo>
                    <a:pt x="6205" y="1579"/>
                    <a:pt x="5419" y="1579"/>
                    <a:pt x="4549" y="2141"/>
                  </a:cubicBezTo>
                  <a:cubicBezTo>
                    <a:pt x="3707" y="2702"/>
                    <a:pt x="3314" y="3938"/>
                    <a:pt x="3257" y="4443"/>
                  </a:cubicBezTo>
                  <a:cubicBezTo>
                    <a:pt x="3201" y="4948"/>
                    <a:pt x="2836" y="5061"/>
                    <a:pt x="1938" y="5313"/>
                  </a:cubicBezTo>
                  <a:cubicBezTo>
                    <a:pt x="1040" y="5566"/>
                    <a:pt x="1292" y="5791"/>
                    <a:pt x="787" y="6127"/>
                  </a:cubicBezTo>
                  <a:cubicBezTo>
                    <a:pt x="282" y="6436"/>
                    <a:pt x="29" y="6998"/>
                    <a:pt x="197" y="7868"/>
                  </a:cubicBezTo>
                  <a:cubicBezTo>
                    <a:pt x="366" y="8710"/>
                    <a:pt x="282" y="9412"/>
                    <a:pt x="225" y="10311"/>
                  </a:cubicBezTo>
                  <a:cubicBezTo>
                    <a:pt x="141" y="11209"/>
                    <a:pt x="338" y="11630"/>
                    <a:pt x="927" y="11911"/>
                  </a:cubicBezTo>
                  <a:cubicBezTo>
                    <a:pt x="1123" y="12000"/>
                    <a:pt x="1429" y="12030"/>
                    <a:pt x="1749" y="12030"/>
                  </a:cubicBezTo>
                  <a:cubicBezTo>
                    <a:pt x="2260" y="12030"/>
                    <a:pt x="2807" y="11954"/>
                    <a:pt x="3002" y="11923"/>
                  </a:cubicBezTo>
                  <a:lnTo>
                    <a:pt x="3002" y="11923"/>
                  </a:lnTo>
                  <a:cubicBezTo>
                    <a:pt x="2688" y="12000"/>
                    <a:pt x="1703" y="12406"/>
                    <a:pt x="1180" y="12641"/>
                  </a:cubicBezTo>
                  <a:cubicBezTo>
                    <a:pt x="646" y="12865"/>
                    <a:pt x="590" y="13539"/>
                    <a:pt x="282" y="14522"/>
                  </a:cubicBezTo>
                  <a:cubicBezTo>
                    <a:pt x="1" y="15533"/>
                    <a:pt x="703" y="15673"/>
                    <a:pt x="703" y="16234"/>
                  </a:cubicBezTo>
                  <a:cubicBezTo>
                    <a:pt x="703" y="16796"/>
                    <a:pt x="1180" y="17835"/>
                    <a:pt x="1685" y="18003"/>
                  </a:cubicBezTo>
                  <a:cubicBezTo>
                    <a:pt x="2191" y="18143"/>
                    <a:pt x="2134" y="19098"/>
                    <a:pt x="2556" y="19351"/>
                  </a:cubicBezTo>
                  <a:cubicBezTo>
                    <a:pt x="2723" y="19458"/>
                    <a:pt x="2910" y="19510"/>
                    <a:pt x="3129" y="19510"/>
                  </a:cubicBezTo>
                  <a:cubicBezTo>
                    <a:pt x="3424" y="19510"/>
                    <a:pt x="3777" y="19416"/>
                    <a:pt x="4212" y="19238"/>
                  </a:cubicBezTo>
                  <a:cubicBezTo>
                    <a:pt x="4840" y="18997"/>
                    <a:pt x="5718" y="18402"/>
                    <a:pt x="5915" y="18402"/>
                  </a:cubicBezTo>
                  <a:cubicBezTo>
                    <a:pt x="5946" y="18402"/>
                    <a:pt x="5960" y="18417"/>
                    <a:pt x="5953" y="18452"/>
                  </a:cubicBezTo>
                  <a:cubicBezTo>
                    <a:pt x="5896" y="18705"/>
                    <a:pt x="5307" y="19210"/>
                    <a:pt x="4942" y="19603"/>
                  </a:cubicBezTo>
                  <a:cubicBezTo>
                    <a:pt x="4605" y="19996"/>
                    <a:pt x="4352" y="21569"/>
                    <a:pt x="4465" y="22018"/>
                  </a:cubicBezTo>
                  <a:cubicBezTo>
                    <a:pt x="4549" y="22467"/>
                    <a:pt x="6458" y="23113"/>
                    <a:pt x="7076" y="23309"/>
                  </a:cubicBezTo>
                  <a:cubicBezTo>
                    <a:pt x="7411" y="23421"/>
                    <a:pt x="7655" y="23451"/>
                    <a:pt x="7886" y="23451"/>
                  </a:cubicBezTo>
                  <a:cubicBezTo>
                    <a:pt x="8062" y="23451"/>
                    <a:pt x="8229" y="23434"/>
                    <a:pt x="8423" y="23422"/>
                  </a:cubicBezTo>
                  <a:cubicBezTo>
                    <a:pt x="8439" y="23420"/>
                    <a:pt x="8455" y="23419"/>
                    <a:pt x="8472" y="23419"/>
                  </a:cubicBezTo>
                  <a:cubicBezTo>
                    <a:pt x="8913" y="23419"/>
                    <a:pt x="9459" y="24128"/>
                    <a:pt x="10136" y="24264"/>
                  </a:cubicBezTo>
                  <a:cubicBezTo>
                    <a:pt x="10220" y="24284"/>
                    <a:pt x="10294" y="24294"/>
                    <a:pt x="10361" y="24294"/>
                  </a:cubicBezTo>
                  <a:cubicBezTo>
                    <a:pt x="10851" y="24294"/>
                    <a:pt x="10945" y="23773"/>
                    <a:pt x="11736" y="23057"/>
                  </a:cubicBezTo>
                  <a:cubicBezTo>
                    <a:pt x="12634" y="22270"/>
                    <a:pt x="12269" y="21344"/>
                    <a:pt x="12269" y="20951"/>
                  </a:cubicBezTo>
                  <a:cubicBezTo>
                    <a:pt x="12269" y="20576"/>
                    <a:pt x="12090" y="19229"/>
                    <a:pt x="12245" y="19229"/>
                  </a:cubicBezTo>
                  <a:cubicBezTo>
                    <a:pt x="12252" y="19229"/>
                    <a:pt x="12260" y="19232"/>
                    <a:pt x="12269" y="19238"/>
                  </a:cubicBezTo>
                  <a:cubicBezTo>
                    <a:pt x="12494" y="19407"/>
                    <a:pt x="12775" y="20109"/>
                    <a:pt x="13196" y="20951"/>
                  </a:cubicBezTo>
                  <a:cubicBezTo>
                    <a:pt x="13589" y="21793"/>
                    <a:pt x="14291" y="21765"/>
                    <a:pt x="14880" y="21962"/>
                  </a:cubicBezTo>
                  <a:cubicBezTo>
                    <a:pt x="14987" y="21996"/>
                    <a:pt x="15095" y="22010"/>
                    <a:pt x="15201" y="22010"/>
                  </a:cubicBezTo>
                  <a:cubicBezTo>
                    <a:pt x="15708" y="22010"/>
                    <a:pt x="16178" y="21675"/>
                    <a:pt x="16340" y="21512"/>
                  </a:cubicBezTo>
                  <a:cubicBezTo>
                    <a:pt x="16537" y="21316"/>
                    <a:pt x="16986" y="20446"/>
                    <a:pt x="17239" y="20165"/>
                  </a:cubicBezTo>
                  <a:cubicBezTo>
                    <a:pt x="17491" y="19856"/>
                    <a:pt x="17940" y="20109"/>
                    <a:pt x="18502" y="19856"/>
                  </a:cubicBezTo>
                  <a:cubicBezTo>
                    <a:pt x="19063" y="19603"/>
                    <a:pt x="19204" y="18284"/>
                    <a:pt x="19148" y="17582"/>
                  </a:cubicBezTo>
                  <a:cubicBezTo>
                    <a:pt x="19065" y="16894"/>
                    <a:pt x="17231" y="15587"/>
                    <a:pt x="17342" y="15587"/>
                  </a:cubicBezTo>
                  <a:cubicBezTo>
                    <a:pt x="17344" y="15587"/>
                    <a:pt x="17347" y="15588"/>
                    <a:pt x="17351" y="15589"/>
                  </a:cubicBezTo>
                  <a:cubicBezTo>
                    <a:pt x="17547" y="15645"/>
                    <a:pt x="18446" y="16431"/>
                    <a:pt x="19148" y="16431"/>
                  </a:cubicBezTo>
                  <a:cubicBezTo>
                    <a:pt x="19821" y="16431"/>
                    <a:pt x="19906" y="16740"/>
                    <a:pt x="20664" y="16796"/>
                  </a:cubicBezTo>
                  <a:cubicBezTo>
                    <a:pt x="20702" y="16799"/>
                    <a:pt x="20739" y="16800"/>
                    <a:pt x="20774" y="16800"/>
                  </a:cubicBezTo>
                  <a:cubicBezTo>
                    <a:pt x="21432" y="16800"/>
                    <a:pt x="21535" y="16312"/>
                    <a:pt x="22067" y="15673"/>
                  </a:cubicBezTo>
                  <a:cubicBezTo>
                    <a:pt x="22601" y="15027"/>
                    <a:pt x="22264" y="14438"/>
                    <a:pt x="22264" y="13623"/>
                  </a:cubicBezTo>
                  <a:cubicBezTo>
                    <a:pt x="22264" y="12809"/>
                    <a:pt x="22376" y="12332"/>
                    <a:pt x="22264" y="11911"/>
                  </a:cubicBezTo>
                  <a:cubicBezTo>
                    <a:pt x="22152" y="11490"/>
                    <a:pt x="21618" y="11013"/>
                    <a:pt x="20916" y="10760"/>
                  </a:cubicBezTo>
                  <a:cubicBezTo>
                    <a:pt x="20780" y="10711"/>
                    <a:pt x="20637" y="10692"/>
                    <a:pt x="20498" y="10692"/>
                  </a:cubicBezTo>
                  <a:cubicBezTo>
                    <a:pt x="20084" y="10692"/>
                    <a:pt x="19701" y="10855"/>
                    <a:pt x="19609" y="10855"/>
                  </a:cubicBezTo>
                  <a:cubicBezTo>
                    <a:pt x="19574" y="10855"/>
                    <a:pt x="19583" y="10830"/>
                    <a:pt x="19653" y="10760"/>
                  </a:cubicBezTo>
                  <a:cubicBezTo>
                    <a:pt x="19962" y="10451"/>
                    <a:pt x="20495" y="10507"/>
                    <a:pt x="20973" y="10451"/>
                  </a:cubicBezTo>
                  <a:cubicBezTo>
                    <a:pt x="21422" y="10423"/>
                    <a:pt x="21422" y="10114"/>
                    <a:pt x="21759" y="9244"/>
                  </a:cubicBezTo>
                  <a:cubicBezTo>
                    <a:pt x="22124" y="8402"/>
                    <a:pt x="21815" y="7756"/>
                    <a:pt x="21759" y="7194"/>
                  </a:cubicBezTo>
                  <a:cubicBezTo>
                    <a:pt x="21702" y="6661"/>
                    <a:pt x="21113" y="6464"/>
                    <a:pt x="20720" y="6127"/>
                  </a:cubicBezTo>
                  <a:cubicBezTo>
                    <a:pt x="20299" y="5791"/>
                    <a:pt x="20523" y="5341"/>
                    <a:pt x="20523" y="4948"/>
                  </a:cubicBezTo>
                  <a:cubicBezTo>
                    <a:pt x="20523" y="4555"/>
                    <a:pt x="20018" y="4359"/>
                    <a:pt x="19063" y="4162"/>
                  </a:cubicBezTo>
                  <a:cubicBezTo>
                    <a:pt x="18885" y="4126"/>
                    <a:pt x="18669" y="4110"/>
                    <a:pt x="18435" y="4110"/>
                  </a:cubicBezTo>
                  <a:cubicBezTo>
                    <a:pt x="17417" y="4110"/>
                    <a:pt x="16051" y="4397"/>
                    <a:pt x="15891" y="4443"/>
                  </a:cubicBezTo>
                  <a:cubicBezTo>
                    <a:pt x="15891" y="4443"/>
                    <a:pt x="16761" y="3292"/>
                    <a:pt x="17154" y="2843"/>
                  </a:cubicBezTo>
                  <a:cubicBezTo>
                    <a:pt x="17547" y="2394"/>
                    <a:pt x="16593" y="1579"/>
                    <a:pt x="16340" y="1327"/>
                  </a:cubicBezTo>
                  <a:cubicBezTo>
                    <a:pt x="16116" y="1074"/>
                    <a:pt x="15638" y="1046"/>
                    <a:pt x="15358" y="737"/>
                  </a:cubicBezTo>
                  <a:cubicBezTo>
                    <a:pt x="15049" y="428"/>
                    <a:pt x="15161" y="120"/>
                    <a:pt x="14487" y="35"/>
                  </a:cubicBezTo>
                  <a:cubicBezTo>
                    <a:pt x="14298" y="11"/>
                    <a:pt x="14075" y="0"/>
                    <a:pt x="13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5202873" y="2264795"/>
              <a:ext cx="1242276" cy="1283600"/>
            </a:xfrm>
            <a:custGeom>
              <a:avLst/>
              <a:gdLst/>
              <a:ahLst/>
              <a:cxnLst/>
              <a:rect l="l" t="t" r="r" b="b"/>
              <a:pathLst>
                <a:path w="14039" h="14506" extrusionOk="0">
                  <a:moveTo>
                    <a:pt x="8240" y="1"/>
                  </a:moveTo>
                  <a:cubicBezTo>
                    <a:pt x="7722" y="1"/>
                    <a:pt x="7250" y="1580"/>
                    <a:pt x="7160" y="2031"/>
                  </a:cubicBezTo>
                  <a:cubicBezTo>
                    <a:pt x="6963" y="2846"/>
                    <a:pt x="7104" y="4783"/>
                    <a:pt x="6402" y="5232"/>
                  </a:cubicBezTo>
                  <a:cubicBezTo>
                    <a:pt x="6121" y="4698"/>
                    <a:pt x="6458" y="1779"/>
                    <a:pt x="5672" y="1638"/>
                  </a:cubicBezTo>
                  <a:cubicBezTo>
                    <a:pt x="5638" y="1633"/>
                    <a:pt x="5606" y="1630"/>
                    <a:pt x="5576" y="1630"/>
                  </a:cubicBezTo>
                  <a:cubicBezTo>
                    <a:pt x="4533" y="1630"/>
                    <a:pt x="5699" y="4849"/>
                    <a:pt x="5672" y="5204"/>
                  </a:cubicBezTo>
                  <a:cubicBezTo>
                    <a:pt x="5625" y="5506"/>
                    <a:pt x="5547" y="5622"/>
                    <a:pt x="5452" y="5622"/>
                  </a:cubicBezTo>
                  <a:cubicBezTo>
                    <a:pt x="5203" y="5622"/>
                    <a:pt x="4844" y="4827"/>
                    <a:pt x="4661" y="4502"/>
                  </a:cubicBezTo>
                  <a:cubicBezTo>
                    <a:pt x="4296" y="3884"/>
                    <a:pt x="3847" y="2930"/>
                    <a:pt x="3258" y="2593"/>
                  </a:cubicBezTo>
                  <a:cubicBezTo>
                    <a:pt x="3012" y="2443"/>
                    <a:pt x="2754" y="2333"/>
                    <a:pt x="2543" y="2333"/>
                  </a:cubicBezTo>
                  <a:cubicBezTo>
                    <a:pt x="2320" y="2333"/>
                    <a:pt x="2150" y="2457"/>
                    <a:pt x="2107" y="2789"/>
                  </a:cubicBezTo>
                  <a:cubicBezTo>
                    <a:pt x="1994" y="3435"/>
                    <a:pt x="3089" y="4390"/>
                    <a:pt x="3510" y="4755"/>
                  </a:cubicBezTo>
                  <a:cubicBezTo>
                    <a:pt x="3959" y="5204"/>
                    <a:pt x="4970" y="5709"/>
                    <a:pt x="4970" y="6411"/>
                  </a:cubicBezTo>
                  <a:cubicBezTo>
                    <a:pt x="4908" y="6425"/>
                    <a:pt x="4843" y="6431"/>
                    <a:pt x="4775" y="6431"/>
                  </a:cubicBezTo>
                  <a:cubicBezTo>
                    <a:pt x="3743" y="6431"/>
                    <a:pt x="2068" y="4943"/>
                    <a:pt x="865" y="4943"/>
                  </a:cubicBezTo>
                  <a:cubicBezTo>
                    <a:pt x="533" y="4943"/>
                    <a:pt x="237" y="5056"/>
                    <a:pt x="1" y="5344"/>
                  </a:cubicBezTo>
                  <a:cubicBezTo>
                    <a:pt x="478" y="5990"/>
                    <a:pt x="4409" y="6692"/>
                    <a:pt x="4268" y="7113"/>
                  </a:cubicBezTo>
                  <a:lnTo>
                    <a:pt x="4240" y="7085"/>
                  </a:lnTo>
                  <a:cubicBezTo>
                    <a:pt x="4100" y="7590"/>
                    <a:pt x="2303" y="7646"/>
                    <a:pt x="1882" y="7759"/>
                  </a:cubicBezTo>
                  <a:cubicBezTo>
                    <a:pt x="1180" y="8011"/>
                    <a:pt x="338" y="8545"/>
                    <a:pt x="197" y="9359"/>
                  </a:cubicBezTo>
                  <a:cubicBezTo>
                    <a:pt x="381" y="9415"/>
                    <a:pt x="565" y="9440"/>
                    <a:pt x="749" y="9440"/>
                  </a:cubicBezTo>
                  <a:cubicBezTo>
                    <a:pt x="2220" y="9440"/>
                    <a:pt x="3682" y="7837"/>
                    <a:pt x="5054" y="7787"/>
                  </a:cubicBezTo>
                  <a:lnTo>
                    <a:pt x="5054" y="7787"/>
                  </a:lnTo>
                  <a:cubicBezTo>
                    <a:pt x="4605" y="8601"/>
                    <a:pt x="1798" y="10622"/>
                    <a:pt x="2556" y="11773"/>
                  </a:cubicBezTo>
                  <a:cubicBezTo>
                    <a:pt x="2614" y="11866"/>
                    <a:pt x="2685" y="11905"/>
                    <a:pt x="2764" y="11905"/>
                  </a:cubicBezTo>
                  <a:cubicBezTo>
                    <a:pt x="3140" y="11905"/>
                    <a:pt x="3694" y="11008"/>
                    <a:pt x="3903" y="10706"/>
                  </a:cubicBezTo>
                  <a:cubicBezTo>
                    <a:pt x="4352" y="10061"/>
                    <a:pt x="4689" y="9415"/>
                    <a:pt x="5363" y="8966"/>
                  </a:cubicBezTo>
                  <a:lnTo>
                    <a:pt x="5363" y="8966"/>
                  </a:lnTo>
                  <a:cubicBezTo>
                    <a:pt x="5447" y="10117"/>
                    <a:pt x="3033" y="13626"/>
                    <a:pt x="4605" y="14469"/>
                  </a:cubicBezTo>
                  <a:cubicBezTo>
                    <a:pt x="4647" y="14494"/>
                    <a:pt x="4688" y="14506"/>
                    <a:pt x="4726" y="14506"/>
                  </a:cubicBezTo>
                  <a:cubicBezTo>
                    <a:pt x="5450" y="14506"/>
                    <a:pt x="5498" y="10179"/>
                    <a:pt x="6458" y="9752"/>
                  </a:cubicBezTo>
                  <a:cubicBezTo>
                    <a:pt x="6907" y="11100"/>
                    <a:pt x="7048" y="13767"/>
                    <a:pt x="9069" y="14075"/>
                  </a:cubicBezTo>
                  <a:cubicBezTo>
                    <a:pt x="9659" y="12475"/>
                    <a:pt x="6458" y="10566"/>
                    <a:pt x="7216" y="8938"/>
                  </a:cubicBezTo>
                  <a:cubicBezTo>
                    <a:pt x="7319" y="8741"/>
                    <a:pt x="7397" y="8666"/>
                    <a:pt x="7465" y="8666"/>
                  </a:cubicBezTo>
                  <a:cubicBezTo>
                    <a:pt x="7600" y="8666"/>
                    <a:pt x="7693" y="8966"/>
                    <a:pt x="7862" y="9190"/>
                  </a:cubicBezTo>
                  <a:cubicBezTo>
                    <a:pt x="8255" y="9808"/>
                    <a:pt x="8620" y="10370"/>
                    <a:pt x="9125" y="10847"/>
                  </a:cubicBezTo>
                  <a:cubicBezTo>
                    <a:pt x="9648" y="11392"/>
                    <a:pt x="10741" y="12342"/>
                    <a:pt x="11659" y="12342"/>
                  </a:cubicBezTo>
                  <a:cubicBezTo>
                    <a:pt x="11876" y="12342"/>
                    <a:pt x="12082" y="12289"/>
                    <a:pt x="12270" y="12166"/>
                  </a:cubicBezTo>
                  <a:cubicBezTo>
                    <a:pt x="11371" y="10706"/>
                    <a:pt x="9434" y="10061"/>
                    <a:pt x="8479" y="8545"/>
                  </a:cubicBezTo>
                  <a:cubicBezTo>
                    <a:pt x="8619" y="8435"/>
                    <a:pt x="8797" y="8392"/>
                    <a:pt x="8999" y="8392"/>
                  </a:cubicBezTo>
                  <a:cubicBezTo>
                    <a:pt x="9726" y="8392"/>
                    <a:pt x="10755" y="8962"/>
                    <a:pt x="11371" y="9050"/>
                  </a:cubicBezTo>
                  <a:cubicBezTo>
                    <a:pt x="11525" y="9061"/>
                    <a:pt x="11710" y="9071"/>
                    <a:pt x="11912" y="9071"/>
                  </a:cubicBezTo>
                  <a:cubicBezTo>
                    <a:pt x="12706" y="9071"/>
                    <a:pt x="13747" y="8930"/>
                    <a:pt x="14038" y="8236"/>
                  </a:cubicBezTo>
                  <a:cubicBezTo>
                    <a:pt x="13629" y="8122"/>
                    <a:pt x="13184" y="8091"/>
                    <a:pt x="12726" y="8091"/>
                  </a:cubicBezTo>
                  <a:cubicBezTo>
                    <a:pt x="12210" y="8091"/>
                    <a:pt x="11677" y="8130"/>
                    <a:pt x="11162" y="8130"/>
                  </a:cubicBezTo>
                  <a:cubicBezTo>
                    <a:pt x="10788" y="8130"/>
                    <a:pt x="10423" y="8110"/>
                    <a:pt x="10080" y="8039"/>
                  </a:cubicBezTo>
                  <a:cubicBezTo>
                    <a:pt x="9715" y="7955"/>
                    <a:pt x="8367" y="7646"/>
                    <a:pt x="8367" y="7253"/>
                  </a:cubicBezTo>
                  <a:cubicBezTo>
                    <a:pt x="8367" y="6692"/>
                    <a:pt x="9715" y="6748"/>
                    <a:pt x="10136" y="6692"/>
                  </a:cubicBezTo>
                  <a:cubicBezTo>
                    <a:pt x="10782" y="6551"/>
                    <a:pt x="13982" y="5400"/>
                    <a:pt x="12241" y="5035"/>
                  </a:cubicBezTo>
                  <a:cubicBezTo>
                    <a:pt x="12181" y="5024"/>
                    <a:pt x="12116" y="5019"/>
                    <a:pt x="12049" y="5019"/>
                  </a:cubicBezTo>
                  <a:cubicBezTo>
                    <a:pt x="11162" y="5019"/>
                    <a:pt x="9706" y="5908"/>
                    <a:pt x="8753" y="5908"/>
                  </a:cubicBezTo>
                  <a:cubicBezTo>
                    <a:pt x="8497" y="5908"/>
                    <a:pt x="8277" y="5844"/>
                    <a:pt x="8115" y="5681"/>
                  </a:cubicBezTo>
                  <a:cubicBezTo>
                    <a:pt x="8760" y="5035"/>
                    <a:pt x="9883" y="4923"/>
                    <a:pt x="10585" y="4277"/>
                  </a:cubicBezTo>
                  <a:cubicBezTo>
                    <a:pt x="10866" y="3997"/>
                    <a:pt x="12073" y="2284"/>
                    <a:pt x="11343" y="1919"/>
                  </a:cubicBezTo>
                  <a:cubicBezTo>
                    <a:pt x="11280" y="1891"/>
                    <a:pt x="11214" y="1878"/>
                    <a:pt x="11145" y="1878"/>
                  </a:cubicBezTo>
                  <a:cubicBezTo>
                    <a:pt x="10245" y="1878"/>
                    <a:pt x="8942" y="4138"/>
                    <a:pt x="8002" y="4895"/>
                  </a:cubicBezTo>
                  <a:cubicBezTo>
                    <a:pt x="8030" y="4586"/>
                    <a:pt x="8086" y="3997"/>
                    <a:pt x="8115" y="3800"/>
                  </a:cubicBezTo>
                  <a:cubicBezTo>
                    <a:pt x="8227" y="2930"/>
                    <a:pt x="9069" y="1133"/>
                    <a:pt x="8620" y="319"/>
                  </a:cubicBezTo>
                  <a:cubicBezTo>
                    <a:pt x="8494" y="94"/>
                    <a:pt x="8365" y="1"/>
                    <a:pt x="8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5800966" y="2027115"/>
              <a:ext cx="311299" cy="882043"/>
            </a:xfrm>
            <a:custGeom>
              <a:avLst/>
              <a:gdLst/>
              <a:ahLst/>
              <a:cxnLst/>
              <a:rect l="l" t="t" r="r" b="b"/>
              <a:pathLst>
                <a:path w="3518" h="9968" extrusionOk="0">
                  <a:moveTo>
                    <a:pt x="682" y="1"/>
                  </a:moveTo>
                  <a:lnTo>
                    <a:pt x="682" y="1"/>
                  </a:lnTo>
                  <a:cubicBezTo>
                    <a:pt x="26" y="2819"/>
                    <a:pt x="1" y="5742"/>
                    <a:pt x="97" y="8625"/>
                  </a:cubicBezTo>
                  <a:lnTo>
                    <a:pt x="97" y="8625"/>
                  </a:lnTo>
                  <a:cubicBezTo>
                    <a:pt x="95" y="8633"/>
                    <a:pt x="94" y="8640"/>
                    <a:pt x="92" y="8648"/>
                  </a:cubicBezTo>
                  <a:lnTo>
                    <a:pt x="97" y="8648"/>
                  </a:lnTo>
                  <a:lnTo>
                    <a:pt x="97" y="8648"/>
                  </a:lnTo>
                  <a:cubicBezTo>
                    <a:pt x="112" y="9089"/>
                    <a:pt x="130" y="9529"/>
                    <a:pt x="148" y="9967"/>
                  </a:cubicBezTo>
                  <a:cubicBezTo>
                    <a:pt x="219" y="9536"/>
                    <a:pt x="297" y="9105"/>
                    <a:pt x="385" y="8674"/>
                  </a:cubicBezTo>
                  <a:lnTo>
                    <a:pt x="385" y="8674"/>
                  </a:lnTo>
                  <a:lnTo>
                    <a:pt x="401" y="8676"/>
                  </a:lnTo>
                  <a:cubicBezTo>
                    <a:pt x="400" y="8653"/>
                    <a:pt x="399" y="8631"/>
                    <a:pt x="398" y="8608"/>
                  </a:cubicBezTo>
                  <a:lnTo>
                    <a:pt x="398" y="8608"/>
                  </a:lnTo>
                  <a:cubicBezTo>
                    <a:pt x="972" y="5814"/>
                    <a:pt x="1922" y="3071"/>
                    <a:pt x="3517" y="703"/>
                  </a:cubicBezTo>
                  <a:lnTo>
                    <a:pt x="3517" y="703"/>
                  </a:lnTo>
                  <a:cubicBezTo>
                    <a:pt x="2170" y="2415"/>
                    <a:pt x="1243" y="4437"/>
                    <a:pt x="626" y="6514"/>
                  </a:cubicBezTo>
                  <a:cubicBezTo>
                    <a:pt x="527" y="6823"/>
                    <a:pt x="439" y="7132"/>
                    <a:pt x="359" y="7443"/>
                  </a:cubicBezTo>
                  <a:lnTo>
                    <a:pt x="359" y="7443"/>
                  </a:lnTo>
                  <a:cubicBezTo>
                    <a:pt x="290" y="4957"/>
                    <a:pt x="320" y="2458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5031472" y="2168785"/>
              <a:ext cx="732942" cy="737897"/>
            </a:xfrm>
            <a:custGeom>
              <a:avLst/>
              <a:gdLst/>
              <a:ahLst/>
              <a:cxnLst/>
              <a:rect l="l" t="t" r="r" b="b"/>
              <a:pathLst>
                <a:path w="8283" h="8339" extrusionOk="0">
                  <a:moveTo>
                    <a:pt x="3931" y="0"/>
                  </a:moveTo>
                  <a:cubicBezTo>
                    <a:pt x="5538" y="2357"/>
                    <a:pt x="6762" y="4943"/>
                    <a:pt x="7699" y="7638"/>
                  </a:cubicBezTo>
                  <a:lnTo>
                    <a:pt x="7699" y="7638"/>
                  </a:lnTo>
                  <a:cubicBezTo>
                    <a:pt x="6573" y="6951"/>
                    <a:pt x="5402" y="6375"/>
                    <a:pt x="4184" y="5868"/>
                  </a:cubicBezTo>
                  <a:cubicBezTo>
                    <a:pt x="2836" y="5334"/>
                    <a:pt x="1433" y="4885"/>
                    <a:pt x="1" y="4604"/>
                  </a:cubicBezTo>
                  <a:lnTo>
                    <a:pt x="1" y="4604"/>
                  </a:lnTo>
                  <a:cubicBezTo>
                    <a:pt x="1405" y="5025"/>
                    <a:pt x="2780" y="5503"/>
                    <a:pt x="4100" y="6092"/>
                  </a:cubicBezTo>
                  <a:cubicBezTo>
                    <a:pt x="5531" y="6738"/>
                    <a:pt x="6963" y="7468"/>
                    <a:pt x="8283" y="8338"/>
                  </a:cubicBezTo>
                  <a:cubicBezTo>
                    <a:pt x="7272" y="5362"/>
                    <a:pt x="5925" y="2443"/>
                    <a:pt x="3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5120933" y="2409739"/>
              <a:ext cx="653480" cy="489513"/>
            </a:xfrm>
            <a:custGeom>
              <a:avLst/>
              <a:gdLst/>
              <a:ahLst/>
              <a:cxnLst/>
              <a:rect l="l" t="t" r="r" b="b"/>
              <a:pathLst>
                <a:path w="7385" h="5532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3535" y="1453"/>
                    <a:pt x="5158" y="3153"/>
                    <a:pt x="6583" y="4986"/>
                  </a:cubicBezTo>
                  <a:lnTo>
                    <a:pt x="6583" y="4986"/>
                  </a:lnTo>
                  <a:cubicBezTo>
                    <a:pt x="4940" y="4536"/>
                    <a:pt x="3243" y="4279"/>
                    <a:pt x="1546" y="4279"/>
                  </a:cubicBezTo>
                  <a:cubicBezTo>
                    <a:pt x="1030" y="4279"/>
                    <a:pt x="515" y="4303"/>
                    <a:pt x="0" y="4352"/>
                  </a:cubicBezTo>
                  <a:cubicBezTo>
                    <a:pt x="2499" y="4352"/>
                    <a:pt x="5026" y="4745"/>
                    <a:pt x="7384" y="5531"/>
                  </a:cubicBezTo>
                  <a:cubicBezTo>
                    <a:pt x="5784" y="3425"/>
                    <a:pt x="3931" y="1460"/>
                    <a:pt x="1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5071203" y="2951290"/>
              <a:ext cx="715598" cy="437305"/>
            </a:xfrm>
            <a:custGeom>
              <a:avLst/>
              <a:gdLst/>
              <a:ahLst/>
              <a:cxnLst/>
              <a:rect l="l" t="t" r="r" b="b"/>
              <a:pathLst>
                <a:path w="8087" h="4942" extrusionOk="0">
                  <a:moveTo>
                    <a:pt x="8086" y="1"/>
                  </a:moveTo>
                  <a:lnTo>
                    <a:pt x="8086" y="1"/>
                  </a:lnTo>
                  <a:cubicBezTo>
                    <a:pt x="5335" y="309"/>
                    <a:pt x="2556" y="843"/>
                    <a:pt x="1" y="1994"/>
                  </a:cubicBezTo>
                  <a:lnTo>
                    <a:pt x="29" y="1994"/>
                  </a:lnTo>
                  <a:cubicBezTo>
                    <a:pt x="2300" y="1211"/>
                    <a:pt x="4644" y="719"/>
                    <a:pt x="7015" y="428"/>
                  </a:cubicBezTo>
                  <a:lnTo>
                    <a:pt x="7015" y="428"/>
                  </a:lnTo>
                  <a:cubicBezTo>
                    <a:pt x="6163" y="1079"/>
                    <a:pt x="5328" y="1747"/>
                    <a:pt x="4493" y="2415"/>
                  </a:cubicBezTo>
                  <a:cubicBezTo>
                    <a:pt x="3538" y="3229"/>
                    <a:pt x="2612" y="4071"/>
                    <a:pt x="1714" y="4942"/>
                  </a:cubicBezTo>
                  <a:cubicBezTo>
                    <a:pt x="3651" y="3370"/>
                    <a:pt x="5616" y="1826"/>
                    <a:pt x="7637" y="338"/>
                  </a:cubicBezTo>
                  <a:lnTo>
                    <a:pt x="80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5260037" y="2971200"/>
              <a:ext cx="479602" cy="241040"/>
            </a:xfrm>
            <a:custGeom>
              <a:avLst/>
              <a:gdLst/>
              <a:ahLst/>
              <a:cxnLst/>
              <a:rect l="l" t="t" r="r" b="b"/>
              <a:pathLst>
                <a:path w="5420" h="2724" extrusionOk="0">
                  <a:moveTo>
                    <a:pt x="5419" y="0"/>
                  </a:moveTo>
                  <a:lnTo>
                    <a:pt x="5419" y="0"/>
                  </a:lnTo>
                  <a:cubicBezTo>
                    <a:pt x="3426" y="449"/>
                    <a:pt x="1601" y="1488"/>
                    <a:pt x="1" y="2723"/>
                  </a:cubicBezTo>
                  <a:cubicBezTo>
                    <a:pt x="1825" y="1825"/>
                    <a:pt x="3566" y="842"/>
                    <a:pt x="5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5498513" y="2936424"/>
              <a:ext cx="320590" cy="782583"/>
            </a:xfrm>
            <a:custGeom>
              <a:avLst/>
              <a:gdLst/>
              <a:ahLst/>
              <a:cxnLst/>
              <a:rect l="l" t="t" r="r" b="b"/>
              <a:pathLst>
                <a:path w="3623" h="8844" extrusionOk="0">
                  <a:moveTo>
                    <a:pt x="3622" y="0"/>
                  </a:moveTo>
                  <a:cubicBezTo>
                    <a:pt x="3432" y="353"/>
                    <a:pt x="3247" y="710"/>
                    <a:pt x="3067" y="1069"/>
                  </a:cubicBezTo>
                  <a:lnTo>
                    <a:pt x="3067" y="1069"/>
                  </a:lnTo>
                  <a:lnTo>
                    <a:pt x="3061" y="1067"/>
                  </a:lnTo>
                  <a:cubicBezTo>
                    <a:pt x="3059" y="1075"/>
                    <a:pt x="3058" y="1083"/>
                    <a:pt x="3056" y="1091"/>
                  </a:cubicBezTo>
                  <a:lnTo>
                    <a:pt x="3056" y="1091"/>
                  </a:lnTo>
                  <a:cubicBezTo>
                    <a:pt x="1814" y="3579"/>
                    <a:pt x="833" y="6201"/>
                    <a:pt x="1" y="8844"/>
                  </a:cubicBezTo>
                  <a:cubicBezTo>
                    <a:pt x="787" y="6963"/>
                    <a:pt x="1601" y="4885"/>
                    <a:pt x="2443" y="3032"/>
                  </a:cubicBezTo>
                  <a:cubicBezTo>
                    <a:pt x="2582" y="2728"/>
                    <a:pt x="2727" y="2417"/>
                    <a:pt x="2875" y="2106"/>
                  </a:cubicBezTo>
                  <a:lnTo>
                    <a:pt x="2875" y="2106"/>
                  </a:lnTo>
                  <a:cubicBezTo>
                    <a:pt x="2519" y="4333"/>
                    <a:pt x="2433" y="6610"/>
                    <a:pt x="2724" y="8844"/>
                  </a:cubicBezTo>
                  <a:cubicBezTo>
                    <a:pt x="2696" y="8198"/>
                    <a:pt x="2668" y="7552"/>
                    <a:pt x="2696" y="6907"/>
                  </a:cubicBezTo>
                  <a:cubicBezTo>
                    <a:pt x="2752" y="4576"/>
                    <a:pt x="3061" y="2246"/>
                    <a:pt x="3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5833884" y="2936424"/>
              <a:ext cx="531721" cy="576408"/>
            </a:xfrm>
            <a:custGeom>
              <a:avLst/>
              <a:gdLst/>
              <a:ahLst/>
              <a:cxnLst/>
              <a:rect l="l" t="t" r="r" b="b"/>
              <a:pathLst>
                <a:path w="6009" h="6514" extrusionOk="0">
                  <a:moveTo>
                    <a:pt x="1" y="0"/>
                  </a:moveTo>
                  <a:lnTo>
                    <a:pt x="169" y="421"/>
                  </a:lnTo>
                  <a:cubicBezTo>
                    <a:pt x="1068" y="2527"/>
                    <a:pt x="1994" y="4576"/>
                    <a:pt x="3173" y="6514"/>
                  </a:cubicBezTo>
                  <a:cubicBezTo>
                    <a:pt x="2668" y="5503"/>
                    <a:pt x="2219" y="4464"/>
                    <a:pt x="1770" y="3453"/>
                  </a:cubicBezTo>
                  <a:cubicBezTo>
                    <a:pt x="1384" y="2562"/>
                    <a:pt x="998" y="1670"/>
                    <a:pt x="631" y="779"/>
                  </a:cubicBezTo>
                  <a:lnTo>
                    <a:pt x="631" y="779"/>
                  </a:lnTo>
                  <a:cubicBezTo>
                    <a:pt x="2683" y="2194"/>
                    <a:pt x="4507" y="3947"/>
                    <a:pt x="6009" y="5924"/>
                  </a:cubicBezTo>
                  <a:cubicBezTo>
                    <a:pt x="4605" y="3650"/>
                    <a:pt x="2640" y="1713"/>
                    <a:pt x="394" y="2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5836362" y="2898551"/>
              <a:ext cx="732942" cy="224227"/>
            </a:xfrm>
            <a:custGeom>
              <a:avLst/>
              <a:gdLst/>
              <a:ahLst/>
              <a:cxnLst/>
              <a:rect l="l" t="t" r="r" b="b"/>
              <a:pathLst>
                <a:path w="8283" h="2534" extrusionOk="0">
                  <a:moveTo>
                    <a:pt x="3817" y="0"/>
                  </a:moveTo>
                  <a:cubicBezTo>
                    <a:pt x="2537" y="0"/>
                    <a:pt x="1259" y="70"/>
                    <a:pt x="1" y="260"/>
                  </a:cubicBezTo>
                  <a:cubicBezTo>
                    <a:pt x="2724" y="1046"/>
                    <a:pt x="5532" y="1860"/>
                    <a:pt x="8283" y="2534"/>
                  </a:cubicBezTo>
                  <a:cubicBezTo>
                    <a:pt x="6061" y="1768"/>
                    <a:pt x="3724" y="1048"/>
                    <a:pt x="1460" y="375"/>
                  </a:cubicBezTo>
                  <a:lnTo>
                    <a:pt x="1460" y="375"/>
                  </a:lnTo>
                  <a:cubicBezTo>
                    <a:pt x="2470" y="277"/>
                    <a:pt x="3496" y="254"/>
                    <a:pt x="4521" y="232"/>
                  </a:cubicBezTo>
                  <a:cubicBezTo>
                    <a:pt x="5756" y="232"/>
                    <a:pt x="7020" y="260"/>
                    <a:pt x="8283" y="316"/>
                  </a:cubicBezTo>
                  <a:cubicBezTo>
                    <a:pt x="7020" y="147"/>
                    <a:pt x="5784" y="35"/>
                    <a:pt x="4521" y="7"/>
                  </a:cubicBezTo>
                  <a:cubicBezTo>
                    <a:pt x="4286" y="3"/>
                    <a:pt x="4052" y="0"/>
                    <a:pt x="3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5841405" y="2409739"/>
              <a:ext cx="750286" cy="427395"/>
            </a:xfrm>
            <a:custGeom>
              <a:avLst/>
              <a:gdLst/>
              <a:ahLst/>
              <a:cxnLst/>
              <a:rect l="l" t="t" r="r" b="b"/>
              <a:pathLst>
                <a:path w="8479" h="4830" extrusionOk="0">
                  <a:moveTo>
                    <a:pt x="7721" y="0"/>
                  </a:moveTo>
                  <a:lnTo>
                    <a:pt x="7721" y="0"/>
                  </a:lnTo>
                  <a:cubicBezTo>
                    <a:pt x="7047" y="225"/>
                    <a:pt x="6401" y="450"/>
                    <a:pt x="5783" y="730"/>
                  </a:cubicBezTo>
                  <a:cubicBezTo>
                    <a:pt x="3622" y="1713"/>
                    <a:pt x="1657" y="3117"/>
                    <a:pt x="0" y="4829"/>
                  </a:cubicBezTo>
                  <a:cubicBezTo>
                    <a:pt x="269" y="4703"/>
                    <a:pt x="540" y="4580"/>
                    <a:pt x="812" y="4461"/>
                  </a:cubicBezTo>
                  <a:lnTo>
                    <a:pt x="812" y="4461"/>
                  </a:lnTo>
                  <a:lnTo>
                    <a:pt x="814" y="4464"/>
                  </a:lnTo>
                  <a:cubicBezTo>
                    <a:pt x="816" y="4462"/>
                    <a:pt x="818" y="4460"/>
                    <a:pt x="821" y="4458"/>
                  </a:cubicBezTo>
                  <a:lnTo>
                    <a:pt x="821" y="4458"/>
                  </a:lnTo>
                  <a:cubicBezTo>
                    <a:pt x="3269" y="3390"/>
                    <a:pt x="5828" y="2631"/>
                    <a:pt x="8479" y="2302"/>
                  </a:cubicBezTo>
                  <a:lnTo>
                    <a:pt x="8479" y="2302"/>
                  </a:lnTo>
                  <a:cubicBezTo>
                    <a:pt x="6036" y="2403"/>
                    <a:pt x="3662" y="3001"/>
                    <a:pt x="1416" y="3892"/>
                  </a:cubicBezTo>
                  <a:lnTo>
                    <a:pt x="1416" y="3892"/>
                  </a:lnTo>
                  <a:cubicBezTo>
                    <a:pt x="2742" y="2692"/>
                    <a:pt x="4259" y="1697"/>
                    <a:pt x="5840" y="871"/>
                  </a:cubicBezTo>
                  <a:cubicBezTo>
                    <a:pt x="6457" y="534"/>
                    <a:pt x="7075" y="281"/>
                    <a:pt x="7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5638148" y="2691487"/>
              <a:ext cx="404565" cy="365542"/>
            </a:xfrm>
            <a:custGeom>
              <a:avLst/>
              <a:gdLst/>
              <a:ahLst/>
              <a:cxnLst/>
              <a:rect l="l" t="t" r="r" b="b"/>
              <a:pathLst>
                <a:path w="4572" h="4131" extrusionOk="0">
                  <a:moveTo>
                    <a:pt x="1929" y="0"/>
                  </a:moveTo>
                  <a:cubicBezTo>
                    <a:pt x="671" y="0"/>
                    <a:pt x="0" y="995"/>
                    <a:pt x="23" y="2235"/>
                  </a:cubicBezTo>
                  <a:cubicBezTo>
                    <a:pt x="44" y="3384"/>
                    <a:pt x="1002" y="4130"/>
                    <a:pt x="2087" y="4130"/>
                  </a:cubicBezTo>
                  <a:cubicBezTo>
                    <a:pt x="2434" y="4130"/>
                    <a:pt x="2793" y="4054"/>
                    <a:pt x="3139" y="3891"/>
                  </a:cubicBezTo>
                  <a:cubicBezTo>
                    <a:pt x="4571" y="3189"/>
                    <a:pt x="4178" y="578"/>
                    <a:pt x="2859" y="157"/>
                  </a:cubicBezTo>
                  <a:cubicBezTo>
                    <a:pt x="2520" y="50"/>
                    <a:pt x="2210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5667437" y="2726086"/>
              <a:ext cx="295725" cy="295725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66" y="1"/>
                  </a:moveTo>
                  <a:cubicBezTo>
                    <a:pt x="1512" y="1"/>
                    <a:pt x="1375" y="55"/>
                    <a:pt x="1292" y="187"/>
                  </a:cubicBezTo>
                  <a:cubicBezTo>
                    <a:pt x="1068" y="187"/>
                    <a:pt x="871" y="300"/>
                    <a:pt x="759" y="440"/>
                  </a:cubicBezTo>
                  <a:cubicBezTo>
                    <a:pt x="338" y="496"/>
                    <a:pt x="1" y="805"/>
                    <a:pt x="169" y="1226"/>
                  </a:cubicBezTo>
                  <a:cubicBezTo>
                    <a:pt x="169" y="1254"/>
                    <a:pt x="169" y="1254"/>
                    <a:pt x="169" y="1254"/>
                  </a:cubicBezTo>
                  <a:cubicBezTo>
                    <a:pt x="1" y="1423"/>
                    <a:pt x="1" y="1703"/>
                    <a:pt x="85" y="1984"/>
                  </a:cubicBezTo>
                  <a:cubicBezTo>
                    <a:pt x="113" y="2153"/>
                    <a:pt x="169" y="2349"/>
                    <a:pt x="282" y="2461"/>
                  </a:cubicBezTo>
                  <a:cubicBezTo>
                    <a:pt x="338" y="2602"/>
                    <a:pt x="394" y="2742"/>
                    <a:pt x="478" y="2826"/>
                  </a:cubicBezTo>
                  <a:cubicBezTo>
                    <a:pt x="612" y="2960"/>
                    <a:pt x="799" y="3112"/>
                    <a:pt x="998" y="3112"/>
                  </a:cubicBezTo>
                  <a:cubicBezTo>
                    <a:pt x="1049" y="3112"/>
                    <a:pt x="1100" y="3102"/>
                    <a:pt x="1152" y="3079"/>
                  </a:cubicBezTo>
                  <a:cubicBezTo>
                    <a:pt x="1320" y="3219"/>
                    <a:pt x="1545" y="3332"/>
                    <a:pt x="1770" y="3332"/>
                  </a:cubicBezTo>
                  <a:cubicBezTo>
                    <a:pt x="1809" y="3338"/>
                    <a:pt x="1849" y="3342"/>
                    <a:pt x="1889" y="3342"/>
                  </a:cubicBezTo>
                  <a:cubicBezTo>
                    <a:pt x="2016" y="3342"/>
                    <a:pt x="2140" y="3305"/>
                    <a:pt x="2247" y="3219"/>
                  </a:cubicBezTo>
                  <a:cubicBezTo>
                    <a:pt x="2500" y="3219"/>
                    <a:pt x="2752" y="3079"/>
                    <a:pt x="2752" y="2770"/>
                  </a:cubicBezTo>
                  <a:lnTo>
                    <a:pt x="2752" y="2742"/>
                  </a:lnTo>
                  <a:cubicBezTo>
                    <a:pt x="3005" y="2602"/>
                    <a:pt x="3201" y="2349"/>
                    <a:pt x="3201" y="2068"/>
                  </a:cubicBezTo>
                  <a:cubicBezTo>
                    <a:pt x="3201" y="2040"/>
                    <a:pt x="3201" y="2012"/>
                    <a:pt x="3201" y="1984"/>
                  </a:cubicBezTo>
                  <a:cubicBezTo>
                    <a:pt x="3314" y="1816"/>
                    <a:pt x="3342" y="1591"/>
                    <a:pt x="3258" y="1367"/>
                  </a:cubicBezTo>
                  <a:cubicBezTo>
                    <a:pt x="3229" y="1254"/>
                    <a:pt x="3173" y="1142"/>
                    <a:pt x="3089" y="1058"/>
                  </a:cubicBezTo>
                  <a:cubicBezTo>
                    <a:pt x="3005" y="861"/>
                    <a:pt x="2836" y="665"/>
                    <a:pt x="2612" y="608"/>
                  </a:cubicBezTo>
                  <a:cubicBezTo>
                    <a:pt x="2513" y="312"/>
                    <a:pt x="2037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5886092" y="2831476"/>
              <a:ext cx="24953" cy="28581"/>
            </a:xfrm>
            <a:custGeom>
              <a:avLst/>
              <a:gdLst/>
              <a:ahLst/>
              <a:cxnLst/>
              <a:rect l="l" t="t" r="r" b="b"/>
              <a:pathLst>
                <a:path w="282" h="323" extrusionOk="0">
                  <a:moveTo>
                    <a:pt x="141" y="0"/>
                  </a:moveTo>
                  <a:cubicBezTo>
                    <a:pt x="71" y="0"/>
                    <a:pt x="0" y="49"/>
                    <a:pt x="0" y="147"/>
                  </a:cubicBezTo>
                  <a:lnTo>
                    <a:pt x="0" y="176"/>
                  </a:lnTo>
                  <a:cubicBezTo>
                    <a:pt x="0" y="274"/>
                    <a:pt x="71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7"/>
                  </a:lnTo>
                  <a:cubicBezTo>
                    <a:pt x="281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7"/>
            <p:cNvSpPr/>
            <p:nvPr/>
          </p:nvSpPr>
          <p:spPr>
            <a:xfrm>
              <a:off x="5814062" y="286873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7"/>
            <p:cNvSpPr/>
            <p:nvPr/>
          </p:nvSpPr>
          <p:spPr>
            <a:xfrm>
              <a:off x="5846361" y="2806611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7"/>
            <p:cNvSpPr/>
            <p:nvPr/>
          </p:nvSpPr>
          <p:spPr>
            <a:xfrm>
              <a:off x="5873704" y="2884215"/>
              <a:ext cx="32386" cy="27431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09"/>
                    <a:pt x="197" y="309"/>
                  </a:cubicBezTo>
                  <a:cubicBezTo>
                    <a:pt x="365" y="309"/>
                    <a:pt x="365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7"/>
            <p:cNvSpPr/>
            <p:nvPr/>
          </p:nvSpPr>
          <p:spPr>
            <a:xfrm>
              <a:off x="5836362" y="295562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3" y="324"/>
                    <a:pt x="310" y="275"/>
                    <a:pt x="310" y="176"/>
                  </a:cubicBezTo>
                  <a:lnTo>
                    <a:pt x="310" y="148"/>
                  </a:lnTo>
                  <a:cubicBezTo>
                    <a:pt x="310" y="50"/>
                    <a:pt x="233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7"/>
            <p:cNvSpPr/>
            <p:nvPr/>
          </p:nvSpPr>
          <p:spPr>
            <a:xfrm>
              <a:off x="5717433" y="2900143"/>
              <a:ext cx="35926" cy="32652"/>
            </a:xfrm>
            <a:custGeom>
              <a:avLst/>
              <a:gdLst/>
              <a:ahLst/>
              <a:cxnLst/>
              <a:rect l="l" t="t" r="r" b="b"/>
              <a:pathLst>
                <a:path w="406" h="369" extrusionOk="0">
                  <a:moveTo>
                    <a:pt x="220" y="1"/>
                  </a:moveTo>
                  <a:cubicBezTo>
                    <a:pt x="112" y="1"/>
                    <a:pt x="1" y="161"/>
                    <a:pt x="110" y="270"/>
                  </a:cubicBezTo>
                  <a:cubicBezTo>
                    <a:pt x="123" y="334"/>
                    <a:pt x="188" y="369"/>
                    <a:pt x="253" y="369"/>
                  </a:cubicBezTo>
                  <a:cubicBezTo>
                    <a:pt x="330" y="369"/>
                    <a:pt x="406" y="320"/>
                    <a:pt x="390" y="214"/>
                  </a:cubicBezTo>
                  <a:cubicBezTo>
                    <a:pt x="390" y="158"/>
                    <a:pt x="362" y="101"/>
                    <a:pt x="306" y="45"/>
                  </a:cubicBezTo>
                  <a:cubicBezTo>
                    <a:pt x="281" y="14"/>
                    <a:pt x="25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5806629" y="2918372"/>
              <a:ext cx="27343" cy="28670"/>
            </a:xfrm>
            <a:custGeom>
              <a:avLst/>
              <a:gdLst/>
              <a:ahLst/>
              <a:cxnLst/>
              <a:rect l="l" t="t" r="r" b="b"/>
              <a:pathLst>
                <a:path w="309" h="324" extrusionOk="0">
                  <a:moveTo>
                    <a:pt x="154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4"/>
                    <a:pt x="154" y="324"/>
                  </a:cubicBezTo>
                  <a:cubicBezTo>
                    <a:pt x="232" y="324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7"/>
            <p:cNvSpPr/>
            <p:nvPr/>
          </p:nvSpPr>
          <p:spPr>
            <a:xfrm>
              <a:off x="5751944" y="2936424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7"/>
            <p:cNvSpPr/>
            <p:nvPr/>
          </p:nvSpPr>
          <p:spPr>
            <a:xfrm>
              <a:off x="5878659" y="2928902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93" y="310"/>
                    <a:pt x="393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5751944" y="2874305"/>
              <a:ext cx="34864" cy="24953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97" y="0"/>
                  </a:moveTo>
                  <a:cubicBezTo>
                    <a:pt x="0" y="0"/>
                    <a:pt x="0" y="281"/>
                    <a:pt x="197" y="281"/>
                  </a:cubicBezTo>
                  <a:cubicBezTo>
                    <a:pt x="393" y="281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7"/>
            <p:cNvSpPr/>
            <p:nvPr/>
          </p:nvSpPr>
          <p:spPr>
            <a:xfrm>
              <a:off x="5826451" y="276183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7"/>
            <p:cNvSpPr/>
            <p:nvPr/>
          </p:nvSpPr>
          <p:spPr>
            <a:xfrm>
              <a:off x="5791675" y="2822096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5" y="310"/>
                  </a:lnTo>
                  <a:cubicBezTo>
                    <a:pt x="422" y="310"/>
                    <a:pt x="422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5771854" y="2776436"/>
              <a:ext cx="34864" cy="28404"/>
            </a:xfrm>
            <a:custGeom>
              <a:avLst/>
              <a:gdLst/>
              <a:ahLst/>
              <a:cxnLst/>
              <a:rect l="l" t="t" r="r" b="b"/>
              <a:pathLst>
                <a:path w="394" h="321" extrusionOk="0">
                  <a:moveTo>
                    <a:pt x="248" y="0"/>
                  </a:moveTo>
                  <a:cubicBezTo>
                    <a:pt x="198" y="0"/>
                    <a:pt x="146" y="23"/>
                    <a:pt x="112" y="68"/>
                  </a:cubicBezTo>
                  <a:cubicBezTo>
                    <a:pt x="0" y="124"/>
                    <a:pt x="28" y="320"/>
                    <a:pt x="197" y="320"/>
                  </a:cubicBezTo>
                  <a:cubicBezTo>
                    <a:pt x="309" y="320"/>
                    <a:pt x="365" y="236"/>
                    <a:pt x="393" y="152"/>
                  </a:cubicBezTo>
                  <a:cubicBezTo>
                    <a:pt x="393" y="51"/>
                    <a:pt x="322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7"/>
            <p:cNvSpPr/>
            <p:nvPr/>
          </p:nvSpPr>
          <p:spPr>
            <a:xfrm>
              <a:off x="5709735" y="2794753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lnTo>
                    <a:pt x="225" y="310"/>
                  </a:lnTo>
                  <a:cubicBezTo>
                    <a:pt x="421" y="310"/>
                    <a:pt x="42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7"/>
            <p:cNvSpPr/>
            <p:nvPr/>
          </p:nvSpPr>
          <p:spPr>
            <a:xfrm>
              <a:off x="5746988" y="282891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5"/>
                    <a:pt x="77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5702213" y="2859350"/>
              <a:ext cx="37430" cy="27431"/>
            </a:xfrm>
            <a:custGeom>
              <a:avLst/>
              <a:gdLst/>
              <a:ahLst/>
              <a:cxnLst/>
              <a:rect l="l" t="t" r="r" b="b"/>
              <a:pathLst>
                <a:path w="423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6" y="310"/>
                  </a:lnTo>
                  <a:cubicBezTo>
                    <a:pt x="422" y="310"/>
                    <a:pt x="422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7"/>
            <p:cNvSpPr/>
            <p:nvPr/>
          </p:nvSpPr>
          <p:spPr>
            <a:xfrm>
              <a:off x="5789197" y="2971200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7"/>
            <p:cNvSpPr/>
            <p:nvPr/>
          </p:nvSpPr>
          <p:spPr>
            <a:xfrm>
              <a:off x="5714425" y="2939875"/>
              <a:ext cx="40350" cy="30351"/>
            </a:xfrm>
            <a:custGeom>
              <a:avLst/>
              <a:gdLst/>
              <a:ahLst/>
              <a:cxnLst/>
              <a:rect l="l" t="t" r="r" b="b"/>
              <a:pathLst>
                <a:path w="456" h="343" extrusionOk="0">
                  <a:moveTo>
                    <a:pt x="242" y="1"/>
                  </a:moveTo>
                  <a:cubicBezTo>
                    <a:pt x="209" y="1"/>
                    <a:pt x="175" y="14"/>
                    <a:pt x="144" y="45"/>
                  </a:cubicBezTo>
                  <a:lnTo>
                    <a:pt x="116" y="73"/>
                  </a:lnTo>
                  <a:lnTo>
                    <a:pt x="88" y="102"/>
                  </a:lnTo>
                  <a:cubicBezTo>
                    <a:pt x="1" y="189"/>
                    <a:pt x="99" y="343"/>
                    <a:pt x="213" y="343"/>
                  </a:cubicBezTo>
                  <a:cubicBezTo>
                    <a:pt x="246" y="343"/>
                    <a:pt x="280" y="330"/>
                    <a:pt x="312" y="298"/>
                  </a:cubicBezTo>
                  <a:lnTo>
                    <a:pt x="368" y="270"/>
                  </a:lnTo>
                  <a:cubicBezTo>
                    <a:pt x="456" y="161"/>
                    <a:pt x="356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5" name="Google Shape;2885;p47"/>
          <p:cNvGrpSpPr/>
          <p:nvPr/>
        </p:nvGrpSpPr>
        <p:grpSpPr>
          <a:xfrm flipH="1">
            <a:off x="8038755" y="3987551"/>
            <a:ext cx="647848" cy="1163774"/>
            <a:chOff x="3780380" y="486447"/>
            <a:chExt cx="647848" cy="1163774"/>
          </a:xfrm>
        </p:grpSpPr>
        <p:sp>
          <p:nvSpPr>
            <p:cNvPr id="2886" name="Google Shape;2886;p47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7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7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7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7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6" name="Google Shape;2916;p47"/>
          <p:cNvSpPr txBox="1">
            <a:spLocks noGrp="1"/>
          </p:cNvSpPr>
          <p:nvPr>
            <p:ph type="title"/>
          </p:nvPr>
        </p:nvSpPr>
        <p:spPr>
          <a:xfrm>
            <a:off x="551323" y="2453074"/>
            <a:ext cx="542113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494949"/>
                </a:solidFill>
              </a:rPr>
              <a:t>G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AME OVER</a:t>
            </a:r>
            <a:endParaRPr lang="en-US" sz="8800" dirty="0"/>
          </a:p>
        </p:txBody>
      </p:sp>
      <p:grpSp>
        <p:nvGrpSpPr>
          <p:cNvPr id="2919" name="Google Shape;2919;p47"/>
          <p:cNvGrpSpPr/>
          <p:nvPr/>
        </p:nvGrpSpPr>
        <p:grpSpPr>
          <a:xfrm>
            <a:off x="6759429" y="2355649"/>
            <a:ext cx="1946698" cy="1852402"/>
            <a:chOff x="1202750" y="29375"/>
            <a:chExt cx="4621790" cy="4397915"/>
          </a:xfrm>
        </p:grpSpPr>
        <p:sp>
          <p:nvSpPr>
            <p:cNvPr id="2920" name="Google Shape;2920;p47"/>
            <p:cNvSpPr/>
            <p:nvPr/>
          </p:nvSpPr>
          <p:spPr>
            <a:xfrm>
              <a:off x="2978061" y="2473102"/>
              <a:ext cx="1575073" cy="1815468"/>
            </a:xfrm>
            <a:custGeom>
              <a:avLst/>
              <a:gdLst/>
              <a:ahLst/>
              <a:cxnLst/>
              <a:rect l="l" t="t" r="r" b="b"/>
              <a:pathLst>
                <a:path w="26503" h="30548" extrusionOk="0">
                  <a:moveTo>
                    <a:pt x="13485" y="1"/>
                  </a:moveTo>
                  <a:cubicBezTo>
                    <a:pt x="13451" y="1"/>
                    <a:pt x="13420" y="6"/>
                    <a:pt x="13392" y="15"/>
                  </a:cubicBezTo>
                  <a:cubicBezTo>
                    <a:pt x="13392" y="15"/>
                    <a:pt x="4464" y="7988"/>
                    <a:pt x="2415" y="11077"/>
                  </a:cubicBezTo>
                  <a:cubicBezTo>
                    <a:pt x="337" y="14165"/>
                    <a:pt x="0" y="17478"/>
                    <a:pt x="983" y="20426"/>
                  </a:cubicBezTo>
                  <a:cubicBezTo>
                    <a:pt x="1968" y="23326"/>
                    <a:pt x="7114" y="30547"/>
                    <a:pt x="14054" y="30547"/>
                  </a:cubicBezTo>
                  <a:cubicBezTo>
                    <a:pt x="14235" y="30547"/>
                    <a:pt x="14416" y="30542"/>
                    <a:pt x="14599" y="30532"/>
                  </a:cubicBezTo>
                  <a:cubicBezTo>
                    <a:pt x="21842" y="30111"/>
                    <a:pt x="24453" y="28792"/>
                    <a:pt x="25492" y="26125"/>
                  </a:cubicBezTo>
                  <a:cubicBezTo>
                    <a:pt x="26503" y="23458"/>
                    <a:pt x="24481" y="18516"/>
                    <a:pt x="23527" y="15990"/>
                  </a:cubicBezTo>
                  <a:cubicBezTo>
                    <a:pt x="22572" y="13463"/>
                    <a:pt x="18305" y="4507"/>
                    <a:pt x="18305" y="4507"/>
                  </a:cubicBezTo>
                  <a:cubicBezTo>
                    <a:pt x="18305" y="4507"/>
                    <a:pt x="14537" y="1"/>
                    <a:pt x="13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2968018" y="3420010"/>
              <a:ext cx="1661841" cy="1007279"/>
            </a:xfrm>
            <a:custGeom>
              <a:avLst/>
              <a:gdLst/>
              <a:ahLst/>
              <a:cxnLst/>
              <a:rect l="l" t="t" r="r" b="b"/>
              <a:pathLst>
                <a:path w="27963" h="16949" extrusionOk="0">
                  <a:moveTo>
                    <a:pt x="703" y="1"/>
                  </a:moveTo>
                  <a:cubicBezTo>
                    <a:pt x="703" y="1"/>
                    <a:pt x="1" y="3005"/>
                    <a:pt x="1012" y="6261"/>
                  </a:cubicBezTo>
                  <a:cubicBezTo>
                    <a:pt x="1461" y="7721"/>
                    <a:pt x="2050" y="9125"/>
                    <a:pt x="2864" y="10416"/>
                  </a:cubicBezTo>
                  <a:cubicBezTo>
                    <a:pt x="4605" y="13112"/>
                    <a:pt x="7974" y="15301"/>
                    <a:pt x="11034" y="16172"/>
                  </a:cubicBezTo>
                  <a:cubicBezTo>
                    <a:pt x="12829" y="16692"/>
                    <a:pt x="14555" y="16949"/>
                    <a:pt x="16315" y="16949"/>
                  </a:cubicBezTo>
                  <a:cubicBezTo>
                    <a:pt x="17308" y="16949"/>
                    <a:pt x="18311" y="16867"/>
                    <a:pt x="19344" y="16705"/>
                  </a:cubicBezTo>
                  <a:cubicBezTo>
                    <a:pt x="21366" y="16424"/>
                    <a:pt x="23949" y="15863"/>
                    <a:pt x="25408" y="14291"/>
                  </a:cubicBezTo>
                  <a:cubicBezTo>
                    <a:pt x="27963" y="11455"/>
                    <a:pt x="25072" y="3849"/>
                    <a:pt x="25071" y="3847"/>
                  </a:cubicBezTo>
                  <a:lnTo>
                    <a:pt x="25071" y="3847"/>
                  </a:lnTo>
                  <a:cubicBezTo>
                    <a:pt x="25072" y="3848"/>
                    <a:pt x="25998" y="6851"/>
                    <a:pt x="25577" y="8732"/>
                  </a:cubicBezTo>
                  <a:cubicBezTo>
                    <a:pt x="25296" y="10051"/>
                    <a:pt x="24847" y="11427"/>
                    <a:pt x="21029" y="13112"/>
                  </a:cubicBezTo>
                  <a:cubicBezTo>
                    <a:pt x="19884" y="13616"/>
                    <a:pt x="18488" y="13882"/>
                    <a:pt x="16959" y="13882"/>
                  </a:cubicBezTo>
                  <a:cubicBezTo>
                    <a:pt x="13385" y="13882"/>
                    <a:pt x="9087" y="12433"/>
                    <a:pt x="5588" y="9209"/>
                  </a:cubicBezTo>
                  <a:cubicBezTo>
                    <a:pt x="590" y="4605"/>
                    <a:pt x="731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3658780" y="3846722"/>
              <a:ext cx="333759" cy="296912"/>
            </a:xfrm>
            <a:custGeom>
              <a:avLst/>
              <a:gdLst/>
              <a:ahLst/>
              <a:cxnLst/>
              <a:rect l="l" t="t" r="r" b="b"/>
              <a:pathLst>
                <a:path w="5616" h="4996" extrusionOk="0">
                  <a:moveTo>
                    <a:pt x="2788" y="0"/>
                  </a:moveTo>
                  <a:cubicBezTo>
                    <a:pt x="1610" y="0"/>
                    <a:pt x="575" y="785"/>
                    <a:pt x="310" y="1945"/>
                  </a:cubicBezTo>
                  <a:cubicBezTo>
                    <a:pt x="1" y="3264"/>
                    <a:pt x="871" y="4612"/>
                    <a:pt x="2247" y="4921"/>
                  </a:cubicBezTo>
                  <a:cubicBezTo>
                    <a:pt x="2456" y="4971"/>
                    <a:pt x="2664" y="4995"/>
                    <a:pt x="2868" y="4995"/>
                  </a:cubicBezTo>
                  <a:cubicBezTo>
                    <a:pt x="4029" y="4995"/>
                    <a:pt x="5044" y="4214"/>
                    <a:pt x="5307" y="3068"/>
                  </a:cubicBezTo>
                  <a:cubicBezTo>
                    <a:pt x="5616" y="1720"/>
                    <a:pt x="4745" y="373"/>
                    <a:pt x="3370" y="64"/>
                  </a:cubicBezTo>
                  <a:cubicBezTo>
                    <a:pt x="3174" y="21"/>
                    <a:pt x="2979" y="0"/>
                    <a:pt x="2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4097615" y="3901755"/>
              <a:ext cx="141859" cy="126110"/>
            </a:xfrm>
            <a:custGeom>
              <a:avLst/>
              <a:gdLst/>
              <a:ahLst/>
              <a:cxnLst/>
              <a:rect l="l" t="t" r="r" b="b"/>
              <a:pathLst>
                <a:path w="2387" h="2122" extrusionOk="0">
                  <a:moveTo>
                    <a:pt x="1184" y="1"/>
                  </a:moveTo>
                  <a:cubicBezTo>
                    <a:pt x="963" y="1"/>
                    <a:pt x="744" y="68"/>
                    <a:pt x="562" y="205"/>
                  </a:cubicBezTo>
                  <a:cubicBezTo>
                    <a:pt x="85" y="570"/>
                    <a:pt x="0" y="1243"/>
                    <a:pt x="337" y="1693"/>
                  </a:cubicBezTo>
                  <a:cubicBezTo>
                    <a:pt x="554" y="1976"/>
                    <a:pt x="880" y="2121"/>
                    <a:pt x="1204" y="2121"/>
                  </a:cubicBezTo>
                  <a:cubicBezTo>
                    <a:pt x="1424" y="2121"/>
                    <a:pt x="1643" y="2054"/>
                    <a:pt x="1825" y="1917"/>
                  </a:cubicBezTo>
                  <a:cubicBezTo>
                    <a:pt x="2302" y="1552"/>
                    <a:pt x="2387" y="879"/>
                    <a:pt x="2050" y="429"/>
                  </a:cubicBezTo>
                  <a:cubicBezTo>
                    <a:pt x="1833" y="146"/>
                    <a:pt x="1507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195280" y="2602424"/>
              <a:ext cx="553650" cy="1019997"/>
            </a:xfrm>
            <a:custGeom>
              <a:avLst/>
              <a:gdLst/>
              <a:ahLst/>
              <a:cxnLst/>
              <a:rect l="l" t="t" r="r" b="b"/>
              <a:pathLst>
                <a:path w="9316" h="17163" extrusionOk="0">
                  <a:moveTo>
                    <a:pt x="9316" y="1"/>
                  </a:moveTo>
                  <a:cubicBezTo>
                    <a:pt x="9316" y="1"/>
                    <a:pt x="9314" y="12"/>
                    <a:pt x="9312" y="33"/>
                  </a:cubicBezTo>
                  <a:lnTo>
                    <a:pt x="9312" y="33"/>
                  </a:lnTo>
                  <a:cubicBezTo>
                    <a:pt x="9314" y="31"/>
                    <a:pt x="9316" y="29"/>
                    <a:pt x="9316" y="29"/>
                  </a:cubicBezTo>
                  <a:lnTo>
                    <a:pt x="9316" y="1"/>
                  </a:lnTo>
                  <a:close/>
                  <a:moveTo>
                    <a:pt x="9312" y="33"/>
                  </a:moveTo>
                  <a:cubicBezTo>
                    <a:pt x="9093" y="271"/>
                    <a:pt x="0" y="10188"/>
                    <a:pt x="416" y="14459"/>
                  </a:cubicBezTo>
                  <a:cubicBezTo>
                    <a:pt x="568" y="16116"/>
                    <a:pt x="1423" y="17162"/>
                    <a:pt x="2575" y="17162"/>
                  </a:cubicBezTo>
                  <a:cubicBezTo>
                    <a:pt x="3336" y="17162"/>
                    <a:pt x="4228" y="16705"/>
                    <a:pt x="5133" y="15667"/>
                  </a:cubicBezTo>
                  <a:cubicBezTo>
                    <a:pt x="7694" y="12751"/>
                    <a:pt x="9224" y="739"/>
                    <a:pt x="9312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3637087" y="2683427"/>
              <a:ext cx="373815" cy="1078714"/>
            </a:xfrm>
            <a:custGeom>
              <a:avLst/>
              <a:gdLst/>
              <a:ahLst/>
              <a:cxnLst/>
              <a:rect l="l" t="t" r="r" b="b"/>
              <a:pathLst>
                <a:path w="6290" h="18151" extrusionOk="0">
                  <a:moveTo>
                    <a:pt x="3536" y="1"/>
                  </a:moveTo>
                  <a:cubicBezTo>
                    <a:pt x="2914" y="1"/>
                    <a:pt x="2523" y="2053"/>
                    <a:pt x="1798" y="4927"/>
                  </a:cubicBezTo>
                  <a:cubicBezTo>
                    <a:pt x="787" y="8969"/>
                    <a:pt x="1" y="14107"/>
                    <a:pt x="1208" y="16297"/>
                  </a:cubicBezTo>
                  <a:cubicBezTo>
                    <a:pt x="1869" y="17467"/>
                    <a:pt x="2772" y="18151"/>
                    <a:pt x="3621" y="18151"/>
                  </a:cubicBezTo>
                  <a:cubicBezTo>
                    <a:pt x="4503" y="18151"/>
                    <a:pt x="5327" y="17411"/>
                    <a:pt x="5756" y="15707"/>
                  </a:cubicBezTo>
                  <a:cubicBezTo>
                    <a:pt x="6289" y="13574"/>
                    <a:pt x="5925" y="9306"/>
                    <a:pt x="5195" y="5657"/>
                  </a:cubicBezTo>
                  <a:cubicBezTo>
                    <a:pt x="4521" y="2288"/>
                    <a:pt x="4408" y="238"/>
                    <a:pt x="3622" y="14"/>
                  </a:cubicBezTo>
                  <a:cubicBezTo>
                    <a:pt x="3593" y="5"/>
                    <a:pt x="3565" y="1"/>
                    <a:pt x="3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4014175" y="2851081"/>
              <a:ext cx="363771" cy="926276"/>
            </a:xfrm>
            <a:custGeom>
              <a:avLst/>
              <a:gdLst/>
              <a:ahLst/>
              <a:cxnLst/>
              <a:rect l="l" t="t" r="r" b="b"/>
              <a:pathLst>
                <a:path w="6121" h="15586" extrusionOk="0">
                  <a:moveTo>
                    <a:pt x="253" y="0"/>
                  </a:moveTo>
                  <a:cubicBezTo>
                    <a:pt x="253" y="1"/>
                    <a:pt x="1" y="11988"/>
                    <a:pt x="3061" y="14824"/>
                  </a:cubicBezTo>
                  <a:cubicBezTo>
                    <a:pt x="3607" y="15346"/>
                    <a:pt x="4110" y="15585"/>
                    <a:pt x="4531" y="15585"/>
                  </a:cubicBezTo>
                  <a:cubicBezTo>
                    <a:pt x="5580" y="15585"/>
                    <a:pt x="6121" y="14096"/>
                    <a:pt x="5559" y="11792"/>
                  </a:cubicBezTo>
                  <a:cubicBezTo>
                    <a:pt x="4380" y="6991"/>
                    <a:pt x="254" y="1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032321" y="3707774"/>
              <a:ext cx="38511" cy="27041"/>
            </a:xfrm>
            <a:custGeom>
              <a:avLst/>
              <a:gdLst/>
              <a:ahLst/>
              <a:cxnLst/>
              <a:rect l="l" t="t" r="r" b="b"/>
              <a:pathLst>
                <a:path w="648" h="455" extrusionOk="0">
                  <a:moveTo>
                    <a:pt x="306" y="0"/>
                  </a:moveTo>
                  <a:cubicBezTo>
                    <a:pt x="265" y="0"/>
                    <a:pt x="223" y="13"/>
                    <a:pt x="182" y="44"/>
                  </a:cubicBezTo>
                  <a:cubicBezTo>
                    <a:pt x="0" y="203"/>
                    <a:pt x="150" y="454"/>
                    <a:pt x="333" y="454"/>
                  </a:cubicBezTo>
                  <a:cubicBezTo>
                    <a:pt x="376" y="454"/>
                    <a:pt x="420" y="441"/>
                    <a:pt x="463" y="409"/>
                  </a:cubicBezTo>
                  <a:cubicBezTo>
                    <a:pt x="647" y="270"/>
                    <a:pt x="492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3077489" y="3801971"/>
              <a:ext cx="60797" cy="48733"/>
            </a:xfrm>
            <a:custGeom>
              <a:avLst/>
              <a:gdLst/>
              <a:ahLst/>
              <a:cxnLst/>
              <a:rect l="l" t="t" r="r" b="b"/>
              <a:pathLst>
                <a:path w="1023" h="820" extrusionOk="0">
                  <a:moveTo>
                    <a:pt x="523" y="0"/>
                  </a:moveTo>
                  <a:cubicBezTo>
                    <a:pt x="1" y="0"/>
                    <a:pt x="1" y="819"/>
                    <a:pt x="523" y="819"/>
                  </a:cubicBezTo>
                  <a:cubicBezTo>
                    <a:pt x="539" y="819"/>
                    <a:pt x="556" y="819"/>
                    <a:pt x="573" y="817"/>
                  </a:cubicBezTo>
                  <a:cubicBezTo>
                    <a:pt x="994" y="733"/>
                    <a:pt x="1022" y="87"/>
                    <a:pt x="573" y="3"/>
                  </a:cubicBezTo>
                  <a:cubicBezTo>
                    <a:pt x="556" y="1"/>
                    <a:pt x="539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3153263" y="3931827"/>
              <a:ext cx="55448" cy="49981"/>
            </a:xfrm>
            <a:custGeom>
              <a:avLst/>
              <a:gdLst/>
              <a:ahLst/>
              <a:cxnLst/>
              <a:rect l="l" t="t" r="r" b="b"/>
              <a:pathLst>
                <a:path w="933" h="841" extrusionOk="0">
                  <a:moveTo>
                    <a:pt x="443" y="0"/>
                  </a:moveTo>
                  <a:cubicBezTo>
                    <a:pt x="379" y="0"/>
                    <a:pt x="314" y="19"/>
                    <a:pt x="253" y="64"/>
                  </a:cubicBezTo>
                  <a:cubicBezTo>
                    <a:pt x="0" y="260"/>
                    <a:pt x="0" y="569"/>
                    <a:pt x="225" y="766"/>
                  </a:cubicBezTo>
                  <a:cubicBezTo>
                    <a:pt x="277" y="818"/>
                    <a:pt x="338" y="841"/>
                    <a:pt x="399" y="841"/>
                  </a:cubicBezTo>
                  <a:cubicBezTo>
                    <a:pt x="532" y="841"/>
                    <a:pt x="663" y="732"/>
                    <a:pt x="702" y="597"/>
                  </a:cubicBezTo>
                  <a:cubicBezTo>
                    <a:pt x="702" y="569"/>
                    <a:pt x="702" y="569"/>
                    <a:pt x="730" y="541"/>
                  </a:cubicBezTo>
                  <a:cubicBezTo>
                    <a:pt x="933" y="316"/>
                    <a:pt x="702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3224223" y="403113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31" y="1"/>
                  </a:moveTo>
                  <a:cubicBezTo>
                    <a:pt x="635" y="1"/>
                    <a:pt x="534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3"/>
                    <a:pt x="1052" y="919"/>
                  </a:cubicBezTo>
                  <a:cubicBezTo>
                    <a:pt x="1463" y="600"/>
                    <a:pt x="1149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3365133" y="4137338"/>
              <a:ext cx="51764" cy="37025"/>
            </a:xfrm>
            <a:custGeom>
              <a:avLst/>
              <a:gdLst/>
              <a:ahLst/>
              <a:cxnLst/>
              <a:rect l="l" t="t" r="r" b="b"/>
              <a:pathLst>
                <a:path w="871" h="623" extrusionOk="0">
                  <a:moveTo>
                    <a:pt x="423" y="0"/>
                  </a:moveTo>
                  <a:cubicBezTo>
                    <a:pt x="367" y="0"/>
                    <a:pt x="309" y="18"/>
                    <a:pt x="253" y="59"/>
                  </a:cubicBezTo>
                  <a:cubicBezTo>
                    <a:pt x="1" y="266"/>
                    <a:pt x="199" y="623"/>
                    <a:pt x="449" y="623"/>
                  </a:cubicBezTo>
                  <a:cubicBezTo>
                    <a:pt x="504" y="623"/>
                    <a:pt x="562" y="605"/>
                    <a:pt x="618" y="564"/>
                  </a:cubicBezTo>
                  <a:cubicBezTo>
                    <a:pt x="871" y="358"/>
                    <a:pt x="67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3464679" y="4200869"/>
              <a:ext cx="94553" cy="66621"/>
            </a:xfrm>
            <a:custGeom>
              <a:avLst/>
              <a:gdLst/>
              <a:ahLst/>
              <a:cxnLst/>
              <a:rect l="l" t="t" r="r" b="b"/>
              <a:pathLst>
                <a:path w="1591" h="1121" extrusionOk="0">
                  <a:moveTo>
                    <a:pt x="776" y="1"/>
                  </a:moveTo>
                  <a:cubicBezTo>
                    <a:pt x="672" y="1"/>
                    <a:pt x="564" y="35"/>
                    <a:pt x="459" y="113"/>
                  </a:cubicBezTo>
                  <a:cubicBezTo>
                    <a:pt x="0" y="457"/>
                    <a:pt x="367" y="1121"/>
                    <a:pt x="823" y="1121"/>
                  </a:cubicBezTo>
                  <a:cubicBezTo>
                    <a:pt x="925" y="1121"/>
                    <a:pt x="1031" y="1088"/>
                    <a:pt x="1133" y="1011"/>
                  </a:cubicBezTo>
                  <a:cubicBezTo>
                    <a:pt x="1590" y="646"/>
                    <a:pt x="122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3634413" y="4264579"/>
              <a:ext cx="57172" cy="39521"/>
            </a:xfrm>
            <a:custGeom>
              <a:avLst/>
              <a:gdLst/>
              <a:ahLst/>
              <a:cxnLst/>
              <a:rect l="l" t="t" r="r" b="b"/>
              <a:pathLst>
                <a:path w="962" h="665" extrusionOk="0">
                  <a:moveTo>
                    <a:pt x="486" y="0"/>
                  </a:moveTo>
                  <a:cubicBezTo>
                    <a:pt x="417" y="0"/>
                    <a:pt x="343" y="24"/>
                    <a:pt x="270" y="80"/>
                  </a:cubicBezTo>
                  <a:cubicBezTo>
                    <a:pt x="1" y="282"/>
                    <a:pt x="199" y="665"/>
                    <a:pt x="476" y="665"/>
                  </a:cubicBezTo>
                  <a:cubicBezTo>
                    <a:pt x="545" y="665"/>
                    <a:pt x="619" y="641"/>
                    <a:pt x="691" y="585"/>
                  </a:cubicBezTo>
                  <a:cubicBezTo>
                    <a:pt x="961" y="383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3735564" y="4291382"/>
              <a:ext cx="60916" cy="43265"/>
            </a:xfrm>
            <a:custGeom>
              <a:avLst/>
              <a:gdLst/>
              <a:ahLst/>
              <a:cxnLst/>
              <a:rect l="l" t="t" r="r" b="b"/>
              <a:pathLst>
                <a:path w="1025" h="728" extrusionOk="0">
                  <a:moveTo>
                    <a:pt x="441" y="1"/>
                  </a:moveTo>
                  <a:cubicBezTo>
                    <a:pt x="381" y="1"/>
                    <a:pt x="319" y="17"/>
                    <a:pt x="253" y="50"/>
                  </a:cubicBezTo>
                  <a:cubicBezTo>
                    <a:pt x="112" y="134"/>
                    <a:pt x="0" y="274"/>
                    <a:pt x="56" y="471"/>
                  </a:cubicBezTo>
                  <a:cubicBezTo>
                    <a:pt x="108" y="599"/>
                    <a:pt x="229" y="727"/>
                    <a:pt x="378" y="727"/>
                  </a:cubicBezTo>
                  <a:cubicBezTo>
                    <a:pt x="392" y="727"/>
                    <a:pt x="407" y="726"/>
                    <a:pt x="421" y="724"/>
                  </a:cubicBezTo>
                  <a:cubicBezTo>
                    <a:pt x="421" y="724"/>
                    <a:pt x="393" y="724"/>
                    <a:pt x="365" y="695"/>
                  </a:cubicBezTo>
                  <a:lnTo>
                    <a:pt x="365" y="695"/>
                  </a:lnTo>
                  <a:cubicBezTo>
                    <a:pt x="412" y="717"/>
                    <a:pt x="458" y="727"/>
                    <a:pt x="502" y="727"/>
                  </a:cubicBezTo>
                  <a:cubicBezTo>
                    <a:pt x="805" y="727"/>
                    <a:pt x="1024" y="277"/>
                    <a:pt x="730" y="106"/>
                  </a:cubicBezTo>
                  <a:lnTo>
                    <a:pt x="702" y="106"/>
                  </a:lnTo>
                  <a:cubicBezTo>
                    <a:pt x="617" y="38"/>
                    <a:pt x="532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3859417" y="4301307"/>
              <a:ext cx="84034" cy="58717"/>
            </a:xfrm>
            <a:custGeom>
              <a:avLst/>
              <a:gdLst/>
              <a:ahLst/>
              <a:cxnLst/>
              <a:rect l="l" t="t" r="r" b="b"/>
              <a:pathLst>
                <a:path w="1414" h="988" extrusionOk="0">
                  <a:moveTo>
                    <a:pt x="705" y="0"/>
                  </a:moveTo>
                  <a:cubicBezTo>
                    <a:pt x="611" y="0"/>
                    <a:pt x="511" y="32"/>
                    <a:pt x="415" y="107"/>
                  </a:cubicBezTo>
                  <a:cubicBezTo>
                    <a:pt x="1" y="406"/>
                    <a:pt x="322" y="988"/>
                    <a:pt x="729" y="988"/>
                  </a:cubicBezTo>
                  <a:cubicBezTo>
                    <a:pt x="819" y="988"/>
                    <a:pt x="913" y="959"/>
                    <a:pt x="1004" y="893"/>
                  </a:cubicBezTo>
                  <a:cubicBezTo>
                    <a:pt x="1413" y="575"/>
                    <a:pt x="1105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3990284" y="4311767"/>
              <a:ext cx="66502" cy="45999"/>
            </a:xfrm>
            <a:custGeom>
              <a:avLst/>
              <a:gdLst/>
              <a:ahLst/>
              <a:cxnLst/>
              <a:rect l="l" t="t" r="r" b="b"/>
              <a:pathLst>
                <a:path w="1119" h="774" extrusionOk="0">
                  <a:moveTo>
                    <a:pt x="531" y="0"/>
                  </a:moveTo>
                  <a:cubicBezTo>
                    <a:pt x="461" y="0"/>
                    <a:pt x="388" y="22"/>
                    <a:pt x="318" y="72"/>
                  </a:cubicBezTo>
                  <a:cubicBezTo>
                    <a:pt x="0" y="322"/>
                    <a:pt x="252" y="774"/>
                    <a:pt x="568" y="774"/>
                  </a:cubicBezTo>
                  <a:cubicBezTo>
                    <a:pt x="642" y="774"/>
                    <a:pt x="721" y="748"/>
                    <a:pt x="796" y="689"/>
                  </a:cubicBezTo>
                  <a:cubicBezTo>
                    <a:pt x="1119" y="459"/>
                    <a:pt x="854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4109264" y="4307191"/>
              <a:ext cx="73396" cy="50872"/>
            </a:xfrm>
            <a:custGeom>
              <a:avLst/>
              <a:gdLst/>
              <a:ahLst/>
              <a:cxnLst/>
              <a:rect l="l" t="t" r="r" b="b"/>
              <a:pathLst>
                <a:path w="1235" h="856" extrusionOk="0">
                  <a:moveTo>
                    <a:pt x="622" y="1"/>
                  </a:moveTo>
                  <a:cubicBezTo>
                    <a:pt x="539" y="1"/>
                    <a:pt x="452" y="28"/>
                    <a:pt x="366" y="93"/>
                  </a:cubicBezTo>
                  <a:cubicBezTo>
                    <a:pt x="0" y="344"/>
                    <a:pt x="286" y="856"/>
                    <a:pt x="632" y="856"/>
                  </a:cubicBezTo>
                  <a:cubicBezTo>
                    <a:pt x="711" y="856"/>
                    <a:pt x="793" y="829"/>
                    <a:pt x="871" y="766"/>
                  </a:cubicBezTo>
                  <a:cubicBezTo>
                    <a:pt x="1235" y="494"/>
                    <a:pt x="973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4249223" y="4266124"/>
              <a:ext cx="70722" cy="48733"/>
            </a:xfrm>
            <a:custGeom>
              <a:avLst/>
              <a:gdLst/>
              <a:ahLst/>
              <a:cxnLst/>
              <a:rect l="l" t="t" r="r" b="b"/>
              <a:pathLst>
                <a:path w="1190" h="820" extrusionOk="0">
                  <a:moveTo>
                    <a:pt x="577" y="0"/>
                  </a:moveTo>
                  <a:cubicBezTo>
                    <a:pt x="500" y="0"/>
                    <a:pt x="419" y="25"/>
                    <a:pt x="341" y="82"/>
                  </a:cubicBezTo>
                  <a:cubicBezTo>
                    <a:pt x="1" y="331"/>
                    <a:pt x="266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90" y="476"/>
                    <a:pt x="917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4361190" y="4193916"/>
              <a:ext cx="73574" cy="52358"/>
            </a:xfrm>
            <a:custGeom>
              <a:avLst/>
              <a:gdLst/>
              <a:ahLst/>
              <a:cxnLst/>
              <a:rect l="l" t="t" r="r" b="b"/>
              <a:pathLst>
                <a:path w="1238" h="881" extrusionOk="0">
                  <a:moveTo>
                    <a:pt x="615" y="0"/>
                  </a:moveTo>
                  <a:cubicBezTo>
                    <a:pt x="535" y="0"/>
                    <a:pt x="449" y="27"/>
                    <a:pt x="366" y="90"/>
                  </a:cubicBezTo>
                  <a:cubicBezTo>
                    <a:pt x="0" y="364"/>
                    <a:pt x="286" y="881"/>
                    <a:pt x="633" y="881"/>
                  </a:cubicBezTo>
                  <a:cubicBezTo>
                    <a:pt x="711" y="881"/>
                    <a:pt x="793" y="854"/>
                    <a:pt x="871" y="791"/>
                  </a:cubicBezTo>
                  <a:cubicBezTo>
                    <a:pt x="1237" y="517"/>
                    <a:pt x="970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4458894" y="4106196"/>
              <a:ext cx="41363" cy="38808"/>
            </a:xfrm>
            <a:custGeom>
              <a:avLst/>
              <a:gdLst/>
              <a:ahLst/>
              <a:cxnLst/>
              <a:rect l="l" t="t" r="r" b="b"/>
              <a:pathLst>
                <a:path w="696" h="653" extrusionOk="0">
                  <a:moveTo>
                    <a:pt x="310" y="0"/>
                  </a:moveTo>
                  <a:cubicBezTo>
                    <a:pt x="154" y="0"/>
                    <a:pt x="1" y="103"/>
                    <a:pt x="14" y="330"/>
                  </a:cubicBezTo>
                  <a:lnTo>
                    <a:pt x="14" y="386"/>
                  </a:lnTo>
                  <a:cubicBezTo>
                    <a:pt x="29" y="559"/>
                    <a:pt x="177" y="653"/>
                    <a:pt x="323" y="653"/>
                  </a:cubicBezTo>
                  <a:cubicBezTo>
                    <a:pt x="439" y="653"/>
                    <a:pt x="554" y="594"/>
                    <a:pt x="603" y="471"/>
                  </a:cubicBezTo>
                  <a:cubicBezTo>
                    <a:pt x="603" y="443"/>
                    <a:pt x="603" y="443"/>
                    <a:pt x="603" y="414"/>
                  </a:cubicBezTo>
                  <a:cubicBezTo>
                    <a:pt x="696" y="152"/>
                    <a:pt x="500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4491700" y="4021448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185" y="1"/>
                  </a:moveTo>
                  <a:cubicBezTo>
                    <a:pt x="90" y="1"/>
                    <a:pt x="0" y="97"/>
                    <a:pt x="23" y="212"/>
                  </a:cubicBezTo>
                  <a:cubicBezTo>
                    <a:pt x="23" y="212"/>
                    <a:pt x="23" y="212"/>
                    <a:pt x="23" y="240"/>
                  </a:cubicBezTo>
                  <a:cubicBezTo>
                    <a:pt x="42" y="335"/>
                    <a:pt x="113" y="405"/>
                    <a:pt x="200" y="405"/>
                  </a:cubicBezTo>
                  <a:cubicBezTo>
                    <a:pt x="241" y="405"/>
                    <a:pt x="287" y="389"/>
                    <a:pt x="332" y="352"/>
                  </a:cubicBezTo>
                  <a:cubicBezTo>
                    <a:pt x="444" y="268"/>
                    <a:pt x="416" y="100"/>
                    <a:pt x="276" y="44"/>
                  </a:cubicBezTo>
                  <a:lnTo>
                    <a:pt x="248" y="16"/>
                  </a:lnTo>
                  <a:cubicBezTo>
                    <a:pt x="227" y="5"/>
                    <a:pt x="206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3915758" y="1859303"/>
              <a:ext cx="1897124" cy="1599915"/>
            </a:xfrm>
            <a:custGeom>
              <a:avLst/>
              <a:gdLst/>
              <a:ahLst/>
              <a:cxnLst/>
              <a:rect l="l" t="t" r="r" b="b"/>
              <a:pathLst>
                <a:path w="31922" h="26921" extrusionOk="0">
                  <a:moveTo>
                    <a:pt x="17833" y="0"/>
                  </a:moveTo>
                  <a:cubicBezTo>
                    <a:pt x="16667" y="0"/>
                    <a:pt x="15450" y="193"/>
                    <a:pt x="14206" y="601"/>
                  </a:cubicBezTo>
                  <a:cubicBezTo>
                    <a:pt x="10669" y="1724"/>
                    <a:pt x="562" y="8125"/>
                    <a:pt x="562" y="8125"/>
                  </a:cubicBezTo>
                  <a:cubicBezTo>
                    <a:pt x="0" y="8911"/>
                    <a:pt x="3538" y="14077"/>
                    <a:pt x="3538" y="14077"/>
                  </a:cubicBezTo>
                  <a:cubicBezTo>
                    <a:pt x="3538" y="14077"/>
                    <a:pt x="10977" y="20647"/>
                    <a:pt x="13139" y="22247"/>
                  </a:cubicBezTo>
                  <a:cubicBezTo>
                    <a:pt x="15222" y="23789"/>
                    <a:pt x="19182" y="26921"/>
                    <a:pt x="22030" y="26921"/>
                  </a:cubicBezTo>
                  <a:cubicBezTo>
                    <a:pt x="22137" y="26921"/>
                    <a:pt x="22243" y="26917"/>
                    <a:pt x="22348" y="26907"/>
                  </a:cubicBezTo>
                  <a:cubicBezTo>
                    <a:pt x="25211" y="26655"/>
                    <a:pt x="27205" y="24493"/>
                    <a:pt x="29563" y="17643"/>
                  </a:cubicBezTo>
                  <a:cubicBezTo>
                    <a:pt x="31921" y="10820"/>
                    <a:pt x="26166" y="3549"/>
                    <a:pt x="23583" y="1780"/>
                  </a:cubicBezTo>
                  <a:cubicBezTo>
                    <a:pt x="21916" y="639"/>
                    <a:pt x="19957" y="0"/>
                    <a:pt x="1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4891787" y="1868337"/>
              <a:ext cx="932754" cy="1663446"/>
            </a:xfrm>
            <a:custGeom>
              <a:avLst/>
              <a:gdLst/>
              <a:ahLst/>
              <a:cxnLst/>
              <a:rect l="l" t="t" r="r" b="b"/>
              <a:pathLst>
                <a:path w="15695" h="27990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9" y="0"/>
                    <a:pt x="7441" y="1123"/>
                    <a:pt x="10501" y="7187"/>
                  </a:cubicBezTo>
                  <a:cubicBezTo>
                    <a:pt x="13561" y="13251"/>
                    <a:pt x="12663" y="19905"/>
                    <a:pt x="9995" y="23106"/>
                  </a:cubicBezTo>
                  <a:cubicBezTo>
                    <a:pt x="7692" y="25899"/>
                    <a:pt x="6287" y="26297"/>
                    <a:pt x="5052" y="26297"/>
                  </a:cubicBezTo>
                  <a:cubicBezTo>
                    <a:pt x="4872" y="26297"/>
                    <a:pt x="4696" y="26289"/>
                    <a:pt x="4521" y="26278"/>
                  </a:cubicBezTo>
                  <a:cubicBezTo>
                    <a:pt x="2612" y="26166"/>
                    <a:pt x="2" y="24454"/>
                    <a:pt x="1" y="24453"/>
                  </a:cubicBezTo>
                  <a:lnTo>
                    <a:pt x="1" y="24453"/>
                  </a:lnTo>
                  <a:cubicBezTo>
                    <a:pt x="2" y="24454"/>
                    <a:pt x="4717" y="27990"/>
                    <a:pt x="8233" y="27990"/>
                  </a:cubicBezTo>
                  <a:cubicBezTo>
                    <a:pt x="8849" y="27990"/>
                    <a:pt x="9429" y="27881"/>
                    <a:pt x="9939" y="27626"/>
                  </a:cubicBezTo>
                  <a:cubicBezTo>
                    <a:pt x="11848" y="26699"/>
                    <a:pt x="13084" y="24341"/>
                    <a:pt x="13926" y="22488"/>
                  </a:cubicBezTo>
                  <a:cubicBezTo>
                    <a:pt x="15133" y="19849"/>
                    <a:pt x="15695" y="17238"/>
                    <a:pt x="15695" y="14346"/>
                  </a:cubicBezTo>
                  <a:cubicBezTo>
                    <a:pt x="15695" y="11146"/>
                    <a:pt x="14487" y="7300"/>
                    <a:pt x="12382" y="4913"/>
                  </a:cubicBezTo>
                  <a:cubicBezTo>
                    <a:pt x="11371" y="3762"/>
                    <a:pt x="10192" y="2808"/>
                    <a:pt x="8901" y="1965"/>
                  </a:cubicBezTo>
                  <a:cubicBezTo>
                    <a:pt x="6037" y="112"/>
                    <a:pt x="2949" y="0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5243854" y="2655733"/>
              <a:ext cx="307075" cy="305648"/>
            </a:xfrm>
            <a:custGeom>
              <a:avLst/>
              <a:gdLst/>
              <a:ahLst/>
              <a:cxnLst/>
              <a:rect l="l" t="t" r="r" b="b"/>
              <a:pathLst>
                <a:path w="5167" h="5143" extrusionOk="0">
                  <a:moveTo>
                    <a:pt x="2620" y="0"/>
                  </a:moveTo>
                  <a:cubicBezTo>
                    <a:pt x="1289" y="0"/>
                    <a:pt x="167" y="1049"/>
                    <a:pt x="85" y="2445"/>
                  </a:cubicBezTo>
                  <a:cubicBezTo>
                    <a:pt x="1" y="3849"/>
                    <a:pt x="1068" y="5056"/>
                    <a:pt x="2443" y="5140"/>
                  </a:cubicBezTo>
                  <a:cubicBezTo>
                    <a:pt x="2478" y="5141"/>
                    <a:pt x="2512" y="5142"/>
                    <a:pt x="2547" y="5142"/>
                  </a:cubicBezTo>
                  <a:cubicBezTo>
                    <a:pt x="3878" y="5142"/>
                    <a:pt x="5000" y="4093"/>
                    <a:pt x="5082" y="2698"/>
                  </a:cubicBezTo>
                  <a:cubicBezTo>
                    <a:pt x="5166" y="1294"/>
                    <a:pt x="4100" y="87"/>
                    <a:pt x="2724" y="2"/>
                  </a:cubicBezTo>
                  <a:cubicBezTo>
                    <a:pt x="2689" y="1"/>
                    <a:pt x="2655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5202133" y="3066220"/>
              <a:ext cx="143583" cy="127061"/>
            </a:xfrm>
            <a:custGeom>
              <a:avLst/>
              <a:gdLst/>
              <a:ahLst/>
              <a:cxnLst/>
              <a:rect l="l" t="t" r="r" b="b"/>
              <a:pathLst>
                <a:path w="2416" h="2138" extrusionOk="0">
                  <a:moveTo>
                    <a:pt x="1223" y="0"/>
                  </a:moveTo>
                  <a:cubicBezTo>
                    <a:pt x="995" y="0"/>
                    <a:pt x="761" y="74"/>
                    <a:pt x="562" y="226"/>
                  </a:cubicBezTo>
                  <a:cubicBezTo>
                    <a:pt x="85" y="591"/>
                    <a:pt x="1" y="1237"/>
                    <a:pt x="366" y="1714"/>
                  </a:cubicBezTo>
                  <a:cubicBezTo>
                    <a:pt x="562" y="1993"/>
                    <a:pt x="873" y="2137"/>
                    <a:pt x="1193" y="2137"/>
                  </a:cubicBezTo>
                  <a:cubicBezTo>
                    <a:pt x="1421" y="2137"/>
                    <a:pt x="1655" y="2063"/>
                    <a:pt x="1854" y="1911"/>
                  </a:cubicBezTo>
                  <a:cubicBezTo>
                    <a:pt x="2331" y="1574"/>
                    <a:pt x="2415" y="900"/>
                    <a:pt x="2050" y="423"/>
                  </a:cubicBezTo>
                  <a:cubicBezTo>
                    <a:pt x="1854" y="145"/>
                    <a:pt x="1543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4079251" y="2064992"/>
              <a:ext cx="1149614" cy="345585"/>
            </a:xfrm>
            <a:custGeom>
              <a:avLst/>
              <a:gdLst/>
              <a:ahLst/>
              <a:cxnLst/>
              <a:rect l="l" t="t" r="r" b="b"/>
              <a:pathLst>
                <a:path w="19344" h="5815" extrusionOk="0">
                  <a:moveTo>
                    <a:pt x="14685" y="0"/>
                  </a:moveTo>
                  <a:cubicBezTo>
                    <a:pt x="9677" y="0"/>
                    <a:pt x="1" y="4861"/>
                    <a:pt x="1" y="4861"/>
                  </a:cubicBezTo>
                  <a:cubicBezTo>
                    <a:pt x="1" y="4861"/>
                    <a:pt x="6102" y="5814"/>
                    <a:pt x="11039" y="5814"/>
                  </a:cubicBezTo>
                  <a:cubicBezTo>
                    <a:pt x="13190" y="5814"/>
                    <a:pt x="15120" y="5633"/>
                    <a:pt x="16228" y="5114"/>
                  </a:cubicBezTo>
                  <a:cubicBezTo>
                    <a:pt x="19344" y="3654"/>
                    <a:pt x="18923" y="1267"/>
                    <a:pt x="16340" y="257"/>
                  </a:cubicBezTo>
                  <a:cubicBezTo>
                    <a:pt x="15884" y="79"/>
                    <a:pt x="15322" y="0"/>
                    <a:pt x="14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4127628" y="2443863"/>
              <a:ext cx="1083647" cy="409116"/>
            </a:xfrm>
            <a:custGeom>
              <a:avLst/>
              <a:gdLst/>
              <a:ahLst/>
              <a:cxnLst/>
              <a:rect l="l" t="t" r="r" b="b"/>
              <a:pathLst>
                <a:path w="18234" h="6884" extrusionOk="0">
                  <a:moveTo>
                    <a:pt x="1863" y="1"/>
                  </a:moveTo>
                  <a:cubicBezTo>
                    <a:pt x="711" y="1"/>
                    <a:pt x="29" y="110"/>
                    <a:pt x="29" y="507"/>
                  </a:cubicBezTo>
                  <a:cubicBezTo>
                    <a:pt x="1" y="1321"/>
                    <a:pt x="1966" y="2023"/>
                    <a:pt x="5026" y="3595"/>
                  </a:cubicBezTo>
                  <a:cubicBezTo>
                    <a:pt x="8339" y="5280"/>
                    <a:pt x="12354" y="6796"/>
                    <a:pt x="14515" y="6880"/>
                  </a:cubicBezTo>
                  <a:cubicBezTo>
                    <a:pt x="14594" y="6883"/>
                    <a:pt x="14671" y="6884"/>
                    <a:pt x="14746" y="6884"/>
                  </a:cubicBezTo>
                  <a:cubicBezTo>
                    <a:pt x="17981" y="6884"/>
                    <a:pt x="18233" y="4562"/>
                    <a:pt x="16340" y="2669"/>
                  </a:cubicBezTo>
                  <a:cubicBezTo>
                    <a:pt x="14571" y="928"/>
                    <a:pt x="9434" y="255"/>
                    <a:pt x="5251" y="114"/>
                  </a:cubicBezTo>
                  <a:cubicBezTo>
                    <a:pt x="3909" y="65"/>
                    <a:pt x="2747" y="1"/>
                    <a:pt x="1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4241081" y="2690856"/>
              <a:ext cx="849136" cy="546043"/>
            </a:xfrm>
            <a:custGeom>
              <a:avLst/>
              <a:gdLst/>
              <a:ahLst/>
              <a:cxnLst/>
              <a:rect l="l" t="t" r="r" b="b"/>
              <a:pathLst>
                <a:path w="14288" h="9188" extrusionOk="0">
                  <a:moveTo>
                    <a:pt x="1" y="1"/>
                  </a:moveTo>
                  <a:cubicBezTo>
                    <a:pt x="1" y="1"/>
                    <a:pt x="5616" y="5897"/>
                    <a:pt x="9883" y="8339"/>
                  </a:cubicBezTo>
                  <a:cubicBezTo>
                    <a:pt x="10899" y="8921"/>
                    <a:pt x="11797" y="9188"/>
                    <a:pt x="12482" y="9188"/>
                  </a:cubicBezTo>
                  <a:cubicBezTo>
                    <a:pt x="13748" y="9188"/>
                    <a:pt x="14288" y="8279"/>
                    <a:pt x="13505" y="6767"/>
                  </a:cubicBezTo>
                  <a:cubicBezTo>
                    <a:pt x="11596" y="30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5326343" y="1975847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5405327" y="2049184"/>
              <a:ext cx="56102" cy="45821"/>
            </a:xfrm>
            <a:custGeom>
              <a:avLst/>
              <a:gdLst/>
              <a:ahLst/>
              <a:cxnLst/>
              <a:rect l="l" t="t" r="r" b="b"/>
              <a:pathLst>
                <a:path w="944" h="771" extrusionOk="0">
                  <a:moveTo>
                    <a:pt x="416" y="1"/>
                  </a:moveTo>
                  <a:cubicBezTo>
                    <a:pt x="240" y="1"/>
                    <a:pt x="69" y="99"/>
                    <a:pt x="35" y="326"/>
                  </a:cubicBezTo>
                  <a:cubicBezTo>
                    <a:pt x="1" y="601"/>
                    <a:pt x="229" y="771"/>
                    <a:pt x="451" y="771"/>
                  </a:cubicBezTo>
                  <a:cubicBezTo>
                    <a:pt x="591" y="771"/>
                    <a:pt x="728" y="703"/>
                    <a:pt x="793" y="551"/>
                  </a:cubicBezTo>
                  <a:cubicBezTo>
                    <a:pt x="944" y="216"/>
                    <a:pt x="675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5504932" y="2153960"/>
              <a:ext cx="62699" cy="43384"/>
            </a:xfrm>
            <a:custGeom>
              <a:avLst/>
              <a:gdLst/>
              <a:ahLst/>
              <a:cxnLst/>
              <a:rect l="l" t="t" r="r" b="b"/>
              <a:pathLst>
                <a:path w="1055" h="730" extrusionOk="0">
                  <a:moveTo>
                    <a:pt x="552" y="0"/>
                  </a:moveTo>
                  <a:cubicBezTo>
                    <a:pt x="459" y="0"/>
                    <a:pt x="362" y="34"/>
                    <a:pt x="268" y="107"/>
                  </a:cubicBezTo>
                  <a:cubicBezTo>
                    <a:pt x="0" y="302"/>
                    <a:pt x="176" y="729"/>
                    <a:pt x="465" y="729"/>
                  </a:cubicBezTo>
                  <a:cubicBezTo>
                    <a:pt x="510" y="729"/>
                    <a:pt x="557" y="719"/>
                    <a:pt x="605" y="697"/>
                  </a:cubicBezTo>
                  <a:lnTo>
                    <a:pt x="633" y="697"/>
                  </a:lnTo>
                  <a:cubicBezTo>
                    <a:pt x="830" y="697"/>
                    <a:pt x="1054" y="472"/>
                    <a:pt x="942" y="276"/>
                  </a:cubicBezTo>
                  <a:cubicBezTo>
                    <a:pt x="854" y="99"/>
                    <a:pt x="710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5570128" y="226087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20" y="0"/>
                  </a:moveTo>
                  <a:cubicBezTo>
                    <a:pt x="626" y="0"/>
                    <a:pt x="528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2"/>
                    <a:pt x="1052" y="919"/>
                  </a:cubicBezTo>
                  <a:cubicBezTo>
                    <a:pt x="1463" y="599"/>
                    <a:pt x="113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5644475" y="2416465"/>
              <a:ext cx="53071" cy="36668"/>
            </a:xfrm>
            <a:custGeom>
              <a:avLst/>
              <a:gdLst/>
              <a:ahLst/>
              <a:cxnLst/>
              <a:rect l="l" t="t" r="r" b="b"/>
              <a:pathLst>
                <a:path w="893" h="617" extrusionOk="0">
                  <a:moveTo>
                    <a:pt x="442" y="1"/>
                  </a:moveTo>
                  <a:cubicBezTo>
                    <a:pt x="381" y="1"/>
                    <a:pt x="315" y="21"/>
                    <a:pt x="250" y="70"/>
                  </a:cubicBezTo>
                  <a:cubicBezTo>
                    <a:pt x="1" y="251"/>
                    <a:pt x="191" y="616"/>
                    <a:pt x="451" y="616"/>
                  </a:cubicBezTo>
                  <a:cubicBezTo>
                    <a:pt x="513" y="616"/>
                    <a:pt x="579" y="596"/>
                    <a:pt x="643" y="547"/>
                  </a:cubicBezTo>
                  <a:cubicBezTo>
                    <a:pt x="893" y="366"/>
                    <a:pt x="702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5665514" y="2539070"/>
              <a:ext cx="94434" cy="66740"/>
            </a:xfrm>
            <a:custGeom>
              <a:avLst/>
              <a:gdLst/>
              <a:ahLst/>
              <a:cxnLst/>
              <a:rect l="l" t="t" r="r" b="b"/>
              <a:pathLst>
                <a:path w="1589" h="1123" extrusionOk="0">
                  <a:moveTo>
                    <a:pt x="784" y="0"/>
                  </a:moveTo>
                  <a:cubicBezTo>
                    <a:pt x="679" y="0"/>
                    <a:pt x="567" y="34"/>
                    <a:pt x="458" y="112"/>
                  </a:cubicBezTo>
                  <a:cubicBezTo>
                    <a:pt x="1" y="478"/>
                    <a:pt x="362" y="1123"/>
                    <a:pt x="815" y="1123"/>
                  </a:cubicBezTo>
                  <a:cubicBezTo>
                    <a:pt x="919" y="1123"/>
                    <a:pt x="1027" y="1089"/>
                    <a:pt x="1132" y="1011"/>
                  </a:cubicBezTo>
                  <a:cubicBezTo>
                    <a:pt x="1589" y="645"/>
                    <a:pt x="1246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5691366" y="2711954"/>
              <a:ext cx="57469" cy="39640"/>
            </a:xfrm>
            <a:custGeom>
              <a:avLst/>
              <a:gdLst/>
              <a:ahLst/>
              <a:cxnLst/>
              <a:rect l="l" t="t" r="r" b="b"/>
              <a:pathLst>
                <a:path w="967" h="667" extrusionOk="0">
                  <a:moveTo>
                    <a:pt x="464" y="1"/>
                  </a:moveTo>
                  <a:cubicBezTo>
                    <a:pt x="402" y="1"/>
                    <a:pt x="337" y="21"/>
                    <a:pt x="275" y="67"/>
                  </a:cubicBezTo>
                  <a:cubicBezTo>
                    <a:pt x="0" y="273"/>
                    <a:pt x="212" y="667"/>
                    <a:pt x="482" y="667"/>
                  </a:cubicBezTo>
                  <a:cubicBezTo>
                    <a:pt x="543" y="667"/>
                    <a:pt x="607" y="647"/>
                    <a:pt x="668" y="600"/>
                  </a:cubicBezTo>
                  <a:cubicBezTo>
                    <a:pt x="966" y="394"/>
                    <a:pt x="740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5697666" y="2810787"/>
              <a:ext cx="48376" cy="47663"/>
            </a:xfrm>
            <a:custGeom>
              <a:avLst/>
              <a:gdLst/>
              <a:ahLst/>
              <a:cxnLst/>
              <a:rect l="l" t="t" r="r" b="b"/>
              <a:pathLst>
                <a:path w="814" h="802" extrusionOk="0">
                  <a:moveTo>
                    <a:pt x="408" y="1"/>
                  </a:moveTo>
                  <a:cubicBezTo>
                    <a:pt x="306" y="1"/>
                    <a:pt x="212" y="56"/>
                    <a:pt x="141" y="145"/>
                  </a:cubicBezTo>
                  <a:cubicBezTo>
                    <a:pt x="1" y="257"/>
                    <a:pt x="1" y="425"/>
                    <a:pt x="57" y="594"/>
                  </a:cubicBezTo>
                  <a:lnTo>
                    <a:pt x="57" y="566"/>
                  </a:lnTo>
                  <a:cubicBezTo>
                    <a:pt x="101" y="732"/>
                    <a:pt x="224" y="802"/>
                    <a:pt x="353" y="802"/>
                  </a:cubicBezTo>
                  <a:cubicBezTo>
                    <a:pt x="528" y="802"/>
                    <a:pt x="716" y="672"/>
                    <a:pt x="733" y="477"/>
                  </a:cubicBezTo>
                  <a:lnTo>
                    <a:pt x="733" y="477"/>
                  </a:lnTo>
                  <a:cubicBezTo>
                    <a:pt x="813" y="310"/>
                    <a:pt x="702" y="116"/>
                    <a:pt x="591" y="60"/>
                  </a:cubicBezTo>
                  <a:cubicBezTo>
                    <a:pt x="529" y="19"/>
                    <a:pt x="467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1202750" y="2196691"/>
              <a:ext cx="2609571" cy="1372179"/>
            </a:xfrm>
            <a:custGeom>
              <a:avLst/>
              <a:gdLst/>
              <a:ahLst/>
              <a:cxnLst/>
              <a:rect l="l" t="t" r="r" b="b"/>
              <a:pathLst>
                <a:path w="43910" h="23089" extrusionOk="0">
                  <a:moveTo>
                    <a:pt x="27043" y="1"/>
                  </a:moveTo>
                  <a:cubicBezTo>
                    <a:pt x="25833" y="1"/>
                    <a:pt x="24591" y="62"/>
                    <a:pt x="23331" y="202"/>
                  </a:cubicBezTo>
                  <a:cubicBezTo>
                    <a:pt x="12971" y="1381"/>
                    <a:pt x="4661" y="4919"/>
                    <a:pt x="2331" y="8400"/>
                  </a:cubicBezTo>
                  <a:cubicBezTo>
                    <a:pt x="1" y="11881"/>
                    <a:pt x="4970" y="16626"/>
                    <a:pt x="7665" y="17553"/>
                  </a:cubicBezTo>
                  <a:cubicBezTo>
                    <a:pt x="10360" y="18479"/>
                    <a:pt x="16958" y="18535"/>
                    <a:pt x="18277" y="19265"/>
                  </a:cubicBezTo>
                  <a:cubicBezTo>
                    <a:pt x="19597" y="19995"/>
                    <a:pt x="23808" y="22803"/>
                    <a:pt x="25352" y="23055"/>
                  </a:cubicBezTo>
                  <a:cubicBezTo>
                    <a:pt x="25470" y="23077"/>
                    <a:pt x="25588" y="23088"/>
                    <a:pt x="25708" y="23088"/>
                  </a:cubicBezTo>
                  <a:cubicBezTo>
                    <a:pt x="27125" y="23088"/>
                    <a:pt x="28777" y="21474"/>
                    <a:pt x="33438" y="16373"/>
                  </a:cubicBezTo>
                  <a:cubicBezTo>
                    <a:pt x="38491" y="10843"/>
                    <a:pt x="43910" y="4385"/>
                    <a:pt x="43910" y="4385"/>
                  </a:cubicBezTo>
                  <a:lnTo>
                    <a:pt x="42815" y="3206"/>
                  </a:lnTo>
                  <a:cubicBezTo>
                    <a:pt x="42815" y="3206"/>
                    <a:pt x="35776" y="1"/>
                    <a:pt x="2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2452041" y="2323337"/>
              <a:ext cx="1338601" cy="262502"/>
            </a:xfrm>
            <a:custGeom>
              <a:avLst/>
              <a:gdLst/>
              <a:ahLst/>
              <a:cxnLst/>
              <a:rect l="l" t="t" r="r" b="b"/>
              <a:pathLst>
                <a:path w="22524" h="4417" extrusionOk="0">
                  <a:moveTo>
                    <a:pt x="10639" y="0"/>
                  </a:moveTo>
                  <a:cubicBezTo>
                    <a:pt x="5886" y="0"/>
                    <a:pt x="0" y="860"/>
                    <a:pt x="1720" y="3406"/>
                  </a:cubicBezTo>
                  <a:cubicBezTo>
                    <a:pt x="2217" y="4141"/>
                    <a:pt x="3761" y="4417"/>
                    <a:pt x="5797" y="4417"/>
                  </a:cubicBezTo>
                  <a:cubicBezTo>
                    <a:pt x="11926" y="4417"/>
                    <a:pt x="22524" y="1918"/>
                    <a:pt x="22524" y="1918"/>
                  </a:cubicBezTo>
                  <a:cubicBezTo>
                    <a:pt x="22524" y="1918"/>
                    <a:pt x="19885" y="654"/>
                    <a:pt x="13568" y="121"/>
                  </a:cubicBezTo>
                  <a:cubicBezTo>
                    <a:pt x="12714" y="44"/>
                    <a:pt x="11705" y="0"/>
                    <a:pt x="10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2648162" y="2507335"/>
              <a:ext cx="1090778" cy="938459"/>
            </a:xfrm>
            <a:custGeom>
              <a:avLst/>
              <a:gdLst/>
              <a:ahLst/>
              <a:cxnLst/>
              <a:rect l="l" t="t" r="r" b="b"/>
              <a:pathLst>
                <a:path w="18354" h="15791" extrusionOk="0">
                  <a:moveTo>
                    <a:pt x="18353" y="1"/>
                  </a:moveTo>
                  <a:lnTo>
                    <a:pt x="18353" y="1"/>
                  </a:lnTo>
                  <a:cubicBezTo>
                    <a:pt x="18353" y="1"/>
                    <a:pt x="13272" y="731"/>
                    <a:pt x="8668" y="3594"/>
                  </a:cubicBezTo>
                  <a:cubicBezTo>
                    <a:pt x="5130" y="5784"/>
                    <a:pt x="329" y="10866"/>
                    <a:pt x="133" y="12775"/>
                  </a:cubicBezTo>
                  <a:cubicBezTo>
                    <a:pt x="1" y="14060"/>
                    <a:pt x="530" y="15791"/>
                    <a:pt x="2012" y="15791"/>
                  </a:cubicBezTo>
                  <a:cubicBezTo>
                    <a:pt x="2732" y="15791"/>
                    <a:pt x="3676" y="15383"/>
                    <a:pt x="4877" y="14319"/>
                  </a:cubicBezTo>
                  <a:cubicBezTo>
                    <a:pt x="8583" y="11034"/>
                    <a:pt x="18353" y="1"/>
                    <a:pt x="18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2272263" y="2677306"/>
              <a:ext cx="850978" cy="581047"/>
            </a:xfrm>
            <a:custGeom>
              <a:avLst/>
              <a:gdLst/>
              <a:ahLst/>
              <a:cxnLst/>
              <a:rect l="l" t="t" r="r" b="b"/>
              <a:pathLst>
                <a:path w="14319" h="9777" extrusionOk="0">
                  <a:moveTo>
                    <a:pt x="12189" y="0"/>
                  </a:moveTo>
                  <a:cubicBezTo>
                    <a:pt x="10574" y="0"/>
                    <a:pt x="8234" y="354"/>
                    <a:pt x="5868" y="1941"/>
                  </a:cubicBezTo>
                  <a:cubicBezTo>
                    <a:pt x="1601" y="4777"/>
                    <a:pt x="1" y="8679"/>
                    <a:pt x="2134" y="9634"/>
                  </a:cubicBezTo>
                  <a:cubicBezTo>
                    <a:pt x="2350" y="9732"/>
                    <a:pt x="2571" y="9777"/>
                    <a:pt x="2794" y="9777"/>
                  </a:cubicBezTo>
                  <a:cubicBezTo>
                    <a:pt x="4746" y="9777"/>
                    <a:pt x="6929" y="6330"/>
                    <a:pt x="8592" y="4693"/>
                  </a:cubicBezTo>
                  <a:cubicBezTo>
                    <a:pt x="12073" y="1296"/>
                    <a:pt x="14319" y="229"/>
                    <a:pt x="14319" y="229"/>
                  </a:cubicBezTo>
                  <a:cubicBezTo>
                    <a:pt x="14319" y="229"/>
                    <a:pt x="13488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2022001" y="2641588"/>
              <a:ext cx="692478" cy="429382"/>
            </a:xfrm>
            <a:custGeom>
              <a:avLst/>
              <a:gdLst/>
              <a:ahLst/>
              <a:cxnLst/>
              <a:rect l="l" t="t" r="r" b="b"/>
              <a:pathLst>
                <a:path w="11652" h="7225" extrusionOk="0">
                  <a:moveTo>
                    <a:pt x="7976" y="0"/>
                  </a:moveTo>
                  <a:cubicBezTo>
                    <a:pt x="6740" y="0"/>
                    <a:pt x="5350" y="231"/>
                    <a:pt x="4071" y="970"/>
                  </a:cubicBezTo>
                  <a:cubicBezTo>
                    <a:pt x="646" y="2936"/>
                    <a:pt x="0" y="5911"/>
                    <a:pt x="955" y="6810"/>
                  </a:cubicBezTo>
                  <a:cubicBezTo>
                    <a:pt x="1252" y="7089"/>
                    <a:pt x="1644" y="7225"/>
                    <a:pt x="2089" y="7225"/>
                  </a:cubicBezTo>
                  <a:cubicBezTo>
                    <a:pt x="3074" y="7225"/>
                    <a:pt x="4318" y="6560"/>
                    <a:pt x="5363" y="5322"/>
                  </a:cubicBezTo>
                  <a:cubicBezTo>
                    <a:pt x="6851" y="3525"/>
                    <a:pt x="7889" y="2767"/>
                    <a:pt x="9097" y="1925"/>
                  </a:cubicBezTo>
                  <a:cubicBezTo>
                    <a:pt x="10276" y="1083"/>
                    <a:pt x="11651" y="633"/>
                    <a:pt x="11651" y="633"/>
                  </a:cubicBezTo>
                  <a:cubicBezTo>
                    <a:pt x="11651" y="633"/>
                    <a:pt x="10024" y="0"/>
                    <a:pt x="7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1805079" y="2434413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47" y="0"/>
                  </a:moveTo>
                  <a:cubicBezTo>
                    <a:pt x="2315" y="0"/>
                    <a:pt x="1779" y="162"/>
                    <a:pt x="1320" y="498"/>
                  </a:cubicBezTo>
                  <a:cubicBezTo>
                    <a:pt x="197" y="1340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83" y="5227"/>
                  </a:cubicBezTo>
                  <a:cubicBezTo>
                    <a:pt x="3519" y="5227"/>
                    <a:pt x="4059" y="5059"/>
                    <a:pt x="4521" y="4709"/>
                  </a:cubicBezTo>
                  <a:cubicBezTo>
                    <a:pt x="5644" y="3867"/>
                    <a:pt x="5840" y="2210"/>
                    <a:pt x="4970" y="1059"/>
                  </a:cubicBezTo>
                  <a:cubicBezTo>
                    <a:pt x="4447" y="367"/>
                    <a:pt x="3650" y="0"/>
                    <a:pt x="2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2237259" y="2447310"/>
              <a:ext cx="96811" cy="98476"/>
            </a:xfrm>
            <a:custGeom>
              <a:avLst/>
              <a:gdLst/>
              <a:ahLst/>
              <a:cxnLst/>
              <a:rect l="l" t="t" r="r" b="b"/>
              <a:pathLst>
                <a:path w="1629" h="1657" extrusionOk="0">
                  <a:moveTo>
                    <a:pt x="814" y="0"/>
                  </a:moveTo>
                  <a:cubicBezTo>
                    <a:pt x="365" y="0"/>
                    <a:pt x="0" y="365"/>
                    <a:pt x="0" y="814"/>
                  </a:cubicBezTo>
                  <a:cubicBezTo>
                    <a:pt x="0" y="1291"/>
                    <a:pt x="365" y="1656"/>
                    <a:pt x="814" y="1656"/>
                  </a:cubicBezTo>
                  <a:cubicBezTo>
                    <a:pt x="1263" y="1656"/>
                    <a:pt x="1628" y="1291"/>
                    <a:pt x="1628" y="814"/>
                  </a:cubicBezTo>
                  <a:cubicBezTo>
                    <a:pt x="1628" y="365"/>
                    <a:pt x="1263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1765023" y="2907540"/>
              <a:ext cx="165275" cy="375716"/>
            </a:xfrm>
            <a:custGeom>
              <a:avLst/>
              <a:gdLst/>
              <a:ahLst/>
              <a:cxnLst/>
              <a:rect l="l" t="t" r="r" b="b"/>
              <a:pathLst>
                <a:path w="2781" h="6322" extrusionOk="0">
                  <a:moveTo>
                    <a:pt x="1723" y="1"/>
                  </a:moveTo>
                  <a:cubicBezTo>
                    <a:pt x="1532" y="1"/>
                    <a:pt x="1327" y="108"/>
                    <a:pt x="1124" y="370"/>
                  </a:cubicBezTo>
                  <a:cubicBezTo>
                    <a:pt x="450" y="1184"/>
                    <a:pt x="254" y="2447"/>
                    <a:pt x="169" y="3486"/>
                  </a:cubicBezTo>
                  <a:cubicBezTo>
                    <a:pt x="141" y="3654"/>
                    <a:pt x="1" y="6097"/>
                    <a:pt x="113" y="6097"/>
                  </a:cubicBezTo>
                  <a:lnTo>
                    <a:pt x="1798" y="6321"/>
                  </a:lnTo>
                  <a:cubicBezTo>
                    <a:pt x="1882" y="6321"/>
                    <a:pt x="2303" y="4356"/>
                    <a:pt x="2331" y="4188"/>
                  </a:cubicBezTo>
                  <a:cubicBezTo>
                    <a:pt x="2556" y="3177"/>
                    <a:pt x="2780" y="2166"/>
                    <a:pt x="2612" y="1128"/>
                  </a:cubicBezTo>
                  <a:cubicBezTo>
                    <a:pt x="2533" y="578"/>
                    <a:pt x="2167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1521476" y="2873903"/>
              <a:ext cx="248536" cy="359314"/>
            </a:xfrm>
            <a:custGeom>
              <a:avLst/>
              <a:gdLst/>
              <a:ahLst/>
              <a:cxnLst/>
              <a:rect l="l" t="t" r="r" b="b"/>
              <a:pathLst>
                <a:path w="4182" h="6046" extrusionOk="0">
                  <a:moveTo>
                    <a:pt x="3403" y="1"/>
                  </a:moveTo>
                  <a:cubicBezTo>
                    <a:pt x="3256" y="1"/>
                    <a:pt x="3086" y="54"/>
                    <a:pt x="2892" y="178"/>
                  </a:cubicBezTo>
                  <a:cubicBezTo>
                    <a:pt x="1993" y="739"/>
                    <a:pt x="1404" y="1862"/>
                    <a:pt x="983" y="2817"/>
                  </a:cubicBezTo>
                  <a:cubicBezTo>
                    <a:pt x="927" y="2985"/>
                    <a:pt x="0" y="5259"/>
                    <a:pt x="112" y="5287"/>
                  </a:cubicBezTo>
                  <a:lnTo>
                    <a:pt x="1628" y="6045"/>
                  </a:lnTo>
                  <a:cubicBezTo>
                    <a:pt x="1629" y="6045"/>
                    <a:pt x="1630" y="6046"/>
                    <a:pt x="1631" y="6046"/>
                  </a:cubicBezTo>
                  <a:cubicBezTo>
                    <a:pt x="1729" y="6046"/>
                    <a:pt x="2752" y="4332"/>
                    <a:pt x="2836" y="4192"/>
                  </a:cubicBezTo>
                  <a:cubicBezTo>
                    <a:pt x="3341" y="3294"/>
                    <a:pt x="3874" y="2396"/>
                    <a:pt x="4071" y="1385"/>
                  </a:cubicBezTo>
                  <a:cubicBezTo>
                    <a:pt x="4182" y="763"/>
                    <a:pt x="3959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1321255" y="2764253"/>
              <a:ext cx="366802" cy="262383"/>
            </a:xfrm>
            <a:custGeom>
              <a:avLst/>
              <a:gdLst/>
              <a:ahLst/>
              <a:cxnLst/>
              <a:rect l="l" t="t" r="r" b="b"/>
              <a:pathLst>
                <a:path w="6172" h="4415" extrusionOk="0">
                  <a:moveTo>
                    <a:pt x="5123" y="1"/>
                  </a:moveTo>
                  <a:cubicBezTo>
                    <a:pt x="5110" y="1"/>
                    <a:pt x="5096" y="1"/>
                    <a:pt x="5082" y="1"/>
                  </a:cubicBezTo>
                  <a:cubicBezTo>
                    <a:pt x="4015" y="57"/>
                    <a:pt x="2920" y="703"/>
                    <a:pt x="2106" y="1321"/>
                  </a:cubicBezTo>
                  <a:cubicBezTo>
                    <a:pt x="1965" y="1433"/>
                    <a:pt x="0" y="2921"/>
                    <a:pt x="56" y="3005"/>
                  </a:cubicBezTo>
                  <a:lnTo>
                    <a:pt x="1011" y="4409"/>
                  </a:lnTo>
                  <a:cubicBezTo>
                    <a:pt x="1013" y="4412"/>
                    <a:pt x="1018" y="4414"/>
                    <a:pt x="1026" y="4414"/>
                  </a:cubicBezTo>
                  <a:cubicBezTo>
                    <a:pt x="1209" y="4414"/>
                    <a:pt x="2841" y="3507"/>
                    <a:pt x="2976" y="3426"/>
                  </a:cubicBezTo>
                  <a:cubicBezTo>
                    <a:pt x="3874" y="2949"/>
                    <a:pt x="4801" y="2444"/>
                    <a:pt x="5475" y="1658"/>
                  </a:cubicBezTo>
                  <a:cubicBezTo>
                    <a:pt x="5973" y="1048"/>
                    <a:pt x="6171" y="1"/>
                    <a:pt x="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1211130" y="2620788"/>
              <a:ext cx="1718597" cy="1040382"/>
            </a:xfrm>
            <a:custGeom>
              <a:avLst/>
              <a:gdLst/>
              <a:ahLst/>
              <a:cxnLst/>
              <a:rect l="l" t="t" r="r" b="b"/>
              <a:pathLst>
                <a:path w="28918" h="17506" extrusionOk="0">
                  <a:moveTo>
                    <a:pt x="3313" y="1"/>
                  </a:moveTo>
                  <a:cubicBezTo>
                    <a:pt x="3313" y="1"/>
                    <a:pt x="0" y="2107"/>
                    <a:pt x="1011" y="6486"/>
                  </a:cubicBezTo>
                  <a:cubicBezTo>
                    <a:pt x="2050" y="10838"/>
                    <a:pt x="7300" y="11961"/>
                    <a:pt x="10051" y="12354"/>
                  </a:cubicBezTo>
                  <a:cubicBezTo>
                    <a:pt x="12774" y="12775"/>
                    <a:pt x="18052" y="13561"/>
                    <a:pt x="19287" y="14459"/>
                  </a:cubicBezTo>
                  <a:cubicBezTo>
                    <a:pt x="20391" y="15244"/>
                    <a:pt x="22393" y="17505"/>
                    <a:pt x="24248" y="17505"/>
                  </a:cubicBezTo>
                  <a:cubicBezTo>
                    <a:pt x="24517" y="17505"/>
                    <a:pt x="24783" y="17458"/>
                    <a:pt x="25043" y="17351"/>
                  </a:cubicBezTo>
                  <a:cubicBezTo>
                    <a:pt x="27064" y="16509"/>
                    <a:pt x="28917" y="13842"/>
                    <a:pt x="28917" y="13842"/>
                  </a:cubicBezTo>
                  <a:lnTo>
                    <a:pt x="28917" y="13842"/>
                  </a:lnTo>
                  <a:cubicBezTo>
                    <a:pt x="28917" y="13842"/>
                    <a:pt x="27285" y="15373"/>
                    <a:pt x="25327" y="15373"/>
                  </a:cubicBezTo>
                  <a:cubicBezTo>
                    <a:pt x="25214" y="15373"/>
                    <a:pt x="25101" y="15368"/>
                    <a:pt x="24987" y="15358"/>
                  </a:cubicBezTo>
                  <a:cubicBezTo>
                    <a:pt x="22881" y="15189"/>
                    <a:pt x="21140" y="12943"/>
                    <a:pt x="18838" y="11680"/>
                  </a:cubicBezTo>
                  <a:cubicBezTo>
                    <a:pt x="16564" y="10417"/>
                    <a:pt x="14739" y="11175"/>
                    <a:pt x="10781" y="10669"/>
                  </a:cubicBezTo>
                  <a:cubicBezTo>
                    <a:pt x="6850" y="10136"/>
                    <a:pt x="4661" y="7918"/>
                    <a:pt x="3481" y="5251"/>
                  </a:cubicBezTo>
                  <a:cubicBezTo>
                    <a:pt x="2274" y="2612"/>
                    <a:pt x="3313" y="1"/>
                    <a:pt x="3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1521466" y="3168408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1623578" y="3241956"/>
              <a:ext cx="57291" cy="40234"/>
            </a:xfrm>
            <a:custGeom>
              <a:avLst/>
              <a:gdLst/>
              <a:ahLst/>
              <a:cxnLst/>
              <a:rect l="l" t="t" r="r" b="b"/>
              <a:pathLst>
                <a:path w="964" h="677" extrusionOk="0">
                  <a:moveTo>
                    <a:pt x="472" y="0"/>
                  </a:moveTo>
                  <a:cubicBezTo>
                    <a:pt x="408" y="0"/>
                    <a:pt x="340" y="23"/>
                    <a:pt x="275" y="77"/>
                  </a:cubicBezTo>
                  <a:cubicBezTo>
                    <a:pt x="0" y="283"/>
                    <a:pt x="212" y="677"/>
                    <a:pt x="482" y="677"/>
                  </a:cubicBezTo>
                  <a:cubicBezTo>
                    <a:pt x="543" y="677"/>
                    <a:pt x="607" y="657"/>
                    <a:pt x="668" y="610"/>
                  </a:cubicBezTo>
                  <a:cubicBezTo>
                    <a:pt x="963" y="406"/>
                    <a:pt x="745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1757356" y="3278684"/>
              <a:ext cx="62045" cy="43978"/>
            </a:xfrm>
            <a:custGeom>
              <a:avLst/>
              <a:gdLst/>
              <a:ahLst/>
              <a:cxnLst/>
              <a:rect l="l" t="t" r="r" b="b"/>
              <a:pathLst>
                <a:path w="1044" h="740" extrusionOk="0">
                  <a:moveTo>
                    <a:pt x="520" y="0"/>
                  </a:moveTo>
                  <a:cubicBezTo>
                    <a:pt x="449" y="0"/>
                    <a:pt x="373" y="23"/>
                    <a:pt x="298" y="76"/>
                  </a:cubicBezTo>
                  <a:cubicBezTo>
                    <a:pt x="1" y="305"/>
                    <a:pt x="226" y="740"/>
                    <a:pt x="533" y="740"/>
                  </a:cubicBezTo>
                  <a:cubicBezTo>
                    <a:pt x="602" y="740"/>
                    <a:pt x="675" y="718"/>
                    <a:pt x="748" y="666"/>
                  </a:cubicBezTo>
                  <a:cubicBezTo>
                    <a:pt x="1043" y="416"/>
                    <a:pt x="823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1887926" y="3295206"/>
              <a:ext cx="42968" cy="31141"/>
            </a:xfrm>
            <a:custGeom>
              <a:avLst/>
              <a:gdLst/>
              <a:ahLst/>
              <a:cxnLst/>
              <a:rect l="l" t="t" r="r" b="b"/>
              <a:pathLst>
                <a:path w="723" h="524" extrusionOk="0">
                  <a:moveTo>
                    <a:pt x="347" y="0"/>
                  </a:moveTo>
                  <a:cubicBezTo>
                    <a:pt x="301" y="0"/>
                    <a:pt x="253" y="15"/>
                    <a:pt x="207" y="51"/>
                  </a:cubicBezTo>
                  <a:cubicBezTo>
                    <a:pt x="0" y="212"/>
                    <a:pt x="170" y="523"/>
                    <a:pt x="376" y="523"/>
                  </a:cubicBezTo>
                  <a:cubicBezTo>
                    <a:pt x="422" y="523"/>
                    <a:pt x="470" y="508"/>
                    <a:pt x="516" y="472"/>
                  </a:cubicBezTo>
                  <a:cubicBezTo>
                    <a:pt x="723" y="311"/>
                    <a:pt x="553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1984381" y="3295266"/>
              <a:ext cx="58182" cy="41779"/>
            </a:xfrm>
            <a:custGeom>
              <a:avLst/>
              <a:gdLst/>
              <a:ahLst/>
              <a:cxnLst/>
              <a:rect l="l" t="t" r="r" b="b"/>
              <a:pathLst>
                <a:path w="979" h="703" extrusionOk="0">
                  <a:moveTo>
                    <a:pt x="514" y="1"/>
                  </a:moveTo>
                  <a:cubicBezTo>
                    <a:pt x="444" y="1"/>
                    <a:pt x="369" y="24"/>
                    <a:pt x="297" y="78"/>
                  </a:cubicBezTo>
                  <a:cubicBezTo>
                    <a:pt x="1" y="311"/>
                    <a:pt x="261" y="702"/>
                    <a:pt x="540" y="702"/>
                  </a:cubicBezTo>
                  <a:cubicBezTo>
                    <a:pt x="632" y="702"/>
                    <a:pt x="726" y="660"/>
                    <a:pt x="802" y="555"/>
                  </a:cubicBezTo>
                  <a:cubicBezTo>
                    <a:pt x="978" y="313"/>
                    <a:pt x="774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2110077" y="3306736"/>
              <a:ext cx="70841" cy="48138"/>
            </a:xfrm>
            <a:custGeom>
              <a:avLst/>
              <a:gdLst/>
              <a:ahLst/>
              <a:cxnLst/>
              <a:rect l="l" t="t" r="r" b="b"/>
              <a:pathLst>
                <a:path w="1192" h="810" extrusionOk="0">
                  <a:moveTo>
                    <a:pt x="579" y="0"/>
                  </a:moveTo>
                  <a:cubicBezTo>
                    <a:pt x="502" y="0"/>
                    <a:pt x="421" y="25"/>
                    <a:pt x="343" y="82"/>
                  </a:cubicBezTo>
                  <a:cubicBezTo>
                    <a:pt x="0" y="333"/>
                    <a:pt x="272" y="809"/>
                    <a:pt x="613" y="809"/>
                  </a:cubicBezTo>
                  <a:cubicBezTo>
                    <a:pt x="690" y="809"/>
                    <a:pt x="771" y="785"/>
                    <a:pt x="849" y="727"/>
                  </a:cubicBezTo>
                  <a:cubicBezTo>
                    <a:pt x="1192" y="476"/>
                    <a:pt x="920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2249383" y="3343107"/>
              <a:ext cx="54319" cy="37679"/>
            </a:xfrm>
            <a:custGeom>
              <a:avLst/>
              <a:gdLst/>
              <a:ahLst/>
              <a:cxnLst/>
              <a:rect l="l" t="t" r="r" b="b"/>
              <a:pathLst>
                <a:path w="914" h="634" extrusionOk="0">
                  <a:moveTo>
                    <a:pt x="445" y="1"/>
                  </a:moveTo>
                  <a:cubicBezTo>
                    <a:pt x="388" y="1"/>
                    <a:pt x="330" y="18"/>
                    <a:pt x="273" y="59"/>
                  </a:cubicBezTo>
                  <a:cubicBezTo>
                    <a:pt x="1" y="264"/>
                    <a:pt x="206" y="634"/>
                    <a:pt x="458" y="634"/>
                  </a:cubicBezTo>
                  <a:cubicBezTo>
                    <a:pt x="517" y="634"/>
                    <a:pt x="579" y="613"/>
                    <a:pt x="638" y="565"/>
                  </a:cubicBezTo>
                  <a:cubicBezTo>
                    <a:pt x="914" y="358"/>
                    <a:pt x="701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2340192" y="3394931"/>
              <a:ext cx="51704" cy="36728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429" y="0"/>
                  </a:moveTo>
                  <a:cubicBezTo>
                    <a:pt x="420" y="0"/>
                    <a:pt x="411" y="1"/>
                    <a:pt x="402" y="1"/>
                  </a:cubicBezTo>
                  <a:cubicBezTo>
                    <a:pt x="1" y="52"/>
                    <a:pt x="92" y="617"/>
                    <a:pt x="416" y="617"/>
                  </a:cubicBezTo>
                  <a:cubicBezTo>
                    <a:pt x="455" y="617"/>
                    <a:pt x="497" y="609"/>
                    <a:pt x="542" y="591"/>
                  </a:cubicBezTo>
                  <a:cubicBezTo>
                    <a:pt x="870" y="482"/>
                    <a:pt x="74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2432429" y="3455312"/>
              <a:ext cx="66799" cy="59608"/>
            </a:xfrm>
            <a:custGeom>
              <a:avLst/>
              <a:gdLst/>
              <a:ahLst/>
              <a:cxnLst/>
              <a:rect l="l" t="t" r="r" b="b"/>
              <a:pathLst>
                <a:path w="1124" h="1003" extrusionOk="0">
                  <a:moveTo>
                    <a:pt x="571" y="0"/>
                  </a:moveTo>
                  <a:cubicBezTo>
                    <a:pt x="462" y="0"/>
                    <a:pt x="350" y="36"/>
                    <a:pt x="254" y="108"/>
                  </a:cubicBezTo>
                  <a:cubicBezTo>
                    <a:pt x="29" y="277"/>
                    <a:pt x="1" y="586"/>
                    <a:pt x="141" y="810"/>
                  </a:cubicBezTo>
                  <a:cubicBezTo>
                    <a:pt x="237" y="939"/>
                    <a:pt x="389" y="1003"/>
                    <a:pt x="543" y="1003"/>
                  </a:cubicBezTo>
                  <a:cubicBezTo>
                    <a:pt x="658" y="1003"/>
                    <a:pt x="775" y="967"/>
                    <a:pt x="871" y="895"/>
                  </a:cubicBezTo>
                  <a:cubicBezTo>
                    <a:pt x="1068" y="754"/>
                    <a:pt x="1124" y="417"/>
                    <a:pt x="955" y="193"/>
                  </a:cubicBezTo>
                  <a:cubicBezTo>
                    <a:pt x="859" y="64"/>
                    <a:pt x="717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2540058" y="3549688"/>
              <a:ext cx="59073" cy="41779"/>
            </a:xfrm>
            <a:custGeom>
              <a:avLst/>
              <a:gdLst/>
              <a:ahLst/>
              <a:cxnLst/>
              <a:rect l="l" t="t" r="r" b="b"/>
              <a:pathLst>
                <a:path w="994" h="703" extrusionOk="0">
                  <a:moveTo>
                    <a:pt x="477" y="1"/>
                  </a:moveTo>
                  <a:cubicBezTo>
                    <a:pt x="417" y="1"/>
                    <a:pt x="355" y="20"/>
                    <a:pt x="295" y="65"/>
                  </a:cubicBezTo>
                  <a:cubicBezTo>
                    <a:pt x="0" y="292"/>
                    <a:pt x="219" y="703"/>
                    <a:pt x="507" y="703"/>
                  </a:cubicBezTo>
                  <a:cubicBezTo>
                    <a:pt x="575" y="703"/>
                    <a:pt x="647" y="680"/>
                    <a:pt x="717" y="626"/>
                  </a:cubicBezTo>
                  <a:cubicBezTo>
                    <a:pt x="994" y="418"/>
                    <a:pt x="75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2634552" y="3561574"/>
              <a:ext cx="78032" cy="54022"/>
            </a:xfrm>
            <a:custGeom>
              <a:avLst/>
              <a:gdLst/>
              <a:ahLst/>
              <a:cxnLst/>
              <a:rect l="l" t="t" r="r" b="b"/>
              <a:pathLst>
                <a:path w="1313" h="909" extrusionOk="0">
                  <a:moveTo>
                    <a:pt x="643" y="0"/>
                  </a:moveTo>
                  <a:cubicBezTo>
                    <a:pt x="560" y="0"/>
                    <a:pt x="473" y="27"/>
                    <a:pt x="390" y="89"/>
                  </a:cubicBezTo>
                  <a:cubicBezTo>
                    <a:pt x="1" y="387"/>
                    <a:pt x="302" y="908"/>
                    <a:pt x="670" y="908"/>
                  </a:cubicBezTo>
                  <a:cubicBezTo>
                    <a:pt x="754" y="908"/>
                    <a:pt x="840" y="881"/>
                    <a:pt x="923" y="819"/>
                  </a:cubicBezTo>
                  <a:cubicBezTo>
                    <a:pt x="1312" y="522"/>
                    <a:pt x="101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3783940" y="52850"/>
              <a:ext cx="1516713" cy="2321039"/>
            </a:xfrm>
            <a:custGeom>
              <a:avLst/>
              <a:gdLst/>
              <a:ahLst/>
              <a:cxnLst/>
              <a:rect l="l" t="t" r="r" b="b"/>
              <a:pathLst>
                <a:path w="25521" h="39055" extrusionOk="0">
                  <a:moveTo>
                    <a:pt x="18658" y="0"/>
                  </a:moveTo>
                  <a:cubicBezTo>
                    <a:pt x="18305" y="0"/>
                    <a:pt x="17943" y="55"/>
                    <a:pt x="17575" y="171"/>
                  </a:cubicBezTo>
                  <a:cubicBezTo>
                    <a:pt x="13588" y="1463"/>
                    <a:pt x="7889" y="8481"/>
                    <a:pt x="3959" y="18111"/>
                  </a:cubicBezTo>
                  <a:cubicBezTo>
                    <a:pt x="0" y="27769"/>
                    <a:pt x="1488" y="37679"/>
                    <a:pt x="1488" y="37679"/>
                  </a:cubicBezTo>
                  <a:lnTo>
                    <a:pt x="2331" y="39055"/>
                  </a:lnTo>
                  <a:cubicBezTo>
                    <a:pt x="2331" y="39055"/>
                    <a:pt x="10023" y="35630"/>
                    <a:pt x="16733" y="32289"/>
                  </a:cubicBezTo>
                  <a:cubicBezTo>
                    <a:pt x="23443" y="28920"/>
                    <a:pt x="25211" y="27881"/>
                    <a:pt x="25380" y="26309"/>
                  </a:cubicBezTo>
                  <a:cubicBezTo>
                    <a:pt x="25520" y="24765"/>
                    <a:pt x="23976" y="19936"/>
                    <a:pt x="23639" y="18476"/>
                  </a:cubicBezTo>
                  <a:cubicBezTo>
                    <a:pt x="23302" y="17016"/>
                    <a:pt x="25071" y="10643"/>
                    <a:pt x="24931" y="7808"/>
                  </a:cubicBezTo>
                  <a:cubicBezTo>
                    <a:pt x="24778" y="5234"/>
                    <a:pt x="22127" y="0"/>
                    <a:pt x="18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3880693" y="1150236"/>
              <a:ext cx="587347" cy="1198644"/>
            </a:xfrm>
            <a:custGeom>
              <a:avLst/>
              <a:gdLst/>
              <a:ahLst/>
              <a:cxnLst/>
              <a:rect l="l" t="t" r="r" b="b"/>
              <a:pathLst>
                <a:path w="9883" h="20169" extrusionOk="0">
                  <a:moveTo>
                    <a:pt x="6579" y="1"/>
                  </a:moveTo>
                  <a:cubicBezTo>
                    <a:pt x="4358" y="1"/>
                    <a:pt x="1931" y="7096"/>
                    <a:pt x="1180" y="11072"/>
                  </a:cubicBezTo>
                  <a:cubicBezTo>
                    <a:pt x="1" y="17277"/>
                    <a:pt x="450" y="20169"/>
                    <a:pt x="450" y="20169"/>
                  </a:cubicBezTo>
                  <a:lnTo>
                    <a:pt x="450" y="20141"/>
                  </a:lnTo>
                  <a:cubicBezTo>
                    <a:pt x="450" y="20141"/>
                    <a:pt x="9883" y="3296"/>
                    <a:pt x="7609" y="572"/>
                  </a:cubicBezTo>
                  <a:cubicBezTo>
                    <a:pt x="7276" y="178"/>
                    <a:pt x="6930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3989154" y="1483107"/>
              <a:ext cx="1284758" cy="835764"/>
            </a:xfrm>
            <a:custGeom>
              <a:avLst/>
              <a:gdLst/>
              <a:ahLst/>
              <a:cxnLst/>
              <a:rect l="l" t="t" r="r" b="b"/>
              <a:pathLst>
                <a:path w="21618" h="14063" extrusionOk="0">
                  <a:moveTo>
                    <a:pt x="16987" y="1"/>
                  </a:moveTo>
                  <a:cubicBezTo>
                    <a:pt x="14790" y="1"/>
                    <a:pt x="9032" y="3052"/>
                    <a:pt x="6121" y="5696"/>
                  </a:cubicBezTo>
                  <a:cubicBezTo>
                    <a:pt x="2106" y="9346"/>
                    <a:pt x="1" y="14062"/>
                    <a:pt x="1" y="14062"/>
                  </a:cubicBezTo>
                  <a:cubicBezTo>
                    <a:pt x="1" y="14062"/>
                    <a:pt x="13308" y="7661"/>
                    <a:pt x="17463" y="5022"/>
                  </a:cubicBezTo>
                  <a:cubicBezTo>
                    <a:pt x="21618" y="2355"/>
                    <a:pt x="19204" y="362"/>
                    <a:pt x="17295" y="25"/>
                  </a:cubicBezTo>
                  <a:cubicBezTo>
                    <a:pt x="17202" y="9"/>
                    <a:pt x="17099" y="1"/>
                    <a:pt x="16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4334506" y="1146314"/>
              <a:ext cx="757554" cy="630255"/>
            </a:xfrm>
            <a:custGeom>
              <a:avLst/>
              <a:gdLst/>
              <a:ahLst/>
              <a:cxnLst/>
              <a:rect l="l" t="t" r="r" b="b"/>
              <a:pathLst>
                <a:path w="12747" h="10605" extrusionOk="0">
                  <a:moveTo>
                    <a:pt x="10317" y="0"/>
                  </a:moveTo>
                  <a:cubicBezTo>
                    <a:pt x="8659" y="0"/>
                    <a:pt x="6256" y="975"/>
                    <a:pt x="3960" y="2941"/>
                  </a:cubicBezTo>
                  <a:cubicBezTo>
                    <a:pt x="57" y="6253"/>
                    <a:pt x="1" y="10605"/>
                    <a:pt x="1" y="10605"/>
                  </a:cubicBezTo>
                  <a:cubicBezTo>
                    <a:pt x="1" y="10605"/>
                    <a:pt x="1629" y="8724"/>
                    <a:pt x="5869" y="6310"/>
                  </a:cubicBezTo>
                  <a:cubicBezTo>
                    <a:pt x="8143" y="5018"/>
                    <a:pt x="12747" y="3755"/>
                    <a:pt x="12410" y="1425"/>
                  </a:cubicBezTo>
                  <a:cubicBezTo>
                    <a:pt x="12271" y="477"/>
                    <a:pt x="11476" y="0"/>
                    <a:pt x="10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4411290" y="820634"/>
              <a:ext cx="587347" cy="558880"/>
            </a:xfrm>
            <a:custGeom>
              <a:avLst/>
              <a:gdLst/>
              <a:ahLst/>
              <a:cxnLst/>
              <a:rect l="l" t="t" r="r" b="b"/>
              <a:pathLst>
                <a:path w="9883" h="9404" extrusionOk="0">
                  <a:moveTo>
                    <a:pt x="7430" y="1"/>
                  </a:moveTo>
                  <a:cubicBezTo>
                    <a:pt x="6171" y="1"/>
                    <a:pt x="4466" y="607"/>
                    <a:pt x="2836" y="2188"/>
                  </a:cubicBezTo>
                  <a:cubicBezTo>
                    <a:pt x="0" y="4911"/>
                    <a:pt x="422" y="9403"/>
                    <a:pt x="422" y="9403"/>
                  </a:cubicBezTo>
                  <a:cubicBezTo>
                    <a:pt x="422" y="9403"/>
                    <a:pt x="1236" y="8196"/>
                    <a:pt x="2359" y="7298"/>
                  </a:cubicBezTo>
                  <a:cubicBezTo>
                    <a:pt x="3510" y="6371"/>
                    <a:pt x="4492" y="5585"/>
                    <a:pt x="6654" y="4630"/>
                  </a:cubicBezTo>
                  <a:cubicBezTo>
                    <a:pt x="8788" y="3676"/>
                    <a:pt x="9883" y="1991"/>
                    <a:pt x="9265" y="812"/>
                  </a:cubicBezTo>
                  <a:cubicBezTo>
                    <a:pt x="9018" y="318"/>
                    <a:pt x="8340" y="1"/>
                    <a:pt x="7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4377890" y="492280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35" y="0"/>
                  </a:moveTo>
                  <a:cubicBezTo>
                    <a:pt x="2301" y="0"/>
                    <a:pt x="1768" y="162"/>
                    <a:pt x="1320" y="498"/>
                  </a:cubicBezTo>
                  <a:cubicBezTo>
                    <a:pt x="197" y="1368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77" y="5227"/>
                  </a:cubicBezTo>
                  <a:cubicBezTo>
                    <a:pt x="3509" y="5227"/>
                    <a:pt x="4042" y="5058"/>
                    <a:pt x="4493" y="4709"/>
                  </a:cubicBezTo>
                  <a:cubicBezTo>
                    <a:pt x="5644" y="3867"/>
                    <a:pt x="5840" y="2238"/>
                    <a:pt x="4970" y="1059"/>
                  </a:cubicBezTo>
                  <a:cubicBezTo>
                    <a:pt x="4447" y="367"/>
                    <a:pt x="3640" y="0"/>
                    <a:pt x="2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4322857" y="868000"/>
              <a:ext cx="110183" cy="96930"/>
            </a:xfrm>
            <a:custGeom>
              <a:avLst/>
              <a:gdLst/>
              <a:ahLst/>
              <a:cxnLst/>
              <a:rect l="l" t="t" r="r" b="b"/>
              <a:pathLst>
                <a:path w="1854" h="1631" extrusionOk="0">
                  <a:moveTo>
                    <a:pt x="929" y="1"/>
                  </a:moveTo>
                  <a:cubicBezTo>
                    <a:pt x="758" y="1"/>
                    <a:pt x="587" y="52"/>
                    <a:pt x="450" y="156"/>
                  </a:cubicBezTo>
                  <a:cubicBezTo>
                    <a:pt x="85" y="436"/>
                    <a:pt x="0" y="942"/>
                    <a:pt x="281" y="1307"/>
                  </a:cubicBezTo>
                  <a:cubicBezTo>
                    <a:pt x="431" y="1522"/>
                    <a:pt x="678" y="1630"/>
                    <a:pt x="931" y="1630"/>
                  </a:cubicBezTo>
                  <a:cubicBezTo>
                    <a:pt x="1105" y="1630"/>
                    <a:pt x="1283" y="1579"/>
                    <a:pt x="1432" y="1475"/>
                  </a:cubicBezTo>
                  <a:cubicBezTo>
                    <a:pt x="1769" y="1194"/>
                    <a:pt x="1853" y="689"/>
                    <a:pt x="1573" y="324"/>
                  </a:cubicBezTo>
                  <a:cubicBezTo>
                    <a:pt x="1423" y="108"/>
                    <a:pt x="1176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4856782" y="582436"/>
              <a:ext cx="407155" cy="153924"/>
            </a:xfrm>
            <a:custGeom>
              <a:avLst/>
              <a:gdLst/>
              <a:ahLst/>
              <a:cxnLst/>
              <a:rect l="l" t="t" r="r" b="b"/>
              <a:pathLst>
                <a:path w="6851" h="2590" extrusionOk="0">
                  <a:moveTo>
                    <a:pt x="2549" y="1"/>
                  </a:moveTo>
                  <a:cubicBezTo>
                    <a:pt x="2021" y="1"/>
                    <a:pt x="1499" y="75"/>
                    <a:pt x="1039" y="272"/>
                  </a:cubicBezTo>
                  <a:cubicBezTo>
                    <a:pt x="0" y="693"/>
                    <a:pt x="646" y="1592"/>
                    <a:pt x="1348" y="1929"/>
                  </a:cubicBezTo>
                  <a:cubicBezTo>
                    <a:pt x="2302" y="2350"/>
                    <a:pt x="3341" y="2434"/>
                    <a:pt x="4380" y="2490"/>
                  </a:cubicBezTo>
                  <a:cubicBezTo>
                    <a:pt x="4481" y="2510"/>
                    <a:pt x="5578" y="2589"/>
                    <a:pt x="6180" y="2589"/>
                  </a:cubicBezTo>
                  <a:cubicBezTo>
                    <a:pt x="6411" y="2589"/>
                    <a:pt x="6570" y="2577"/>
                    <a:pt x="6570" y="2546"/>
                  </a:cubicBezTo>
                  <a:lnTo>
                    <a:pt x="6822" y="890"/>
                  </a:lnTo>
                  <a:cubicBezTo>
                    <a:pt x="6851" y="778"/>
                    <a:pt x="4464" y="244"/>
                    <a:pt x="4296" y="216"/>
                  </a:cubicBezTo>
                  <a:cubicBezTo>
                    <a:pt x="3758" y="97"/>
                    <a:pt x="3149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7"/>
            <p:cNvSpPr/>
            <p:nvPr/>
          </p:nvSpPr>
          <p:spPr>
            <a:xfrm>
              <a:off x="4863438" y="376034"/>
              <a:ext cx="405491" cy="165750"/>
            </a:xfrm>
            <a:custGeom>
              <a:avLst/>
              <a:gdLst/>
              <a:ahLst/>
              <a:cxnLst/>
              <a:rect l="l" t="t" r="r" b="b"/>
              <a:pathLst>
                <a:path w="6823" h="2789" extrusionOk="0">
                  <a:moveTo>
                    <a:pt x="6263" y="0"/>
                  </a:moveTo>
                  <a:cubicBezTo>
                    <a:pt x="5636" y="0"/>
                    <a:pt x="4038" y="185"/>
                    <a:pt x="3903" y="208"/>
                  </a:cubicBezTo>
                  <a:cubicBezTo>
                    <a:pt x="2864" y="320"/>
                    <a:pt x="1629" y="601"/>
                    <a:pt x="815" y="1303"/>
                  </a:cubicBezTo>
                  <a:cubicBezTo>
                    <a:pt x="1" y="2033"/>
                    <a:pt x="871" y="2678"/>
                    <a:pt x="1657" y="2763"/>
                  </a:cubicBezTo>
                  <a:cubicBezTo>
                    <a:pt x="1819" y="2780"/>
                    <a:pt x="1980" y="2788"/>
                    <a:pt x="2141" y="2788"/>
                  </a:cubicBezTo>
                  <a:cubicBezTo>
                    <a:pt x="3010" y="2788"/>
                    <a:pt x="3860" y="2555"/>
                    <a:pt x="4689" y="2341"/>
                  </a:cubicBezTo>
                  <a:cubicBezTo>
                    <a:pt x="4858" y="2313"/>
                    <a:pt x="6823" y="1780"/>
                    <a:pt x="6795" y="1696"/>
                  </a:cubicBezTo>
                  <a:lnTo>
                    <a:pt x="6514" y="11"/>
                  </a:lnTo>
                  <a:lnTo>
                    <a:pt x="6514" y="39"/>
                  </a:lnTo>
                  <a:cubicBezTo>
                    <a:pt x="6514" y="12"/>
                    <a:pt x="6418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7"/>
            <p:cNvSpPr/>
            <p:nvPr/>
          </p:nvSpPr>
          <p:spPr>
            <a:xfrm>
              <a:off x="4802878" y="116025"/>
              <a:ext cx="335898" cy="296377"/>
            </a:xfrm>
            <a:custGeom>
              <a:avLst/>
              <a:gdLst/>
              <a:ahLst/>
              <a:cxnLst/>
              <a:rect l="l" t="t" r="r" b="b"/>
              <a:pathLst>
                <a:path w="5652" h="4987" extrusionOk="0">
                  <a:moveTo>
                    <a:pt x="4485" y="1"/>
                  </a:moveTo>
                  <a:cubicBezTo>
                    <a:pt x="4278" y="1"/>
                    <a:pt x="2474" y="1386"/>
                    <a:pt x="2339" y="1495"/>
                  </a:cubicBezTo>
                  <a:cubicBezTo>
                    <a:pt x="1497" y="2112"/>
                    <a:pt x="570" y="2983"/>
                    <a:pt x="234" y="3993"/>
                  </a:cubicBezTo>
                  <a:cubicBezTo>
                    <a:pt x="1" y="4711"/>
                    <a:pt x="451" y="4986"/>
                    <a:pt x="993" y="4986"/>
                  </a:cubicBezTo>
                  <a:cubicBezTo>
                    <a:pt x="1235" y="4986"/>
                    <a:pt x="1496" y="4931"/>
                    <a:pt x="1722" y="4835"/>
                  </a:cubicBezTo>
                  <a:cubicBezTo>
                    <a:pt x="2648" y="4386"/>
                    <a:pt x="3378" y="3656"/>
                    <a:pt x="4108" y="2926"/>
                  </a:cubicBezTo>
                  <a:cubicBezTo>
                    <a:pt x="4220" y="2814"/>
                    <a:pt x="5652" y="1354"/>
                    <a:pt x="5596" y="1298"/>
                  </a:cubicBezTo>
                  <a:lnTo>
                    <a:pt x="4501" y="7"/>
                  </a:lnTo>
                  <a:cubicBezTo>
                    <a:pt x="4498" y="3"/>
                    <a:pt x="4492" y="1"/>
                    <a:pt x="4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4738337" y="29375"/>
              <a:ext cx="719162" cy="1767210"/>
            </a:xfrm>
            <a:custGeom>
              <a:avLst/>
              <a:gdLst/>
              <a:ahLst/>
              <a:cxnLst/>
              <a:rect l="l" t="t" r="r" b="b"/>
              <a:pathLst>
                <a:path w="12101" h="29736" extrusionOk="0">
                  <a:moveTo>
                    <a:pt x="3680" y="0"/>
                  </a:moveTo>
                  <a:cubicBezTo>
                    <a:pt x="1449" y="0"/>
                    <a:pt x="0" y="1296"/>
                    <a:pt x="0" y="1296"/>
                  </a:cubicBezTo>
                  <a:cubicBezTo>
                    <a:pt x="0" y="1296"/>
                    <a:pt x="147" y="1281"/>
                    <a:pt x="400" y="1281"/>
                  </a:cubicBezTo>
                  <a:cubicBezTo>
                    <a:pt x="1248" y="1281"/>
                    <a:pt x="3289" y="1448"/>
                    <a:pt x="4997" y="2896"/>
                  </a:cubicBezTo>
                  <a:cubicBezTo>
                    <a:pt x="7243" y="4749"/>
                    <a:pt x="8787" y="7473"/>
                    <a:pt x="8198" y="11403"/>
                  </a:cubicBezTo>
                  <a:cubicBezTo>
                    <a:pt x="7608" y="15334"/>
                    <a:pt x="6373" y="16906"/>
                    <a:pt x="6963" y="19432"/>
                  </a:cubicBezTo>
                  <a:cubicBezTo>
                    <a:pt x="7552" y="21987"/>
                    <a:pt x="9237" y="24289"/>
                    <a:pt x="8844" y="26367"/>
                  </a:cubicBezTo>
                  <a:cubicBezTo>
                    <a:pt x="8422" y="28444"/>
                    <a:pt x="6289" y="29736"/>
                    <a:pt x="6289" y="29736"/>
                  </a:cubicBezTo>
                  <a:cubicBezTo>
                    <a:pt x="6289" y="29736"/>
                    <a:pt x="9349" y="28669"/>
                    <a:pt x="10725" y="26956"/>
                  </a:cubicBezTo>
                  <a:cubicBezTo>
                    <a:pt x="12100" y="25216"/>
                    <a:pt x="10023" y="22071"/>
                    <a:pt x="9517" y="20640"/>
                  </a:cubicBezTo>
                  <a:cubicBezTo>
                    <a:pt x="8984" y="19180"/>
                    <a:pt x="9686" y="13902"/>
                    <a:pt x="10051" y="11150"/>
                  </a:cubicBezTo>
                  <a:cubicBezTo>
                    <a:pt x="10388" y="8427"/>
                    <a:pt x="10781" y="3037"/>
                    <a:pt x="6850" y="875"/>
                  </a:cubicBezTo>
                  <a:cubicBezTo>
                    <a:pt x="5689" y="228"/>
                    <a:pt x="4616" y="0"/>
                    <a:pt x="3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5093672" y="148355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5190485" y="2479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5218833" y="356541"/>
              <a:ext cx="76427" cy="60440"/>
            </a:xfrm>
            <a:custGeom>
              <a:avLst/>
              <a:gdLst/>
              <a:ahLst/>
              <a:cxnLst/>
              <a:rect l="l" t="t" r="r" b="b"/>
              <a:pathLst>
                <a:path w="1286" h="1017" extrusionOk="0">
                  <a:moveTo>
                    <a:pt x="658" y="1"/>
                  </a:moveTo>
                  <a:cubicBezTo>
                    <a:pt x="645" y="1"/>
                    <a:pt x="631" y="1"/>
                    <a:pt x="618" y="2"/>
                  </a:cubicBezTo>
                  <a:lnTo>
                    <a:pt x="590" y="2"/>
                  </a:lnTo>
                  <a:cubicBezTo>
                    <a:pt x="197" y="30"/>
                    <a:pt x="1" y="536"/>
                    <a:pt x="225" y="817"/>
                  </a:cubicBezTo>
                  <a:cubicBezTo>
                    <a:pt x="336" y="952"/>
                    <a:pt x="489" y="1017"/>
                    <a:pt x="641" y="1017"/>
                  </a:cubicBezTo>
                  <a:cubicBezTo>
                    <a:pt x="837" y="1017"/>
                    <a:pt x="1029" y="909"/>
                    <a:pt x="1124" y="704"/>
                  </a:cubicBezTo>
                  <a:cubicBezTo>
                    <a:pt x="1124" y="704"/>
                    <a:pt x="1124" y="704"/>
                    <a:pt x="1124" y="676"/>
                  </a:cubicBezTo>
                  <a:cubicBezTo>
                    <a:pt x="1286" y="352"/>
                    <a:pt x="1005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5257879" y="497094"/>
              <a:ext cx="58479" cy="40412"/>
            </a:xfrm>
            <a:custGeom>
              <a:avLst/>
              <a:gdLst/>
              <a:ahLst/>
              <a:cxnLst/>
              <a:rect l="l" t="t" r="r" b="b"/>
              <a:pathLst>
                <a:path w="984" h="680" extrusionOk="0">
                  <a:moveTo>
                    <a:pt x="501" y="1"/>
                  </a:moveTo>
                  <a:cubicBezTo>
                    <a:pt x="435" y="1"/>
                    <a:pt x="365" y="24"/>
                    <a:pt x="298" y="80"/>
                  </a:cubicBezTo>
                  <a:cubicBezTo>
                    <a:pt x="0" y="286"/>
                    <a:pt x="226" y="680"/>
                    <a:pt x="502" y="680"/>
                  </a:cubicBezTo>
                  <a:cubicBezTo>
                    <a:pt x="565" y="680"/>
                    <a:pt x="629" y="660"/>
                    <a:pt x="691" y="613"/>
                  </a:cubicBezTo>
                  <a:cubicBezTo>
                    <a:pt x="984" y="388"/>
                    <a:pt x="771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7"/>
            <p:cNvSpPr/>
            <p:nvPr/>
          </p:nvSpPr>
          <p:spPr>
            <a:xfrm>
              <a:off x="5256215" y="637410"/>
              <a:ext cx="61985" cy="44038"/>
            </a:xfrm>
            <a:custGeom>
              <a:avLst/>
              <a:gdLst/>
              <a:ahLst/>
              <a:cxnLst/>
              <a:rect l="l" t="t" r="r" b="b"/>
              <a:pathLst>
                <a:path w="1043" h="741" extrusionOk="0">
                  <a:moveTo>
                    <a:pt x="509" y="1"/>
                  </a:moveTo>
                  <a:cubicBezTo>
                    <a:pt x="440" y="1"/>
                    <a:pt x="367" y="24"/>
                    <a:pt x="298" y="77"/>
                  </a:cubicBezTo>
                  <a:cubicBezTo>
                    <a:pt x="0" y="306"/>
                    <a:pt x="226" y="741"/>
                    <a:pt x="532" y="741"/>
                  </a:cubicBezTo>
                  <a:cubicBezTo>
                    <a:pt x="601" y="741"/>
                    <a:pt x="675" y="718"/>
                    <a:pt x="747" y="667"/>
                  </a:cubicBezTo>
                  <a:cubicBezTo>
                    <a:pt x="1043" y="417"/>
                    <a:pt x="804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7"/>
            <p:cNvSpPr/>
            <p:nvPr/>
          </p:nvSpPr>
          <p:spPr>
            <a:xfrm>
              <a:off x="5241595" y="762392"/>
              <a:ext cx="44335" cy="31141"/>
            </a:xfrm>
            <a:custGeom>
              <a:avLst/>
              <a:gdLst/>
              <a:ahLst/>
              <a:cxnLst/>
              <a:rect l="l" t="t" r="r" b="b"/>
              <a:pathLst>
                <a:path w="746" h="524" extrusionOk="0">
                  <a:moveTo>
                    <a:pt x="359" y="1"/>
                  </a:moveTo>
                  <a:cubicBezTo>
                    <a:pt x="310" y="1"/>
                    <a:pt x="258" y="16"/>
                    <a:pt x="207" y="52"/>
                  </a:cubicBezTo>
                  <a:cubicBezTo>
                    <a:pt x="0" y="213"/>
                    <a:pt x="170" y="524"/>
                    <a:pt x="376" y="524"/>
                  </a:cubicBezTo>
                  <a:cubicBezTo>
                    <a:pt x="422" y="524"/>
                    <a:pt x="470" y="508"/>
                    <a:pt x="516" y="473"/>
                  </a:cubicBezTo>
                  <a:cubicBezTo>
                    <a:pt x="746" y="312"/>
                    <a:pt x="581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7"/>
            <p:cNvSpPr/>
            <p:nvPr/>
          </p:nvSpPr>
          <p:spPr>
            <a:xfrm>
              <a:off x="5209562" y="860453"/>
              <a:ext cx="60975" cy="41601"/>
            </a:xfrm>
            <a:custGeom>
              <a:avLst/>
              <a:gdLst/>
              <a:ahLst/>
              <a:cxnLst/>
              <a:rect l="l" t="t" r="r" b="b"/>
              <a:pathLst>
                <a:path w="1026" h="700" extrusionOk="0">
                  <a:moveTo>
                    <a:pt x="515" y="1"/>
                  </a:moveTo>
                  <a:cubicBezTo>
                    <a:pt x="446" y="1"/>
                    <a:pt x="372" y="26"/>
                    <a:pt x="297" y="86"/>
                  </a:cubicBezTo>
                  <a:cubicBezTo>
                    <a:pt x="0" y="284"/>
                    <a:pt x="205" y="700"/>
                    <a:pt x="507" y="700"/>
                  </a:cubicBezTo>
                  <a:cubicBezTo>
                    <a:pt x="548" y="700"/>
                    <a:pt x="590" y="692"/>
                    <a:pt x="634" y="676"/>
                  </a:cubicBezTo>
                  <a:cubicBezTo>
                    <a:pt x="1026" y="537"/>
                    <a:pt x="83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7"/>
            <p:cNvSpPr/>
            <p:nvPr/>
          </p:nvSpPr>
          <p:spPr>
            <a:xfrm>
              <a:off x="5183591" y="985851"/>
              <a:ext cx="69355" cy="48733"/>
            </a:xfrm>
            <a:custGeom>
              <a:avLst/>
              <a:gdLst/>
              <a:ahLst/>
              <a:cxnLst/>
              <a:rect l="l" t="t" r="r" b="b"/>
              <a:pathLst>
                <a:path w="1167" h="820" extrusionOk="0">
                  <a:moveTo>
                    <a:pt x="574" y="0"/>
                  </a:moveTo>
                  <a:cubicBezTo>
                    <a:pt x="499" y="0"/>
                    <a:pt x="419" y="25"/>
                    <a:pt x="341" y="82"/>
                  </a:cubicBezTo>
                  <a:cubicBezTo>
                    <a:pt x="0" y="331"/>
                    <a:pt x="265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67" y="476"/>
                    <a:pt x="909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7"/>
            <p:cNvSpPr/>
            <p:nvPr/>
          </p:nvSpPr>
          <p:spPr>
            <a:xfrm>
              <a:off x="5185612" y="1126761"/>
              <a:ext cx="54497" cy="37500"/>
            </a:xfrm>
            <a:custGeom>
              <a:avLst/>
              <a:gdLst/>
              <a:ahLst/>
              <a:cxnLst/>
              <a:rect l="l" t="t" r="r" b="b"/>
              <a:pathLst>
                <a:path w="917" h="631" extrusionOk="0">
                  <a:moveTo>
                    <a:pt x="459" y="0"/>
                  </a:moveTo>
                  <a:cubicBezTo>
                    <a:pt x="400" y="0"/>
                    <a:pt x="338" y="21"/>
                    <a:pt x="279" y="69"/>
                  </a:cubicBezTo>
                  <a:cubicBezTo>
                    <a:pt x="1" y="254"/>
                    <a:pt x="220" y="631"/>
                    <a:pt x="478" y="631"/>
                  </a:cubicBezTo>
                  <a:cubicBezTo>
                    <a:pt x="533" y="631"/>
                    <a:pt x="590" y="614"/>
                    <a:pt x="644" y="574"/>
                  </a:cubicBezTo>
                  <a:cubicBezTo>
                    <a:pt x="916" y="370"/>
                    <a:pt x="71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7"/>
            <p:cNvSpPr/>
            <p:nvPr/>
          </p:nvSpPr>
          <p:spPr>
            <a:xfrm>
              <a:off x="5214673" y="1227140"/>
              <a:ext cx="47841" cy="36074"/>
            </a:xfrm>
            <a:custGeom>
              <a:avLst/>
              <a:gdLst/>
              <a:ahLst/>
              <a:cxnLst/>
              <a:rect l="l" t="t" r="r" b="b"/>
              <a:pathLst>
                <a:path w="805" h="607" extrusionOk="0">
                  <a:moveTo>
                    <a:pt x="353" y="1"/>
                  </a:moveTo>
                  <a:cubicBezTo>
                    <a:pt x="251" y="1"/>
                    <a:pt x="152" y="52"/>
                    <a:pt x="99" y="177"/>
                  </a:cubicBezTo>
                  <a:cubicBezTo>
                    <a:pt x="1" y="412"/>
                    <a:pt x="190" y="606"/>
                    <a:pt x="390" y="606"/>
                  </a:cubicBezTo>
                  <a:cubicBezTo>
                    <a:pt x="476" y="606"/>
                    <a:pt x="564" y="570"/>
                    <a:pt x="632" y="486"/>
                  </a:cubicBezTo>
                  <a:cubicBezTo>
                    <a:pt x="804" y="237"/>
                    <a:pt x="572" y="1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7"/>
            <p:cNvSpPr/>
            <p:nvPr/>
          </p:nvSpPr>
          <p:spPr>
            <a:xfrm>
              <a:off x="5245518" y="1330965"/>
              <a:ext cx="66799" cy="59489"/>
            </a:xfrm>
            <a:custGeom>
              <a:avLst/>
              <a:gdLst/>
              <a:ahLst/>
              <a:cxnLst/>
              <a:rect l="l" t="t" r="r" b="b"/>
              <a:pathLst>
                <a:path w="1124" h="1001" extrusionOk="0">
                  <a:moveTo>
                    <a:pt x="561" y="0"/>
                  </a:moveTo>
                  <a:cubicBezTo>
                    <a:pt x="453" y="0"/>
                    <a:pt x="344" y="30"/>
                    <a:pt x="253" y="86"/>
                  </a:cubicBezTo>
                  <a:cubicBezTo>
                    <a:pt x="57" y="255"/>
                    <a:pt x="1" y="592"/>
                    <a:pt x="169" y="816"/>
                  </a:cubicBezTo>
                  <a:cubicBezTo>
                    <a:pt x="269" y="933"/>
                    <a:pt x="419" y="1000"/>
                    <a:pt x="571" y="1000"/>
                  </a:cubicBezTo>
                  <a:cubicBezTo>
                    <a:pt x="675" y="1000"/>
                    <a:pt x="780" y="969"/>
                    <a:pt x="871" y="900"/>
                  </a:cubicBezTo>
                  <a:cubicBezTo>
                    <a:pt x="1096" y="732"/>
                    <a:pt x="1124" y="423"/>
                    <a:pt x="983" y="199"/>
                  </a:cubicBezTo>
                  <a:cubicBezTo>
                    <a:pt x="883" y="64"/>
                    <a:pt x="722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7"/>
            <p:cNvSpPr/>
            <p:nvPr/>
          </p:nvSpPr>
          <p:spPr>
            <a:xfrm>
              <a:off x="5302868" y="1463317"/>
              <a:ext cx="60381" cy="41898"/>
            </a:xfrm>
            <a:custGeom>
              <a:avLst/>
              <a:gdLst/>
              <a:ahLst/>
              <a:cxnLst/>
              <a:rect l="l" t="t" r="r" b="b"/>
              <a:pathLst>
                <a:path w="1016" h="705" extrusionOk="0">
                  <a:moveTo>
                    <a:pt x="508" y="1"/>
                  </a:moveTo>
                  <a:cubicBezTo>
                    <a:pt x="441" y="1"/>
                    <a:pt x="369" y="24"/>
                    <a:pt x="299" y="77"/>
                  </a:cubicBezTo>
                  <a:cubicBezTo>
                    <a:pt x="1" y="307"/>
                    <a:pt x="228" y="705"/>
                    <a:pt x="520" y="705"/>
                  </a:cubicBezTo>
                  <a:cubicBezTo>
                    <a:pt x="585" y="705"/>
                    <a:pt x="654" y="685"/>
                    <a:pt x="720" y="639"/>
                  </a:cubicBezTo>
                  <a:cubicBezTo>
                    <a:pt x="1015" y="411"/>
                    <a:pt x="796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7"/>
            <p:cNvSpPr/>
            <p:nvPr/>
          </p:nvSpPr>
          <p:spPr>
            <a:xfrm>
              <a:off x="5282365" y="1562091"/>
              <a:ext cx="77913" cy="54497"/>
            </a:xfrm>
            <a:custGeom>
              <a:avLst/>
              <a:gdLst/>
              <a:ahLst/>
              <a:cxnLst/>
              <a:rect l="l" t="t" r="r" b="b"/>
              <a:pathLst>
                <a:path w="1311" h="917" extrusionOk="0">
                  <a:moveTo>
                    <a:pt x="653" y="0"/>
                  </a:moveTo>
                  <a:cubicBezTo>
                    <a:pt x="567" y="0"/>
                    <a:pt x="477" y="30"/>
                    <a:pt x="391" y="100"/>
                  </a:cubicBezTo>
                  <a:cubicBezTo>
                    <a:pt x="0" y="376"/>
                    <a:pt x="307" y="916"/>
                    <a:pt x="678" y="916"/>
                  </a:cubicBezTo>
                  <a:cubicBezTo>
                    <a:pt x="759" y="916"/>
                    <a:pt x="844" y="890"/>
                    <a:pt x="925" y="830"/>
                  </a:cubicBezTo>
                  <a:cubicBezTo>
                    <a:pt x="1311" y="534"/>
                    <a:pt x="1017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7"/>
            <p:cNvSpPr/>
            <p:nvPr/>
          </p:nvSpPr>
          <p:spPr>
            <a:xfrm>
              <a:off x="5656718" y="2943912"/>
              <a:ext cx="83975" cy="58717"/>
            </a:xfrm>
            <a:custGeom>
              <a:avLst/>
              <a:gdLst/>
              <a:ahLst/>
              <a:cxnLst/>
              <a:rect l="l" t="t" r="r" b="b"/>
              <a:pathLst>
                <a:path w="1413" h="988" extrusionOk="0">
                  <a:moveTo>
                    <a:pt x="685" y="0"/>
                  </a:moveTo>
                  <a:cubicBezTo>
                    <a:pt x="595" y="0"/>
                    <a:pt x="501" y="29"/>
                    <a:pt x="409" y="95"/>
                  </a:cubicBezTo>
                  <a:cubicBezTo>
                    <a:pt x="0" y="413"/>
                    <a:pt x="308" y="988"/>
                    <a:pt x="708" y="988"/>
                  </a:cubicBezTo>
                  <a:cubicBezTo>
                    <a:pt x="803" y="988"/>
                    <a:pt x="902" y="956"/>
                    <a:pt x="999" y="881"/>
                  </a:cubicBezTo>
                  <a:cubicBezTo>
                    <a:pt x="1413" y="582"/>
                    <a:pt x="1092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7"/>
            <p:cNvSpPr/>
            <p:nvPr/>
          </p:nvSpPr>
          <p:spPr>
            <a:xfrm>
              <a:off x="5637106" y="3069608"/>
              <a:ext cx="64482" cy="45167"/>
            </a:xfrm>
            <a:custGeom>
              <a:avLst/>
              <a:gdLst/>
              <a:ahLst/>
              <a:cxnLst/>
              <a:rect l="l" t="t" r="r" b="b"/>
              <a:pathLst>
                <a:path w="1085" h="760" extrusionOk="0">
                  <a:moveTo>
                    <a:pt x="544" y="1"/>
                  </a:moveTo>
                  <a:cubicBezTo>
                    <a:pt x="471" y="1"/>
                    <a:pt x="393" y="26"/>
                    <a:pt x="318" y="85"/>
                  </a:cubicBezTo>
                  <a:cubicBezTo>
                    <a:pt x="0" y="312"/>
                    <a:pt x="233" y="759"/>
                    <a:pt x="541" y="759"/>
                  </a:cubicBezTo>
                  <a:cubicBezTo>
                    <a:pt x="615" y="759"/>
                    <a:pt x="692" y="734"/>
                    <a:pt x="767" y="675"/>
                  </a:cubicBezTo>
                  <a:cubicBezTo>
                    <a:pt x="1085" y="448"/>
                    <a:pt x="852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7"/>
            <p:cNvSpPr/>
            <p:nvPr/>
          </p:nvSpPr>
          <p:spPr>
            <a:xfrm>
              <a:off x="5597228" y="3184309"/>
              <a:ext cx="72386" cy="50872"/>
            </a:xfrm>
            <a:custGeom>
              <a:avLst/>
              <a:gdLst/>
              <a:ahLst/>
              <a:cxnLst/>
              <a:rect l="l" t="t" r="r" b="b"/>
              <a:pathLst>
                <a:path w="1218" h="856" extrusionOk="0">
                  <a:moveTo>
                    <a:pt x="600" y="0"/>
                  </a:moveTo>
                  <a:cubicBezTo>
                    <a:pt x="517" y="0"/>
                    <a:pt x="429" y="28"/>
                    <a:pt x="343" y="92"/>
                  </a:cubicBezTo>
                  <a:cubicBezTo>
                    <a:pt x="1" y="344"/>
                    <a:pt x="272" y="855"/>
                    <a:pt x="627" y="855"/>
                  </a:cubicBezTo>
                  <a:cubicBezTo>
                    <a:pt x="708" y="855"/>
                    <a:pt x="793" y="829"/>
                    <a:pt x="877" y="766"/>
                  </a:cubicBezTo>
                  <a:cubicBezTo>
                    <a:pt x="1218" y="494"/>
                    <a:pt x="952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7"/>
            <p:cNvSpPr/>
            <p:nvPr/>
          </p:nvSpPr>
          <p:spPr>
            <a:xfrm>
              <a:off x="5520622" y="3306082"/>
              <a:ext cx="70543" cy="49386"/>
            </a:xfrm>
            <a:custGeom>
              <a:avLst/>
              <a:gdLst/>
              <a:ahLst/>
              <a:cxnLst/>
              <a:rect l="l" t="t" r="r" b="b"/>
              <a:pathLst>
                <a:path w="1187" h="831" extrusionOk="0">
                  <a:moveTo>
                    <a:pt x="585" y="1"/>
                  </a:moveTo>
                  <a:cubicBezTo>
                    <a:pt x="505" y="1"/>
                    <a:pt x="422" y="28"/>
                    <a:pt x="341" y="93"/>
                  </a:cubicBezTo>
                  <a:cubicBezTo>
                    <a:pt x="1" y="342"/>
                    <a:pt x="265" y="830"/>
                    <a:pt x="602" y="830"/>
                  </a:cubicBezTo>
                  <a:cubicBezTo>
                    <a:pt x="682" y="830"/>
                    <a:pt x="766" y="803"/>
                    <a:pt x="846" y="738"/>
                  </a:cubicBezTo>
                  <a:cubicBezTo>
                    <a:pt x="1187" y="489"/>
                    <a:pt x="922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7"/>
            <p:cNvSpPr/>
            <p:nvPr/>
          </p:nvSpPr>
          <p:spPr>
            <a:xfrm>
              <a:off x="5420660" y="3395287"/>
              <a:ext cx="73753" cy="51764"/>
            </a:xfrm>
            <a:custGeom>
              <a:avLst/>
              <a:gdLst/>
              <a:ahLst/>
              <a:cxnLst/>
              <a:rect l="l" t="t" r="r" b="b"/>
              <a:pathLst>
                <a:path w="1241" h="871" extrusionOk="0">
                  <a:moveTo>
                    <a:pt x="597" y="1"/>
                  </a:moveTo>
                  <a:cubicBezTo>
                    <a:pt x="521" y="1"/>
                    <a:pt x="442" y="25"/>
                    <a:pt x="367" y="80"/>
                  </a:cubicBezTo>
                  <a:cubicBezTo>
                    <a:pt x="1" y="354"/>
                    <a:pt x="268" y="871"/>
                    <a:pt x="623" y="871"/>
                  </a:cubicBezTo>
                  <a:cubicBezTo>
                    <a:pt x="703" y="871"/>
                    <a:pt x="789" y="844"/>
                    <a:pt x="872" y="782"/>
                  </a:cubicBezTo>
                  <a:cubicBezTo>
                    <a:pt x="1241" y="505"/>
                    <a:pt x="947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7"/>
            <p:cNvSpPr/>
            <p:nvPr/>
          </p:nvSpPr>
          <p:spPr>
            <a:xfrm>
              <a:off x="5316953" y="3453648"/>
              <a:ext cx="52120" cy="36549"/>
            </a:xfrm>
            <a:custGeom>
              <a:avLst/>
              <a:gdLst/>
              <a:ahLst/>
              <a:cxnLst/>
              <a:rect l="l" t="t" r="r" b="b"/>
              <a:pathLst>
                <a:path w="877" h="615" extrusionOk="0">
                  <a:moveTo>
                    <a:pt x="411" y="0"/>
                  </a:moveTo>
                  <a:cubicBezTo>
                    <a:pt x="53" y="0"/>
                    <a:pt x="1" y="614"/>
                    <a:pt x="429" y="614"/>
                  </a:cubicBezTo>
                  <a:cubicBezTo>
                    <a:pt x="438" y="614"/>
                    <a:pt x="446" y="614"/>
                    <a:pt x="455" y="614"/>
                  </a:cubicBezTo>
                  <a:lnTo>
                    <a:pt x="511" y="614"/>
                  </a:lnTo>
                  <a:cubicBezTo>
                    <a:pt x="820" y="586"/>
                    <a:pt x="876" y="136"/>
                    <a:pt x="596" y="52"/>
                  </a:cubicBezTo>
                  <a:cubicBezTo>
                    <a:pt x="567" y="24"/>
                    <a:pt x="539" y="24"/>
                    <a:pt x="539" y="24"/>
                  </a:cubicBezTo>
                  <a:cubicBezTo>
                    <a:pt x="493" y="8"/>
                    <a:pt x="450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7"/>
            <p:cNvSpPr/>
            <p:nvPr/>
          </p:nvSpPr>
          <p:spPr>
            <a:xfrm>
              <a:off x="5235830" y="3459175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1" y="1"/>
                  </a:moveTo>
                  <a:cubicBezTo>
                    <a:pt x="109" y="1"/>
                    <a:pt x="0" y="97"/>
                    <a:pt x="23" y="212"/>
                  </a:cubicBezTo>
                  <a:cubicBezTo>
                    <a:pt x="23" y="212"/>
                    <a:pt x="23" y="240"/>
                    <a:pt x="23" y="240"/>
                  </a:cubicBezTo>
                  <a:cubicBezTo>
                    <a:pt x="42" y="335"/>
                    <a:pt x="126" y="404"/>
                    <a:pt x="212" y="404"/>
                  </a:cubicBezTo>
                  <a:cubicBezTo>
                    <a:pt x="254" y="404"/>
                    <a:pt x="296" y="389"/>
                    <a:pt x="332" y="352"/>
                  </a:cubicBezTo>
                  <a:cubicBezTo>
                    <a:pt x="444" y="268"/>
                    <a:pt x="416" y="100"/>
                    <a:pt x="304" y="43"/>
                  </a:cubicBezTo>
                  <a:cubicBezTo>
                    <a:pt x="276" y="43"/>
                    <a:pt x="276" y="15"/>
                    <a:pt x="276" y="15"/>
                  </a:cubicBezTo>
                  <a:cubicBezTo>
                    <a:pt x="256" y="5"/>
                    <a:pt x="234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7"/>
            <p:cNvSpPr/>
            <p:nvPr/>
          </p:nvSpPr>
          <p:spPr>
            <a:xfrm>
              <a:off x="2630749" y="1813482"/>
              <a:ext cx="987251" cy="382670"/>
            </a:xfrm>
            <a:custGeom>
              <a:avLst/>
              <a:gdLst/>
              <a:ahLst/>
              <a:cxnLst/>
              <a:rect l="l" t="t" r="r" b="b"/>
              <a:pathLst>
                <a:path w="16612" h="6439" extrusionOk="0">
                  <a:moveTo>
                    <a:pt x="1842" y="1"/>
                  </a:moveTo>
                  <a:cubicBezTo>
                    <a:pt x="948" y="1"/>
                    <a:pt x="1" y="194"/>
                    <a:pt x="482" y="1120"/>
                  </a:cubicBezTo>
                  <a:cubicBezTo>
                    <a:pt x="735" y="1590"/>
                    <a:pt x="1108" y="1749"/>
                    <a:pt x="1515" y="1749"/>
                  </a:cubicBezTo>
                  <a:cubicBezTo>
                    <a:pt x="2055" y="1749"/>
                    <a:pt x="2657" y="1468"/>
                    <a:pt x="3121" y="1260"/>
                  </a:cubicBezTo>
                  <a:cubicBezTo>
                    <a:pt x="3570" y="1035"/>
                    <a:pt x="4076" y="923"/>
                    <a:pt x="4553" y="867"/>
                  </a:cubicBezTo>
                  <a:cubicBezTo>
                    <a:pt x="4700" y="844"/>
                    <a:pt x="4836" y="833"/>
                    <a:pt x="4967" y="833"/>
                  </a:cubicBezTo>
                  <a:cubicBezTo>
                    <a:pt x="5311" y="833"/>
                    <a:pt x="5618" y="906"/>
                    <a:pt x="5985" y="1007"/>
                  </a:cubicBezTo>
                  <a:cubicBezTo>
                    <a:pt x="6995" y="1288"/>
                    <a:pt x="8006" y="1653"/>
                    <a:pt x="8989" y="2130"/>
                  </a:cubicBezTo>
                  <a:cubicBezTo>
                    <a:pt x="11600" y="3366"/>
                    <a:pt x="14014" y="4825"/>
                    <a:pt x="16428" y="6426"/>
                  </a:cubicBezTo>
                  <a:cubicBezTo>
                    <a:pt x="16442" y="6435"/>
                    <a:pt x="16456" y="6439"/>
                    <a:pt x="16470" y="6439"/>
                  </a:cubicBezTo>
                  <a:cubicBezTo>
                    <a:pt x="16544" y="6439"/>
                    <a:pt x="16611" y="6332"/>
                    <a:pt x="16541" y="6285"/>
                  </a:cubicBezTo>
                  <a:cubicBezTo>
                    <a:pt x="13817" y="3983"/>
                    <a:pt x="10645" y="2243"/>
                    <a:pt x="7248" y="1148"/>
                  </a:cubicBezTo>
                  <a:cubicBezTo>
                    <a:pt x="5900" y="698"/>
                    <a:pt x="4497" y="277"/>
                    <a:pt x="3065" y="81"/>
                  </a:cubicBezTo>
                  <a:lnTo>
                    <a:pt x="2981" y="81"/>
                  </a:lnTo>
                  <a:cubicBezTo>
                    <a:pt x="2751" y="52"/>
                    <a:pt x="2304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7"/>
            <p:cNvSpPr/>
            <p:nvPr/>
          </p:nvSpPr>
          <p:spPr>
            <a:xfrm>
              <a:off x="3568683" y="1091341"/>
              <a:ext cx="166939" cy="1020948"/>
            </a:xfrm>
            <a:custGeom>
              <a:avLst/>
              <a:gdLst/>
              <a:ahLst/>
              <a:cxnLst/>
              <a:rect l="l" t="t" r="r" b="b"/>
              <a:pathLst>
                <a:path w="2809" h="17179" extrusionOk="0">
                  <a:moveTo>
                    <a:pt x="1373" y="1"/>
                  </a:moveTo>
                  <a:cubicBezTo>
                    <a:pt x="621" y="1"/>
                    <a:pt x="318" y="1821"/>
                    <a:pt x="225" y="2378"/>
                  </a:cubicBezTo>
                  <a:cubicBezTo>
                    <a:pt x="225" y="2406"/>
                    <a:pt x="225" y="2462"/>
                    <a:pt x="197" y="2490"/>
                  </a:cubicBezTo>
                  <a:cubicBezTo>
                    <a:pt x="1" y="3922"/>
                    <a:pt x="29" y="5354"/>
                    <a:pt x="85" y="6813"/>
                  </a:cubicBezTo>
                  <a:cubicBezTo>
                    <a:pt x="197" y="10351"/>
                    <a:pt x="1011" y="13888"/>
                    <a:pt x="2471" y="17117"/>
                  </a:cubicBezTo>
                  <a:cubicBezTo>
                    <a:pt x="2493" y="17160"/>
                    <a:pt x="2531" y="17178"/>
                    <a:pt x="2566" y="17178"/>
                  </a:cubicBezTo>
                  <a:cubicBezTo>
                    <a:pt x="2623" y="17178"/>
                    <a:pt x="2674" y="17130"/>
                    <a:pt x="2640" y="17061"/>
                  </a:cubicBezTo>
                  <a:cubicBezTo>
                    <a:pt x="1769" y="14309"/>
                    <a:pt x="1011" y="11586"/>
                    <a:pt x="534" y="8722"/>
                  </a:cubicBezTo>
                  <a:cubicBezTo>
                    <a:pt x="366" y="7684"/>
                    <a:pt x="281" y="6617"/>
                    <a:pt x="281" y="5550"/>
                  </a:cubicBezTo>
                  <a:cubicBezTo>
                    <a:pt x="310" y="5017"/>
                    <a:pt x="338" y="4624"/>
                    <a:pt x="562" y="4118"/>
                  </a:cubicBezTo>
                  <a:cubicBezTo>
                    <a:pt x="759" y="3669"/>
                    <a:pt x="983" y="3220"/>
                    <a:pt x="1320" y="2855"/>
                  </a:cubicBezTo>
                  <a:cubicBezTo>
                    <a:pt x="1910" y="2153"/>
                    <a:pt x="2808" y="1142"/>
                    <a:pt x="1910" y="272"/>
                  </a:cubicBezTo>
                  <a:cubicBezTo>
                    <a:pt x="1709" y="81"/>
                    <a:pt x="1531" y="1"/>
                    <a:pt x="1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7"/>
            <p:cNvSpPr/>
            <p:nvPr/>
          </p:nvSpPr>
          <p:spPr>
            <a:xfrm>
              <a:off x="4226104" y="2917822"/>
              <a:ext cx="455531" cy="562564"/>
            </a:xfrm>
            <a:custGeom>
              <a:avLst/>
              <a:gdLst/>
              <a:ahLst/>
              <a:cxnLst/>
              <a:rect l="l" t="t" r="r" b="b"/>
              <a:pathLst>
                <a:path w="7665" h="9466" extrusionOk="0">
                  <a:moveTo>
                    <a:pt x="1168" y="1"/>
                  </a:moveTo>
                  <a:cubicBezTo>
                    <a:pt x="982" y="1"/>
                    <a:pt x="745" y="119"/>
                    <a:pt x="590" y="197"/>
                  </a:cubicBezTo>
                  <a:lnTo>
                    <a:pt x="562" y="169"/>
                  </a:lnTo>
                  <a:cubicBezTo>
                    <a:pt x="562" y="169"/>
                    <a:pt x="534" y="197"/>
                    <a:pt x="505" y="225"/>
                  </a:cubicBezTo>
                  <a:cubicBezTo>
                    <a:pt x="449" y="253"/>
                    <a:pt x="421" y="281"/>
                    <a:pt x="421" y="281"/>
                  </a:cubicBezTo>
                  <a:lnTo>
                    <a:pt x="449" y="309"/>
                  </a:lnTo>
                  <a:cubicBezTo>
                    <a:pt x="253" y="477"/>
                    <a:pt x="0" y="814"/>
                    <a:pt x="112" y="1011"/>
                  </a:cubicBezTo>
                  <a:cubicBezTo>
                    <a:pt x="281" y="1320"/>
                    <a:pt x="1348" y="2723"/>
                    <a:pt x="1909" y="3594"/>
                  </a:cubicBezTo>
                  <a:cubicBezTo>
                    <a:pt x="2471" y="4436"/>
                    <a:pt x="3481" y="6233"/>
                    <a:pt x="4773" y="7580"/>
                  </a:cubicBezTo>
                  <a:cubicBezTo>
                    <a:pt x="5138" y="7973"/>
                    <a:pt x="5503" y="8366"/>
                    <a:pt x="5896" y="8703"/>
                  </a:cubicBezTo>
                  <a:cubicBezTo>
                    <a:pt x="6084" y="8850"/>
                    <a:pt x="6820" y="9465"/>
                    <a:pt x="7228" y="9465"/>
                  </a:cubicBezTo>
                  <a:cubicBezTo>
                    <a:pt x="7367" y="9465"/>
                    <a:pt x="7468" y="9394"/>
                    <a:pt x="7496" y="9209"/>
                  </a:cubicBezTo>
                  <a:cubicBezTo>
                    <a:pt x="7665" y="8142"/>
                    <a:pt x="6935" y="7215"/>
                    <a:pt x="6401" y="6345"/>
                  </a:cubicBezTo>
                  <a:cubicBezTo>
                    <a:pt x="5447" y="4717"/>
                    <a:pt x="4015" y="3285"/>
                    <a:pt x="3341" y="2499"/>
                  </a:cubicBezTo>
                  <a:cubicBezTo>
                    <a:pt x="2667" y="1741"/>
                    <a:pt x="1600" y="309"/>
                    <a:pt x="1376" y="84"/>
                  </a:cubicBezTo>
                  <a:cubicBezTo>
                    <a:pt x="1324" y="24"/>
                    <a:pt x="1251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7"/>
            <p:cNvSpPr/>
            <p:nvPr/>
          </p:nvSpPr>
          <p:spPr>
            <a:xfrm>
              <a:off x="4150984" y="2809361"/>
              <a:ext cx="191959" cy="196892"/>
            </a:xfrm>
            <a:custGeom>
              <a:avLst/>
              <a:gdLst/>
              <a:ahLst/>
              <a:cxnLst/>
              <a:rect l="l" t="t" r="r" b="b"/>
              <a:pathLst>
                <a:path w="3230" h="3313" extrusionOk="0">
                  <a:moveTo>
                    <a:pt x="478" y="0"/>
                  </a:moveTo>
                  <a:lnTo>
                    <a:pt x="394" y="225"/>
                  </a:lnTo>
                  <a:lnTo>
                    <a:pt x="169" y="253"/>
                  </a:lnTo>
                  <a:lnTo>
                    <a:pt x="225" y="590"/>
                  </a:lnTo>
                  <a:lnTo>
                    <a:pt x="1" y="1067"/>
                  </a:lnTo>
                  <a:cubicBezTo>
                    <a:pt x="1" y="1067"/>
                    <a:pt x="57" y="1123"/>
                    <a:pt x="141" y="1207"/>
                  </a:cubicBezTo>
                  <a:cubicBezTo>
                    <a:pt x="57" y="1601"/>
                    <a:pt x="29" y="2246"/>
                    <a:pt x="506" y="2780"/>
                  </a:cubicBezTo>
                  <a:cubicBezTo>
                    <a:pt x="821" y="3113"/>
                    <a:pt x="1283" y="3312"/>
                    <a:pt x="1746" y="3312"/>
                  </a:cubicBezTo>
                  <a:cubicBezTo>
                    <a:pt x="1984" y="3312"/>
                    <a:pt x="2224" y="3259"/>
                    <a:pt x="2443" y="3145"/>
                  </a:cubicBezTo>
                  <a:cubicBezTo>
                    <a:pt x="3201" y="2723"/>
                    <a:pt x="3229" y="1713"/>
                    <a:pt x="2808" y="1039"/>
                  </a:cubicBezTo>
                  <a:cubicBezTo>
                    <a:pt x="2443" y="421"/>
                    <a:pt x="1826" y="253"/>
                    <a:pt x="1404" y="253"/>
                  </a:cubicBezTo>
                  <a:cubicBezTo>
                    <a:pt x="1348" y="141"/>
                    <a:pt x="1292" y="84"/>
                    <a:pt x="1292" y="84"/>
                  </a:cubicBezTo>
                  <a:lnTo>
                    <a:pt x="787" y="16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7"/>
            <p:cNvSpPr/>
            <p:nvPr/>
          </p:nvSpPr>
          <p:spPr>
            <a:xfrm>
              <a:off x="3907378" y="2505670"/>
              <a:ext cx="348795" cy="403827"/>
            </a:xfrm>
            <a:custGeom>
              <a:avLst/>
              <a:gdLst/>
              <a:ahLst/>
              <a:cxnLst/>
              <a:rect l="l" t="t" r="r" b="b"/>
              <a:pathLst>
                <a:path w="5869" h="6795" extrusionOk="0">
                  <a:moveTo>
                    <a:pt x="2191" y="1"/>
                  </a:moveTo>
                  <a:lnTo>
                    <a:pt x="1320" y="1152"/>
                  </a:lnTo>
                  <a:lnTo>
                    <a:pt x="1" y="1657"/>
                  </a:lnTo>
                  <a:cubicBezTo>
                    <a:pt x="1" y="1657"/>
                    <a:pt x="506" y="3903"/>
                    <a:pt x="2163" y="5223"/>
                  </a:cubicBezTo>
                  <a:cubicBezTo>
                    <a:pt x="2724" y="5644"/>
                    <a:pt x="3314" y="6065"/>
                    <a:pt x="3931" y="6374"/>
                  </a:cubicBezTo>
                  <a:cubicBezTo>
                    <a:pt x="4271" y="6568"/>
                    <a:pt x="4716" y="6783"/>
                    <a:pt x="5139" y="6783"/>
                  </a:cubicBezTo>
                  <a:cubicBezTo>
                    <a:pt x="5205" y="6783"/>
                    <a:pt x="5271" y="6778"/>
                    <a:pt x="5335" y="6767"/>
                  </a:cubicBezTo>
                  <a:lnTo>
                    <a:pt x="5335" y="6767"/>
                  </a:lnTo>
                  <a:cubicBezTo>
                    <a:pt x="5335" y="6767"/>
                    <a:pt x="5307" y="6795"/>
                    <a:pt x="5335" y="6795"/>
                  </a:cubicBezTo>
                  <a:lnTo>
                    <a:pt x="5363" y="6795"/>
                  </a:lnTo>
                  <a:cubicBezTo>
                    <a:pt x="5475" y="6711"/>
                    <a:pt x="5560" y="6626"/>
                    <a:pt x="5672" y="6542"/>
                  </a:cubicBezTo>
                  <a:cubicBezTo>
                    <a:pt x="5644" y="6542"/>
                    <a:pt x="5644" y="6486"/>
                    <a:pt x="5672" y="6458"/>
                  </a:cubicBezTo>
                  <a:cubicBezTo>
                    <a:pt x="5868" y="6009"/>
                    <a:pt x="5728" y="5419"/>
                    <a:pt x="5616" y="4970"/>
                  </a:cubicBezTo>
                  <a:cubicBezTo>
                    <a:pt x="5475" y="4324"/>
                    <a:pt x="5251" y="3678"/>
                    <a:pt x="4998" y="3061"/>
                  </a:cubicBezTo>
                  <a:cubicBezTo>
                    <a:pt x="4184" y="1124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7"/>
            <p:cNvSpPr/>
            <p:nvPr/>
          </p:nvSpPr>
          <p:spPr>
            <a:xfrm>
              <a:off x="3580391" y="2082822"/>
              <a:ext cx="287047" cy="289424"/>
            </a:xfrm>
            <a:custGeom>
              <a:avLst/>
              <a:gdLst/>
              <a:ahLst/>
              <a:cxnLst/>
              <a:rect l="l" t="t" r="r" b="b"/>
              <a:pathLst>
                <a:path w="4830" h="4870" extrusionOk="0">
                  <a:moveTo>
                    <a:pt x="2098" y="1"/>
                  </a:moveTo>
                  <a:cubicBezTo>
                    <a:pt x="1276" y="1"/>
                    <a:pt x="665" y="375"/>
                    <a:pt x="309" y="1164"/>
                  </a:cubicBezTo>
                  <a:cubicBezTo>
                    <a:pt x="197" y="1388"/>
                    <a:pt x="113" y="1613"/>
                    <a:pt x="84" y="1866"/>
                  </a:cubicBezTo>
                  <a:cubicBezTo>
                    <a:pt x="0" y="2371"/>
                    <a:pt x="113" y="2848"/>
                    <a:pt x="421" y="3269"/>
                  </a:cubicBezTo>
                  <a:cubicBezTo>
                    <a:pt x="1460" y="4673"/>
                    <a:pt x="2667" y="4870"/>
                    <a:pt x="2667" y="4870"/>
                  </a:cubicBezTo>
                  <a:cubicBezTo>
                    <a:pt x="2752" y="4870"/>
                    <a:pt x="3173" y="4364"/>
                    <a:pt x="3257" y="4280"/>
                  </a:cubicBezTo>
                  <a:cubicBezTo>
                    <a:pt x="3678" y="3887"/>
                    <a:pt x="4211" y="3606"/>
                    <a:pt x="4689" y="3326"/>
                  </a:cubicBezTo>
                  <a:cubicBezTo>
                    <a:pt x="4689" y="3326"/>
                    <a:pt x="4829" y="2118"/>
                    <a:pt x="3762" y="743"/>
                  </a:cubicBezTo>
                  <a:cubicBezTo>
                    <a:pt x="3425" y="293"/>
                    <a:pt x="2920" y="41"/>
                    <a:pt x="2358" y="13"/>
                  </a:cubicBezTo>
                  <a:cubicBezTo>
                    <a:pt x="2270" y="5"/>
                    <a:pt x="2183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7"/>
            <p:cNvSpPr/>
            <p:nvPr/>
          </p:nvSpPr>
          <p:spPr>
            <a:xfrm>
              <a:off x="3685464" y="2240016"/>
              <a:ext cx="383086" cy="386533"/>
            </a:xfrm>
            <a:custGeom>
              <a:avLst/>
              <a:gdLst/>
              <a:ahLst/>
              <a:cxnLst/>
              <a:rect l="l" t="t" r="r" b="b"/>
              <a:pathLst>
                <a:path w="6446" h="6504" extrusionOk="0">
                  <a:moveTo>
                    <a:pt x="3224" y="0"/>
                  </a:moveTo>
                  <a:cubicBezTo>
                    <a:pt x="1725" y="0"/>
                    <a:pt x="132" y="1368"/>
                    <a:pt x="57" y="2870"/>
                  </a:cubicBezTo>
                  <a:cubicBezTo>
                    <a:pt x="1" y="4218"/>
                    <a:pt x="1461" y="5874"/>
                    <a:pt x="2949" y="6380"/>
                  </a:cubicBezTo>
                  <a:cubicBezTo>
                    <a:pt x="3194" y="6464"/>
                    <a:pt x="3445" y="6504"/>
                    <a:pt x="3694" y="6504"/>
                  </a:cubicBezTo>
                  <a:cubicBezTo>
                    <a:pt x="5099" y="6504"/>
                    <a:pt x="6445" y="5252"/>
                    <a:pt x="6374" y="3797"/>
                  </a:cubicBezTo>
                  <a:cubicBezTo>
                    <a:pt x="6290" y="2225"/>
                    <a:pt x="5111" y="372"/>
                    <a:pt x="3763" y="63"/>
                  </a:cubicBezTo>
                  <a:cubicBezTo>
                    <a:pt x="3587" y="20"/>
                    <a:pt x="3406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7"/>
            <p:cNvSpPr/>
            <p:nvPr/>
          </p:nvSpPr>
          <p:spPr>
            <a:xfrm>
              <a:off x="5219281" y="1939698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7"/>
            <p:cNvSpPr/>
            <p:nvPr/>
          </p:nvSpPr>
          <p:spPr>
            <a:xfrm>
              <a:off x="4998635" y="8687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7"/>
            <p:cNvSpPr/>
            <p:nvPr/>
          </p:nvSpPr>
          <p:spPr>
            <a:xfrm>
              <a:off x="4879150" y="61149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7"/>
            <p:cNvSpPr/>
            <p:nvPr/>
          </p:nvSpPr>
          <p:spPr>
            <a:xfrm>
              <a:off x="1406666" y="3103985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7"/>
            <p:cNvSpPr/>
            <p:nvPr/>
          </p:nvSpPr>
          <p:spPr>
            <a:xfrm>
              <a:off x="1324697" y="2996324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7"/>
            <p:cNvSpPr/>
            <p:nvPr/>
          </p:nvSpPr>
          <p:spPr>
            <a:xfrm>
              <a:off x="1308638" y="2864789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7"/>
            <p:cNvSpPr/>
            <p:nvPr/>
          </p:nvSpPr>
          <p:spPr>
            <a:xfrm>
              <a:off x="1358913" y="27140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7"/>
            <p:cNvSpPr/>
            <p:nvPr/>
          </p:nvSpPr>
          <p:spPr>
            <a:xfrm>
              <a:off x="4763579" y="148598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5" name="Google Shape;3025;p47"/>
          <p:cNvGrpSpPr/>
          <p:nvPr/>
        </p:nvGrpSpPr>
        <p:grpSpPr>
          <a:xfrm>
            <a:off x="5660126" y="1148572"/>
            <a:ext cx="1366505" cy="1438294"/>
            <a:chOff x="4959775" y="612300"/>
            <a:chExt cx="2373642" cy="2498340"/>
          </a:xfrm>
        </p:grpSpPr>
        <p:sp>
          <p:nvSpPr>
            <p:cNvPr id="3026" name="Google Shape;3026;p47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7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7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7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7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7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7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7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7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7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7"/>
            <p:cNvSpPr/>
            <p:nvPr/>
          </p:nvSpPr>
          <p:spPr>
            <a:xfrm>
              <a:off x="5975445" y="1102274"/>
              <a:ext cx="700503" cy="1125942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7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7"/>
            <p:cNvSpPr/>
            <p:nvPr/>
          </p:nvSpPr>
          <p:spPr>
            <a:xfrm>
              <a:off x="6568785" y="730923"/>
              <a:ext cx="258393" cy="336473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7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7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7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7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7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7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7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7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7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7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7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7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7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7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7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7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7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47"/>
          <p:cNvGrpSpPr/>
          <p:nvPr/>
        </p:nvGrpSpPr>
        <p:grpSpPr>
          <a:xfrm>
            <a:off x="5318087" y="3706204"/>
            <a:ext cx="1102501" cy="1521313"/>
            <a:chOff x="6576537" y="1650225"/>
            <a:chExt cx="1102501" cy="1521313"/>
          </a:xfrm>
        </p:grpSpPr>
        <p:sp>
          <p:nvSpPr>
            <p:cNvPr id="3078" name="Google Shape;3078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lnTo>
                    <a:pt x="5896" y="1"/>
                  </a:lnTo>
                  <a:cubicBezTo>
                    <a:pt x="5896" y="2"/>
                    <a:pt x="3453" y="10248"/>
                    <a:pt x="2808" y="15161"/>
                  </a:cubicBezTo>
                  <a:cubicBezTo>
                    <a:pt x="2190" y="20046"/>
                    <a:pt x="0" y="29451"/>
                    <a:pt x="0" y="29451"/>
                  </a:cubicBezTo>
                  <a:cubicBezTo>
                    <a:pt x="0" y="29451"/>
                    <a:pt x="3987" y="22124"/>
                    <a:pt x="4717" y="16509"/>
                  </a:cubicBezTo>
                  <a:cubicBezTo>
                    <a:pt x="5447" y="10894"/>
                    <a:pt x="5896" y="2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cubicBezTo>
                    <a:pt x="5166" y="4942"/>
                    <a:pt x="4268" y="11792"/>
                    <a:pt x="3566" y="16789"/>
                  </a:cubicBezTo>
                  <a:cubicBezTo>
                    <a:pt x="2808" y="21113"/>
                    <a:pt x="1264" y="25268"/>
                    <a:pt x="0" y="29451"/>
                  </a:cubicBezTo>
                  <a:cubicBezTo>
                    <a:pt x="1432" y="25296"/>
                    <a:pt x="3060" y="21169"/>
                    <a:pt x="3818" y="16817"/>
                  </a:cubicBezTo>
                  <a:cubicBezTo>
                    <a:pt x="4633" y="11343"/>
                    <a:pt x="5306" y="5503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7098412" y="2648770"/>
              <a:ext cx="209284" cy="498758"/>
            </a:xfrm>
            <a:custGeom>
              <a:avLst/>
              <a:gdLst/>
              <a:ahLst/>
              <a:cxnLst/>
              <a:rect l="l" t="t" r="r" b="b"/>
              <a:pathLst>
                <a:path w="7104" h="169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415" y="8592"/>
                    <a:pt x="3847" y="11231"/>
                  </a:cubicBezTo>
                  <a:cubicBezTo>
                    <a:pt x="5307" y="13870"/>
                    <a:pt x="7103" y="16930"/>
                    <a:pt x="7103" y="16930"/>
                  </a:cubicBezTo>
                  <a:cubicBezTo>
                    <a:pt x="7103" y="16930"/>
                    <a:pt x="6121" y="11961"/>
                    <a:pt x="4296" y="7974"/>
                  </a:cubicBezTo>
                  <a:cubicBezTo>
                    <a:pt x="2499" y="398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7101712" y="2662027"/>
              <a:ext cx="205984" cy="485501"/>
            </a:xfrm>
            <a:custGeom>
              <a:avLst/>
              <a:gdLst/>
              <a:ahLst/>
              <a:cxnLst/>
              <a:rect l="l" t="t" r="r" b="b"/>
              <a:pathLst>
                <a:path w="6992" h="16480" extrusionOk="0">
                  <a:moveTo>
                    <a:pt x="1" y="0"/>
                  </a:moveTo>
                  <a:cubicBezTo>
                    <a:pt x="2387" y="5390"/>
                    <a:pt x="4998" y="10949"/>
                    <a:pt x="6991" y="16480"/>
                  </a:cubicBezTo>
                  <a:cubicBezTo>
                    <a:pt x="5307" y="10753"/>
                    <a:pt x="2752" y="53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7"/>
            <p:cNvSpPr/>
            <p:nvPr/>
          </p:nvSpPr>
          <p:spPr>
            <a:xfrm>
              <a:off x="6576537" y="1970661"/>
              <a:ext cx="578977" cy="332927"/>
            </a:xfrm>
            <a:custGeom>
              <a:avLst/>
              <a:gdLst/>
              <a:ahLst/>
              <a:cxnLst/>
              <a:rect l="l" t="t" r="r" b="b"/>
              <a:pathLst>
                <a:path w="19653" h="11301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cubicBezTo>
                    <a:pt x="15085" y="11295"/>
                    <a:pt x="15211" y="11300"/>
                    <a:pt x="15341" y="11300"/>
                  </a:cubicBezTo>
                  <a:cubicBezTo>
                    <a:pt x="17117" y="11300"/>
                    <a:pt x="19653" y="10301"/>
                    <a:pt x="19653" y="10301"/>
                  </a:cubicBezTo>
                  <a:cubicBezTo>
                    <a:pt x="19625" y="10301"/>
                    <a:pt x="8647" y="4433"/>
                    <a:pt x="7440" y="3310"/>
                  </a:cubicBezTo>
                  <a:cubicBezTo>
                    <a:pt x="6205" y="2187"/>
                    <a:pt x="4661" y="2187"/>
                    <a:pt x="4296" y="2047"/>
                  </a:cubicBezTo>
                  <a:cubicBezTo>
                    <a:pt x="3931" y="1907"/>
                    <a:pt x="3706" y="1008"/>
                    <a:pt x="3173" y="784"/>
                  </a:cubicBezTo>
                  <a:cubicBezTo>
                    <a:pt x="3120" y="764"/>
                    <a:pt x="3069" y="756"/>
                    <a:pt x="3020" y="756"/>
                  </a:cubicBezTo>
                  <a:cubicBezTo>
                    <a:pt x="2571" y="756"/>
                    <a:pt x="2274" y="1485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7"/>
            <p:cNvSpPr/>
            <p:nvPr/>
          </p:nvSpPr>
          <p:spPr>
            <a:xfrm>
              <a:off x="7185259" y="1713947"/>
              <a:ext cx="387104" cy="560182"/>
            </a:xfrm>
            <a:custGeom>
              <a:avLst/>
              <a:gdLst/>
              <a:ahLst/>
              <a:cxnLst/>
              <a:rect l="l" t="t" r="r" b="b"/>
              <a:pathLst>
                <a:path w="13140" h="19015" extrusionOk="0">
                  <a:moveTo>
                    <a:pt x="7370" y="0"/>
                  </a:moveTo>
                  <a:cubicBezTo>
                    <a:pt x="7305" y="0"/>
                    <a:pt x="7236" y="19"/>
                    <a:pt x="7159" y="64"/>
                  </a:cubicBezTo>
                  <a:cubicBezTo>
                    <a:pt x="6654" y="345"/>
                    <a:pt x="5419" y="1187"/>
                    <a:pt x="5054" y="2928"/>
                  </a:cubicBezTo>
                  <a:cubicBezTo>
                    <a:pt x="4689" y="4641"/>
                    <a:pt x="3622" y="12333"/>
                    <a:pt x="0" y="18987"/>
                  </a:cubicBezTo>
                  <a:lnTo>
                    <a:pt x="0" y="19015"/>
                  </a:lnTo>
                  <a:cubicBezTo>
                    <a:pt x="0" y="19015"/>
                    <a:pt x="4492" y="16825"/>
                    <a:pt x="7665" y="13962"/>
                  </a:cubicBezTo>
                  <a:cubicBezTo>
                    <a:pt x="10809" y="11126"/>
                    <a:pt x="12269" y="8992"/>
                    <a:pt x="12690" y="7364"/>
                  </a:cubicBezTo>
                  <a:cubicBezTo>
                    <a:pt x="13083" y="5736"/>
                    <a:pt x="13139" y="5511"/>
                    <a:pt x="12690" y="5174"/>
                  </a:cubicBezTo>
                  <a:cubicBezTo>
                    <a:pt x="12213" y="4865"/>
                    <a:pt x="11876" y="4641"/>
                    <a:pt x="11988" y="4276"/>
                  </a:cubicBezTo>
                  <a:cubicBezTo>
                    <a:pt x="12129" y="3911"/>
                    <a:pt x="12494" y="3602"/>
                    <a:pt x="11988" y="3153"/>
                  </a:cubicBezTo>
                  <a:cubicBezTo>
                    <a:pt x="11511" y="2704"/>
                    <a:pt x="11062" y="2507"/>
                    <a:pt x="10781" y="1889"/>
                  </a:cubicBezTo>
                  <a:cubicBezTo>
                    <a:pt x="10500" y="1244"/>
                    <a:pt x="10697" y="598"/>
                    <a:pt x="10135" y="570"/>
                  </a:cubicBezTo>
                  <a:cubicBezTo>
                    <a:pt x="9996" y="555"/>
                    <a:pt x="9839" y="550"/>
                    <a:pt x="9675" y="550"/>
                  </a:cubicBezTo>
                  <a:cubicBezTo>
                    <a:pt x="9306" y="550"/>
                    <a:pt x="8901" y="576"/>
                    <a:pt x="8573" y="576"/>
                  </a:cubicBezTo>
                  <a:cubicBezTo>
                    <a:pt x="8489" y="576"/>
                    <a:pt x="8410" y="574"/>
                    <a:pt x="8338" y="570"/>
                  </a:cubicBezTo>
                  <a:cubicBezTo>
                    <a:pt x="7914" y="523"/>
                    <a:pt x="7708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7172032" y="1729885"/>
              <a:ext cx="373847" cy="556676"/>
            </a:xfrm>
            <a:custGeom>
              <a:avLst/>
              <a:gdLst/>
              <a:ahLst/>
              <a:cxnLst/>
              <a:rect l="l" t="t" r="r" b="b"/>
              <a:pathLst>
                <a:path w="12690" h="18896" extrusionOk="0">
                  <a:moveTo>
                    <a:pt x="8647" y="1"/>
                  </a:moveTo>
                  <a:lnTo>
                    <a:pt x="8647" y="1"/>
                  </a:lnTo>
                  <a:cubicBezTo>
                    <a:pt x="7131" y="6795"/>
                    <a:pt x="4127" y="13280"/>
                    <a:pt x="0" y="18895"/>
                  </a:cubicBezTo>
                  <a:cubicBezTo>
                    <a:pt x="177" y="18773"/>
                    <a:pt x="354" y="18651"/>
                    <a:pt x="531" y="18528"/>
                  </a:cubicBezTo>
                  <a:lnTo>
                    <a:pt x="531" y="18528"/>
                  </a:lnTo>
                  <a:lnTo>
                    <a:pt x="534" y="18530"/>
                  </a:lnTo>
                  <a:cubicBezTo>
                    <a:pt x="535" y="18528"/>
                    <a:pt x="537" y="18525"/>
                    <a:pt x="539" y="18523"/>
                  </a:cubicBezTo>
                  <a:lnTo>
                    <a:pt x="539" y="18523"/>
                  </a:lnTo>
                  <a:cubicBezTo>
                    <a:pt x="2154" y="17400"/>
                    <a:pt x="3751" y="16220"/>
                    <a:pt x="5166" y="14880"/>
                  </a:cubicBezTo>
                  <a:cubicBezTo>
                    <a:pt x="8338" y="11904"/>
                    <a:pt x="11090" y="8367"/>
                    <a:pt x="12690" y="4324"/>
                  </a:cubicBezTo>
                  <a:lnTo>
                    <a:pt x="12690" y="4324"/>
                  </a:lnTo>
                  <a:cubicBezTo>
                    <a:pt x="10977" y="8311"/>
                    <a:pt x="8226" y="11820"/>
                    <a:pt x="5082" y="14768"/>
                  </a:cubicBezTo>
                  <a:cubicBezTo>
                    <a:pt x="4211" y="15526"/>
                    <a:pt x="3257" y="16340"/>
                    <a:pt x="2330" y="17014"/>
                  </a:cubicBezTo>
                  <a:cubicBezTo>
                    <a:pt x="1857" y="17380"/>
                    <a:pt x="1351" y="17729"/>
                    <a:pt x="850" y="18074"/>
                  </a:cubicBezTo>
                  <a:lnTo>
                    <a:pt x="850" y="18074"/>
                  </a:lnTo>
                  <a:cubicBezTo>
                    <a:pt x="4592" y="12627"/>
                    <a:pt x="7364" y="6473"/>
                    <a:pt x="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7185259" y="1769597"/>
              <a:ext cx="317608" cy="504532"/>
            </a:xfrm>
            <a:custGeom>
              <a:avLst/>
              <a:gdLst/>
              <a:ahLst/>
              <a:cxnLst/>
              <a:rect l="l" t="t" r="r" b="b"/>
              <a:pathLst>
                <a:path w="10781" h="17126" extrusionOk="0">
                  <a:moveTo>
                    <a:pt x="10781" y="0"/>
                  </a:moveTo>
                  <a:lnTo>
                    <a:pt x="10781" y="0"/>
                  </a:lnTo>
                  <a:cubicBezTo>
                    <a:pt x="8479" y="6373"/>
                    <a:pt x="4661" y="12185"/>
                    <a:pt x="0" y="17126"/>
                  </a:cubicBezTo>
                  <a:cubicBezTo>
                    <a:pt x="590" y="16508"/>
                    <a:pt x="1207" y="15919"/>
                    <a:pt x="1769" y="15301"/>
                  </a:cubicBezTo>
                  <a:cubicBezTo>
                    <a:pt x="5784" y="10893"/>
                    <a:pt x="8984" y="5671"/>
                    <a:pt x="1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6638549" y="1747178"/>
              <a:ext cx="538470" cy="518761"/>
            </a:xfrm>
            <a:custGeom>
              <a:avLst/>
              <a:gdLst/>
              <a:ahLst/>
              <a:cxnLst/>
              <a:rect l="l" t="t" r="r" b="b"/>
              <a:pathLst>
                <a:path w="18278" h="17609" extrusionOk="0">
                  <a:moveTo>
                    <a:pt x="5373" y="0"/>
                  </a:moveTo>
                  <a:cubicBezTo>
                    <a:pt x="4948" y="0"/>
                    <a:pt x="4664" y="299"/>
                    <a:pt x="4521" y="537"/>
                  </a:cubicBezTo>
                  <a:cubicBezTo>
                    <a:pt x="4423" y="663"/>
                    <a:pt x="4317" y="670"/>
                    <a:pt x="4188" y="670"/>
                  </a:cubicBezTo>
                  <a:cubicBezTo>
                    <a:pt x="4171" y="670"/>
                    <a:pt x="4155" y="670"/>
                    <a:pt x="4138" y="670"/>
                  </a:cubicBezTo>
                  <a:cubicBezTo>
                    <a:pt x="4018" y="670"/>
                    <a:pt x="3879" y="675"/>
                    <a:pt x="3707" y="761"/>
                  </a:cubicBezTo>
                  <a:cubicBezTo>
                    <a:pt x="3286" y="930"/>
                    <a:pt x="2836" y="1014"/>
                    <a:pt x="2443" y="1744"/>
                  </a:cubicBezTo>
                  <a:cubicBezTo>
                    <a:pt x="2022" y="2474"/>
                    <a:pt x="2107" y="2390"/>
                    <a:pt x="1629" y="2642"/>
                  </a:cubicBezTo>
                  <a:cubicBezTo>
                    <a:pt x="1124" y="2923"/>
                    <a:pt x="759" y="3204"/>
                    <a:pt x="675" y="3962"/>
                  </a:cubicBezTo>
                  <a:cubicBezTo>
                    <a:pt x="591" y="4748"/>
                    <a:pt x="1" y="6180"/>
                    <a:pt x="1349" y="7612"/>
                  </a:cubicBezTo>
                  <a:cubicBezTo>
                    <a:pt x="2696" y="9043"/>
                    <a:pt x="4886" y="11907"/>
                    <a:pt x="6093" y="12805"/>
                  </a:cubicBezTo>
                  <a:cubicBezTo>
                    <a:pt x="7328" y="13704"/>
                    <a:pt x="9631" y="14602"/>
                    <a:pt x="11175" y="15697"/>
                  </a:cubicBezTo>
                  <a:cubicBezTo>
                    <a:pt x="12671" y="16758"/>
                    <a:pt x="14933" y="17609"/>
                    <a:pt x="17986" y="17609"/>
                  </a:cubicBezTo>
                  <a:cubicBezTo>
                    <a:pt x="18082" y="17609"/>
                    <a:pt x="18179" y="17608"/>
                    <a:pt x="18278" y="17606"/>
                  </a:cubicBezTo>
                  <a:cubicBezTo>
                    <a:pt x="18278" y="17606"/>
                    <a:pt x="16565" y="13395"/>
                    <a:pt x="14852" y="9914"/>
                  </a:cubicBezTo>
                  <a:cubicBezTo>
                    <a:pt x="13112" y="6404"/>
                    <a:pt x="12494" y="5703"/>
                    <a:pt x="10529" y="3513"/>
                  </a:cubicBezTo>
                  <a:cubicBezTo>
                    <a:pt x="8592" y="1351"/>
                    <a:pt x="8423" y="874"/>
                    <a:pt x="7721" y="761"/>
                  </a:cubicBezTo>
                  <a:cubicBezTo>
                    <a:pt x="7048" y="621"/>
                    <a:pt x="6149" y="172"/>
                    <a:pt x="5616" y="31"/>
                  </a:cubicBezTo>
                  <a:cubicBezTo>
                    <a:pt x="5530" y="10"/>
                    <a:pt x="5449" y="0"/>
                    <a:pt x="5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6656755" y="1762968"/>
              <a:ext cx="525213" cy="507036"/>
            </a:xfrm>
            <a:custGeom>
              <a:avLst/>
              <a:gdLst/>
              <a:ahLst/>
              <a:cxnLst/>
              <a:rect l="l" t="t" r="r" b="b"/>
              <a:pathLst>
                <a:path w="17828" h="17211" extrusionOk="0">
                  <a:moveTo>
                    <a:pt x="3903" y="1"/>
                  </a:moveTo>
                  <a:cubicBezTo>
                    <a:pt x="9746" y="4397"/>
                    <a:pt x="14513" y="10254"/>
                    <a:pt x="17495" y="16945"/>
                  </a:cubicBezTo>
                  <a:lnTo>
                    <a:pt x="17495" y="16945"/>
                  </a:lnTo>
                  <a:cubicBezTo>
                    <a:pt x="16633" y="16758"/>
                    <a:pt x="15772" y="16545"/>
                    <a:pt x="14936" y="16284"/>
                  </a:cubicBezTo>
                  <a:cubicBezTo>
                    <a:pt x="14038" y="15975"/>
                    <a:pt x="13168" y="15638"/>
                    <a:pt x="12353" y="15189"/>
                  </a:cubicBezTo>
                  <a:cubicBezTo>
                    <a:pt x="11511" y="14740"/>
                    <a:pt x="10809" y="14094"/>
                    <a:pt x="10051" y="13533"/>
                  </a:cubicBezTo>
                  <a:cubicBezTo>
                    <a:pt x="7721" y="11904"/>
                    <a:pt x="5251" y="10473"/>
                    <a:pt x="3398" y="8283"/>
                  </a:cubicBezTo>
                  <a:cubicBezTo>
                    <a:pt x="2134" y="6879"/>
                    <a:pt x="1039" y="5335"/>
                    <a:pt x="1" y="3735"/>
                  </a:cubicBezTo>
                  <a:lnTo>
                    <a:pt x="1" y="3735"/>
                  </a:lnTo>
                  <a:cubicBezTo>
                    <a:pt x="1011" y="5335"/>
                    <a:pt x="2078" y="6907"/>
                    <a:pt x="3313" y="8339"/>
                  </a:cubicBezTo>
                  <a:cubicBezTo>
                    <a:pt x="5166" y="10557"/>
                    <a:pt x="7637" y="12017"/>
                    <a:pt x="9967" y="13673"/>
                  </a:cubicBezTo>
                  <a:cubicBezTo>
                    <a:pt x="10725" y="14207"/>
                    <a:pt x="11427" y="14880"/>
                    <a:pt x="12269" y="15330"/>
                  </a:cubicBezTo>
                  <a:cubicBezTo>
                    <a:pt x="13926" y="16256"/>
                    <a:pt x="15779" y="16818"/>
                    <a:pt x="17660" y="17183"/>
                  </a:cubicBezTo>
                  <a:lnTo>
                    <a:pt x="17828" y="17211"/>
                  </a:lnTo>
                  <a:lnTo>
                    <a:pt x="17828" y="17211"/>
                  </a:lnTo>
                  <a:lnTo>
                    <a:pt x="17744" y="17042"/>
                  </a:lnTo>
                  <a:cubicBezTo>
                    <a:pt x="14712" y="10304"/>
                    <a:pt x="9911" y="4324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6686539" y="1777050"/>
              <a:ext cx="511985" cy="502057"/>
            </a:xfrm>
            <a:custGeom>
              <a:avLst/>
              <a:gdLst/>
              <a:ahLst/>
              <a:cxnLst/>
              <a:rect l="l" t="t" r="r" b="b"/>
              <a:pathLst>
                <a:path w="17379" h="17042" extrusionOk="0">
                  <a:moveTo>
                    <a:pt x="1488" y="0"/>
                  </a:moveTo>
                  <a:lnTo>
                    <a:pt x="1488" y="0"/>
                  </a:lnTo>
                  <a:cubicBezTo>
                    <a:pt x="4240" y="2555"/>
                    <a:pt x="6879" y="5278"/>
                    <a:pt x="8872" y="8479"/>
                  </a:cubicBezTo>
                  <a:cubicBezTo>
                    <a:pt x="10747" y="11447"/>
                    <a:pt x="13322" y="13884"/>
                    <a:pt x="15970" y="16148"/>
                  </a:cubicBezTo>
                  <a:lnTo>
                    <a:pt x="15970" y="16148"/>
                  </a:lnTo>
                  <a:cubicBezTo>
                    <a:pt x="12844" y="14583"/>
                    <a:pt x="9892" y="12659"/>
                    <a:pt x="7496" y="10107"/>
                  </a:cubicBezTo>
                  <a:cubicBezTo>
                    <a:pt x="4913" y="7356"/>
                    <a:pt x="2415" y="4520"/>
                    <a:pt x="0" y="1628"/>
                  </a:cubicBezTo>
                  <a:lnTo>
                    <a:pt x="0" y="1628"/>
                  </a:lnTo>
                  <a:cubicBezTo>
                    <a:pt x="3004" y="5250"/>
                    <a:pt x="5924" y="9012"/>
                    <a:pt x="9433" y="12156"/>
                  </a:cubicBezTo>
                  <a:cubicBezTo>
                    <a:pt x="11605" y="13966"/>
                    <a:pt x="14025" y="15444"/>
                    <a:pt x="16556" y="16646"/>
                  </a:cubicBezTo>
                  <a:lnTo>
                    <a:pt x="16556" y="16646"/>
                  </a:lnTo>
                  <a:cubicBezTo>
                    <a:pt x="16568" y="16656"/>
                    <a:pt x="16580" y="16666"/>
                    <a:pt x="16592" y="16676"/>
                  </a:cubicBezTo>
                  <a:lnTo>
                    <a:pt x="16599" y="16666"/>
                  </a:lnTo>
                  <a:lnTo>
                    <a:pt x="16599" y="16666"/>
                  </a:lnTo>
                  <a:cubicBezTo>
                    <a:pt x="16606" y="16670"/>
                    <a:pt x="16613" y="16673"/>
                    <a:pt x="16620" y="16676"/>
                  </a:cubicBezTo>
                  <a:lnTo>
                    <a:pt x="17378" y="17041"/>
                  </a:lnTo>
                  <a:cubicBezTo>
                    <a:pt x="15694" y="15694"/>
                    <a:pt x="14066" y="14290"/>
                    <a:pt x="12550" y="12746"/>
                  </a:cubicBezTo>
                  <a:cubicBezTo>
                    <a:pt x="11230" y="11398"/>
                    <a:pt x="9967" y="9995"/>
                    <a:pt x="8984" y="8422"/>
                  </a:cubicBezTo>
                  <a:cubicBezTo>
                    <a:pt x="6991" y="5194"/>
                    <a:pt x="4296" y="2499"/>
                    <a:pt x="1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7224941" y="1882900"/>
              <a:ext cx="454096" cy="382980"/>
            </a:xfrm>
            <a:custGeom>
              <a:avLst/>
              <a:gdLst/>
              <a:ahLst/>
              <a:cxnLst/>
              <a:rect l="l" t="t" r="r" b="b"/>
              <a:pathLst>
                <a:path w="15414" h="13000" extrusionOk="0">
                  <a:moveTo>
                    <a:pt x="15189" y="0"/>
                  </a:moveTo>
                  <a:cubicBezTo>
                    <a:pt x="14970" y="0"/>
                    <a:pt x="14524" y="287"/>
                    <a:pt x="14038" y="871"/>
                  </a:cubicBezTo>
                  <a:cubicBezTo>
                    <a:pt x="13364" y="1685"/>
                    <a:pt x="10922" y="3791"/>
                    <a:pt x="8985" y="4717"/>
                  </a:cubicBezTo>
                  <a:cubicBezTo>
                    <a:pt x="7020" y="5644"/>
                    <a:pt x="1" y="12999"/>
                    <a:pt x="1" y="12999"/>
                  </a:cubicBezTo>
                  <a:cubicBezTo>
                    <a:pt x="1" y="12999"/>
                    <a:pt x="5026" y="9995"/>
                    <a:pt x="7890" y="9321"/>
                  </a:cubicBezTo>
                  <a:cubicBezTo>
                    <a:pt x="10753" y="8648"/>
                    <a:pt x="12691" y="7833"/>
                    <a:pt x="13112" y="7300"/>
                  </a:cubicBezTo>
                  <a:cubicBezTo>
                    <a:pt x="13505" y="6739"/>
                    <a:pt x="13196" y="5700"/>
                    <a:pt x="13561" y="5475"/>
                  </a:cubicBezTo>
                  <a:cubicBezTo>
                    <a:pt x="13926" y="5251"/>
                    <a:pt x="15217" y="4633"/>
                    <a:pt x="15330" y="4212"/>
                  </a:cubicBezTo>
                  <a:cubicBezTo>
                    <a:pt x="15414" y="3763"/>
                    <a:pt x="15133" y="3145"/>
                    <a:pt x="15133" y="2696"/>
                  </a:cubicBezTo>
                  <a:cubicBezTo>
                    <a:pt x="15133" y="2219"/>
                    <a:pt x="15302" y="534"/>
                    <a:pt x="15330" y="169"/>
                  </a:cubicBezTo>
                  <a:cubicBezTo>
                    <a:pt x="15338" y="57"/>
                    <a:pt x="15286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7223291" y="1954870"/>
              <a:ext cx="448322" cy="313484"/>
            </a:xfrm>
            <a:custGeom>
              <a:avLst/>
              <a:gdLst/>
              <a:ahLst/>
              <a:cxnLst/>
              <a:rect l="l" t="t" r="r" b="b"/>
              <a:pathLst>
                <a:path w="15218" h="10641" extrusionOk="0">
                  <a:moveTo>
                    <a:pt x="15217" y="0"/>
                  </a:moveTo>
                  <a:cubicBezTo>
                    <a:pt x="14038" y="983"/>
                    <a:pt x="12803" y="1937"/>
                    <a:pt x="11455" y="2695"/>
                  </a:cubicBezTo>
                  <a:cubicBezTo>
                    <a:pt x="10781" y="3116"/>
                    <a:pt x="10051" y="3313"/>
                    <a:pt x="9350" y="3650"/>
                  </a:cubicBezTo>
                  <a:cubicBezTo>
                    <a:pt x="8648" y="3959"/>
                    <a:pt x="7974" y="4352"/>
                    <a:pt x="7300" y="4745"/>
                  </a:cubicBezTo>
                  <a:cubicBezTo>
                    <a:pt x="4661" y="6373"/>
                    <a:pt x="2191" y="8282"/>
                    <a:pt x="1" y="10500"/>
                  </a:cubicBezTo>
                  <a:lnTo>
                    <a:pt x="141" y="10640"/>
                  </a:lnTo>
                  <a:cubicBezTo>
                    <a:pt x="2219" y="9152"/>
                    <a:pt x="4352" y="7721"/>
                    <a:pt x="6654" y="6542"/>
                  </a:cubicBezTo>
                  <a:cubicBezTo>
                    <a:pt x="7777" y="5868"/>
                    <a:pt x="9069" y="5699"/>
                    <a:pt x="10248" y="5194"/>
                  </a:cubicBezTo>
                  <a:cubicBezTo>
                    <a:pt x="11427" y="4661"/>
                    <a:pt x="12522" y="3959"/>
                    <a:pt x="13505" y="3144"/>
                  </a:cubicBezTo>
                  <a:lnTo>
                    <a:pt x="13505" y="3144"/>
                  </a:lnTo>
                  <a:cubicBezTo>
                    <a:pt x="11989" y="4352"/>
                    <a:pt x="10276" y="5278"/>
                    <a:pt x="8367" y="5671"/>
                  </a:cubicBezTo>
                  <a:cubicBezTo>
                    <a:pt x="6514" y="6289"/>
                    <a:pt x="4886" y="7328"/>
                    <a:pt x="3229" y="8338"/>
                  </a:cubicBezTo>
                  <a:cubicBezTo>
                    <a:pt x="2460" y="8832"/>
                    <a:pt x="1704" y="9325"/>
                    <a:pt x="962" y="9828"/>
                  </a:cubicBezTo>
                  <a:lnTo>
                    <a:pt x="962" y="9828"/>
                  </a:lnTo>
                  <a:cubicBezTo>
                    <a:pt x="1807" y="9036"/>
                    <a:pt x="2685" y="8264"/>
                    <a:pt x="3594" y="7524"/>
                  </a:cubicBezTo>
                  <a:cubicBezTo>
                    <a:pt x="5391" y="6120"/>
                    <a:pt x="7300" y="4773"/>
                    <a:pt x="9378" y="3762"/>
                  </a:cubicBezTo>
                  <a:cubicBezTo>
                    <a:pt x="11596" y="2976"/>
                    <a:pt x="13477" y="1544"/>
                    <a:pt x="15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6576537" y="1970661"/>
              <a:ext cx="578152" cy="333075"/>
            </a:xfrm>
            <a:custGeom>
              <a:avLst/>
              <a:gdLst/>
              <a:ahLst/>
              <a:cxnLst/>
              <a:rect l="l" t="t" r="r" b="b"/>
              <a:pathLst>
                <a:path w="19625" h="11306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lnTo>
                    <a:pt x="14936" y="11284"/>
                  </a:lnTo>
                  <a:cubicBezTo>
                    <a:pt x="15072" y="11299"/>
                    <a:pt x="15215" y="11306"/>
                    <a:pt x="15363" y="11306"/>
                  </a:cubicBezTo>
                  <a:cubicBezTo>
                    <a:pt x="17137" y="11306"/>
                    <a:pt x="19625" y="10301"/>
                    <a:pt x="19625" y="10301"/>
                  </a:cubicBezTo>
                  <a:cubicBezTo>
                    <a:pt x="13532" y="8448"/>
                    <a:pt x="9209" y="6707"/>
                    <a:pt x="7889" y="6539"/>
                  </a:cubicBezTo>
                  <a:cubicBezTo>
                    <a:pt x="6581" y="6344"/>
                    <a:pt x="4831" y="4742"/>
                    <a:pt x="4719" y="4742"/>
                  </a:cubicBezTo>
                  <a:cubicBezTo>
                    <a:pt x="4718" y="4742"/>
                    <a:pt x="4718" y="4742"/>
                    <a:pt x="4717" y="4742"/>
                  </a:cubicBezTo>
                  <a:cubicBezTo>
                    <a:pt x="4716" y="4743"/>
                    <a:pt x="4715" y="4743"/>
                    <a:pt x="4714" y="4743"/>
                  </a:cubicBezTo>
                  <a:cubicBezTo>
                    <a:pt x="4633" y="4743"/>
                    <a:pt x="4630" y="3729"/>
                    <a:pt x="4436" y="3535"/>
                  </a:cubicBezTo>
                  <a:cubicBezTo>
                    <a:pt x="4281" y="3354"/>
                    <a:pt x="3582" y="3079"/>
                    <a:pt x="3295" y="3079"/>
                  </a:cubicBezTo>
                  <a:cubicBezTo>
                    <a:pt x="3269" y="3079"/>
                    <a:pt x="3247" y="3081"/>
                    <a:pt x="3229" y="3086"/>
                  </a:cubicBezTo>
                  <a:cubicBezTo>
                    <a:pt x="3222" y="3088"/>
                    <a:pt x="3214" y="3088"/>
                    <a:pt x="3206" y="3088"/>
                  </a:cubicBezTo>
                  <a:cubicBezTo>
                    <a:pt x="2980" y="3088"/>
                    <a:pt x="2627" y="2300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6626147" y="1993728"/>
              <a:ext cx="529367" cy="280400"/>
            </a:xfrm>
            <a:custGeom>
              <a:avLst/>
              <a:gdLst/>
              <a:ahLst/>
              <a:cxnLst/>
              <a:rect l="l" t="t" r="r" b="b"/>
              <a:pathLst>
                <a:path w="17969" h="95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927"/>
                    <a:pt x="366" y="1825"/>
                    <a:pt x="675" y="2696"/>
                  </a:cubicBezTo>
                  <a:cubicBezTo>
                    <a:pt x="2078" y="6514"/>
                    <a:pt x="3847" y="6177"/>
                    <a:pt x="7132" y="7300"/>
                  </a:cubicBezTo>
                  <a:cubicBezTo>
                    <a:pt x="8451" y="7749"/>
                    <a:pt x="9715" y="8367"/>
                    <a:pt x="11034" y="8788"/>
                  </a:cubicBezTo>
                  <a:cubicBezTo>
                    <a:pt x="13280" y="9378"/>
                    <a:pt x="15638" y="9462"/>
                    <a:pt x="17969" y="9518"/>
                  </a:cubicBezTo>
                  <a:cubicBezTo>
                    <a:pt x="15666" y="9378"/>
                    <a:pt x="13336" y="9209"/>
                    <a:pt x="11090" y="8620"/>
                  </a:cubicBezTo>
                  <a:cubicBezTo>
                    <a:pt x="9771" y="8198"/>
                    <a:pt x="8536" y="7553"/>
                    <a:pt x="7216" y="7104"/>
                  </a:cubicBezTo>
                  <a:cubicBezTo>
                    <a:pt x="3987" y="6009"/>
                    <a:pt x="2219" y="6374"/>
                    <a:pt x="787" y="2668"/>
                  </a:cubicBezTo>
                  <a:cubicBezTo>
                    <a:pt x="450" y="1797"/>
                    <a:pt x="197" y="92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6989235" y="1650225"/>
              <a:ext cx="369723" cy="623904"/>
            </a:xfrm>
            <a:custGeom>
              <a:avLst/>
              <a:gdLst/>
              <a:ahLst/>
              <a:cxnLst/>
              <a:rect l="l" t="t" r="r" b="b"/>
              <a:pathLst>
                <a:path w="12550" h="21178" extrusionOk="0">
                  <a:moveTo>
                    <a:pt x="5852" y="1"/>
                  </a:moveTo>
                  <a:cubicBezTo>
                    <a:pt x="5820" y="1"/>
                    <a:pt x="5788" y="4"/>
                    <a:pt x="5756" y="10"/>
                  </a:cubicBezTo>
                  <a:cubicBezTo>
                    <a:pt x="5290" y="92"/>
                    <a:pt x="4770" y="656"/>
                    <a:pt x="4406" y="656"/>
                  </a:cubicBezTo>
                  <a:cubicBezTo>
                    <a:pt x="4397" y="656"/>
                    <a:pt x="4389" y="656"/>
                    <a:pt x="4380" y="655"/>
                  </a:cubicBezTo>
                  <a:cubicBezTo>
                    <a:pt x="4259" y="637"/>
                    <a:pt x="4143" y="624"/>
                    <a:pt x="4037" y="624"/>
                  </a:cubicBezTo>
                  <a:cubicBezTo>
                    <a:pt x="3825" y="624"/>
                    <a:pt x="3650" y="674"/>
                    <a:pt x="3538" y="824"/>
                  </a:cubicBezTo>
                  <a:cubicBezTo>
                    <a:pt x="3347" y="1042"/>
                    <a:pt x="3262" y="2005"/>
                    <a:pt x="2844" y="2005"/>
                  </a:cubicBezTo>
                  <a:cubicBezTo>
                    <a:pt x="2832" y="2005"/>
                    <a:pt x="2820" y="2004"/>
                    <a:pt x="2808" y="2003"/>
                  </a:cubicBezTo>
                  <a:cubicBezTo>
                    <a:pt x="2359" y="1975"/>
                    <a:pt x="1854" y="1245"/>
                    <a:pt x="1629" y="1105"/>
                  </a:cubicBezTo>
                  <a:cubicBezTo>
                    <a:pt x="1594" y="1083"/>
                    <a:pt x="1558" y="1072"/>
                    <a:pt x="1521" y="1072"/>
                  </a:cubicBezTo>
                  <a:cubicBezTo>
                    <a:pt x="1321" y="1072"/>
                    <a:pt x="1102" y="1399"/>
                    <a:pt x="983" y="2087"/>
                  </a:cubicBezTo>
                  <a:cubicBezTo>
                    <a:pt x="843" y="2901"/>
                    <a:pt x="1" y="3407"/>
                    <a:pt x="253" y="5540"/>
                  </a:cubicBezTo>
                  <a:cubicBezTo>
                    <a:pt x="534" y="7674"/>
                    <a:pt x="1657" y="11520"/>
                    <a:pt x="3033" y="15114"/>
                  </a:cubicBezTo>
                  <a:cubicBezTo>
                    <a:pt x="4717" y="19606"/>
                    <a:pt x="6654" y="21178"/>
                    <a:pt x="6654" y="21178"/>
                  </a:cubicBezTo>
                  <a:cubicBezTo>
                    <a:pt x="6654" y="21178"/>
                    <a:pt x="9153" y="16461"/>
                    <a:pt x="10332" y="13879"/>
                  </a:cubicBezTo>
                  <a:cubicBezTo>
                    <a:pt x="11511" y="11296"/>
                    <a:pt x="12550" y="8123"/>
                    <a:pt x="12550" y="6354"/>
                  </a:cubicBezTo>
                  <a:cubicBezTo>
                    <a:pt x="12550" y="4586"/>
                    <a:pt x="11960" y="1834"/>
                    <a:pt x="11680" y="1105"/>
                  </a:cubicBezTo>
                  <a:cubicBezTo>
                    <a:pt x="11490" y="613"/>
                    <a:pt x="11085" y="414"/>
                    <a:pt x="10746" y="414"/>
                  </a:cubicBezTo>
                  <a:cubicBezTo>
                    <a:pt x="10581" y="414"/>
                    <a:pt x="10433" y="461"/>
                    <a:pt x="10332" y="543"/>
                  </a:cubicBezTo>
                  <a:cubicBezTo>
                    <a:pt x="10041" y="785"/>
                    <a:pt x="9604" y="1132"/>
                    <a:pt x="9363" y="1132"/>
                  </a:cubicBezTo>
                  <a:cubicBezTo>
                    <a:pt x="9325" y="1132"/>
                    <a:pt x="9292" y="1124"/>
                    <a:pt x="9265" y="1105"/>
                  </a:cubicBezTo>
                  <a:cubicBezTo>
                    <a:pt x="9097" y="964"/>
                    <a:pt x="8816" y="403"/>
                    <a:pt x="8367" y="403"/>
                  </a:cubicBezTo>
                  <a:cubicBezTo>
                    <a:pt x="7996" y="426"/>
                    <a:pt x="7416" y="697"/>
                    <a:pt x="7066" y="697"/>
                  </a:cubicBezTo>
                  <a:cubicBezTo>
                    <a:pt x="6992" y="697"/>
                    <a:pt x="6928" y="685"/>
                    <a:pt x="6879" y="655"/>
                  </a:cubicBezTo>
                  <a:cubicBezTo>
                    <a:pt x="6618" y="473"/>
                    <a:pt x="6261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7033071" y="1682749"/>
              <a:ext cx="250646" cy="599658"/>
            </a:xfrm>
            <a:custGeom>
              <a:avLst/>
              <a:gdLst/>
              <a:ahLst/>
              <a:cxnLst/>
              <a:rect l="l" t="t" r="r" b="b"/>
              <a:pathLst>
                <a:path w="8508" h="20355" extrusionOk="0">
                  <a:moveTo>
                    <a:pt x="7974" y="1"/>
                  </a:moveTo>
                  <a:lnTo>
                    <a:pt x="7974" y="1"/>
                  </a:lnTo>
                  <a:cubicBezTo>
                    <a:pt x="8311" y="2527"/>
                    <a:pt x="8367" y="5110"/>
                    <a:pt x="8114" y="7637"/>
                  </a:cubicBezTo>
                  <a:cubicBezTo>
                    <a:pt x="7592" y="11789"/>
                    <a:pt x="6342" y="15779"/>
                    <a:pt x="5130" y="19766"/>
                  </a:cubicBezTo>
                  <a:lnTo>
                    <a:pt x="5130" y="19766"/>
                  </a:lnTo>
                  <a:cubicBezTo>
                    <a:pt x="4452" y="18331"/>
                    <a:pt x="3870" y="16871"/>
                    <a:pt x="3313" y="15385"/>
                  </a:cubicBezTo>
                  <a:cubicBezTo>
                    <a:pt x="1629" y="10669"/>
                    <a:pt x="281" y="5672"/>
                    <a:pt x="787" y="618"/>
                  </a:cubicBezTo>
                  <a:lnTo>
                    <a:pt x="787" y="618"/>
                  </a:lnTo>
                  <a:cubicBezTo>
                    <a:pt x="1" y="7188"/>
                    <a:pt x="2415" y="14178"/>
                    <a:pt x="5082" y="20102"/>
                  </a:cubicBezTo>
                  <a:lnTo>
                    <a:pt x="5194" y="20355"/>
                  </a:lnTo>
                  <a:cubicBezTo>
                    <a:pt x="5700" y="18614"/>
                    <a:pt x="6205" y="16902"/>
                    <a:pt x="6654" y="15161"/>
                  </a:cubicBezTo>
                  <a:cubicBezTo>
                    <a:pt x="7300" y="12690"/>
                    <a:pt x="7974" y="10220"/>
                    <a:pt x="8255" y="7665"/>
                  </a:cubicBezTo>
                  <a:cubicBezTo>
                    <a:pt x="8507" y="5110"/>
                    <a:pt x="8367" y="2527"/>
                    <a:pt x="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7084360" y="1669521"/>
              <a:ext cx="139788" cy="616215"/>
            </a:xfrm>
            <a:custGeom>
              <a:avLst/>
              <a:gdLst/>
              <a:ahLst/>
              <a:cxnLst/>
              <a:rect l="l" t="t" r="r" b="b"/>
              <a:pathLst>
                <a:path w="4745" h="20917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4448" y="6660"/>
                    <a:pt x="4599" y="13481"/>
                    <a:pt x="3415" y="20094"/>
                  </a:cubicBezTo>
                  <a:lnTo>
                    <a:pt x="3415" y="20094"/>
                  </a:lnTo>
                  <a:cubicBezTo>
                    <a:pt x="2382" y="16925"/>
                    <a:pt x="1609" y="13656"/>
                    <a:pt x="1123" y="10360"/>
                  </a:cubicBezTo>
                  <a:cubicBezTo>
                    <a:pt x="590" y="6935"/>
                    <a:pt x="365" y="3454"/>
                    <a:pt x="618" y="0"/>
                  </a:cubicBezTo>
                  <a:lnTo>
                    <a:pt x="618" y="0"/>
                  </a:lnTo>
                  <a:cubicBezTo>
                    <a:pt x="0" y="6935"/>
                    <a:pt x="1235" y="13925"/>
                    <a:pt x="3341" y="20551"/>
                  </a:cubicBezTo>
                  <a:lnTo>
                    <a:pt x="3453" y="20916"/>
                  </a:lnTo>
                  <a:lnTo>
                    <a:pt x="3538" y="20523"/>
                  </a:lnTo>
                  <a:cubicBezTo>
                    <a:pt x="4745" y="13757"/>
                    <a:pt x="4604" y="6794"/>
                    <a:pt x="3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6955710" y="2090504"/>
              <a:ext cx="456188" cy="1029745"/>
            </a:xfrm>
            <a:custGeom>
              <a:avLst/>
              <a:gdLst/>
              <a:ahLst/>
              <a:cxnLst/>
              <a:rect l="l" t="t" r="r" b="b"/>
              <a:pathLst>
                <a:path w="15485" h="34954" extrusionOk="0">
                  <a:moveTo>
                    <a:pt x="10965" y="0"/>
                  </a:moveTo>
                  <a:lnTo>
                    <a:pt x="10965" y="0"/>
                  </a:lnTo>
                  <a:cubicBezTo>
                    <a:pt x="10964" y="1"/>
                    <a:pt x="9645" y="3454"/>
                    <a:pt x="9140" y="4212"/>
                  </a:cubicBezTo>
                  <a:cubicBezTo>
                    <a:pt x="8663" y="4998"/>
                    <a:pt x="7961" y="5728"/>
                    <a:pt x="7961" y="5728"/>
                  </a:cubicBezTo>
                  <a:cubicBezTo>
                    <a:pt x="7961" y="5728"/>
                    <a:pt x="7652" y="4408"/>
                    <a:pt x="7118" y="3201"/>
                  </a:cubicBezTo>
                  <a:cubicBezTo>
                    <a:pt x="6557" y="1966"/>
                    <a:pt x="5378" y="225"/>
                    <a:pt x="5378" y="225"/>
                  </a:cubicBezTo>
                  <a:lnTo>
                    <a:pt x="5378" y="225"/>
                  </a:lnTo>
                  <a:cubicBezTo>
                    <a:pt x="5378" y="225"/>
                    <a:pt x="5967" y="2752"/>
                    <a:pt x="6276" y="3425"/>
                  </a:cubicBezTo>
                  <a:cubicBezTo>
                    <a:pt x="6613" y="4071"/>
                    <a:pt x="6754" y="5812"/>
                    <a:pt x="6754" y="5812"/>
                  </a:cubicBezTo>
                  <a:cubicBezTo>
                    <a:pt x="6754" y="5812"/>
                    <a:pt x="4834" y="5305"/>
                    <a:pt x="3905" y="5305"/>
                  </a:cubicBezTo>
                  <a:cubicBezTo>
                    <a:pt x="3881" y="5305"/>
                    <a:pt x="3857" y="5306"/>
                    <a:pt x="3834" y="5306"/>
                  </a:cubicBezTo>
                  <a:cubicBezTo>
                    <a:pt x="2907" y="5306"/>
                    <a:pt x="577" y="5138"/>
                    <a:pt x="100" y="4998"/>
                  </a:cubicBezTo>
                  <a:cubicBezTo>
                    <a:pt x="72" y="4990"/>
                    <a:pt x="56" y="4986"/>
                    <a:pt x="53" y="4986"/>
                  </a:cubicBezTo>
                  <a:cubicBezTo>
                    <a:pt x="1" y="4986"/>
                    <a:pt x="3357" y="6047"/>
                    <a:pt x="4311" y="6233"/>
                  </a:cubicBezTo>
                  <a:cubicBezTo>
                    <a:pt x="5294" y="6401"/>
                    <a:pt x="5967" y="6514"/>
                    <a:pt x="5967" y="6514"/>
                  </a:cubicBezTo>
                  <a:cubicBezTo>
                    <a:pt x="5967" y="6514"/>
                    <a:pt x="4058" y="6823"/>
                    <a:pt x="2907" y="7216"/>
                  </a:cubicBezTo>
                  <a:cubicBezTo>
                    <a:pt x="1756" y="7637"/>
                    <a:pt x="409" y="8170"/>
                    <a:pt x="409" y="8170"/>
                  </a:cubicBezTo>
                  <a:cubicBezTo>
                    <a:pt x="409" y="8170"/>
                    <a:pt x="2542" y="7889"/>
                    <a:pt x="3750" y="7721"/>
                  </a:cubicBezTo>
                  <a:cubicBezTo>
                    <a:pt x="4618" y="7583"/>
                    <a:pt x="5404" y="7431"/>
                    <a:pt x="5940" y="7431"/>
                  </a:cubicBezTo>
                  <a:cubicBezTo>
                    <a:pt x="6166" y="7431"/>
                    <a:pt x="6348" y="7458"/>
                    <a:pt x="6473" y="7524"/>
                  </a:cubicBezTo>
                  <a:cubicBezTo>
                    <a:pt x="6866" y="7777"/>
                    <a:pt x="8101" y="9181"/>
                    <a:pt x="8691" y="11174"/>
                  </a:cubicBezTo>
                  <a:cubicBezTo>
                    <a:pt x="9280" y="13167"/>
                    <a:pt x="10965" y="19737"/>
                    <a:pt x="11189" y="21702"/>
                  </a:cubicBezTo>
                  <a:cubicBezTo>
                    <a:pt x="11414" y="23695"/>
                    <a:pt x="11947" y="28412"/>
                    <a:pt x="12032" y="30461"/>
                  </a:cubicBezTo>
                  <a:cubicBezTo>
                    <a:pt x="12144" y="32483"/>
                    <a:pt x="11807" y="34953"/>
                    <a:pt x="11807" y="34953"/>
                  </a:cubicBezTo>
                  <a:lnTo>
                    <a:pt x="13183" y="34953"/>
                  </a:lnTo>
                  <a:cubicBezTo>
                    <a:pt x="13183" y="34953"/>
                    <a:pt x="13267" y="30461"/>
                    <a:pt x="12705" y="26924"/>
                  </a:cubicBezTo>
                  <a:cubicBezTo>
                    <a:pt x="12172" y="23387"/>
                    <a:pt x="11807" y="20298"/>
                    <a:pt x="10937" y="17042"/>
                  </a:cubicBezTo>
                  <a:cubicBezTo>
                    <a:pt x="10094" y="13785"/>
                    <a:pt x="8466" y="8788"/>
                    <a:pt x="8691" y="7805"/>
                  </a:cubicBezTo>
                  <a:cubicBezTo>
                    <a:pt x="8691" y="7805"/>
                    <a:pt x="9786" y="6598"/>
                    <a:pt x="10656" y="5952"/>
                  </a:cubicBezTo>
                  <a:cubicBezTo>
                    <a:pt x="11498" y="5306"/>
                    <a:pt x="11863" y="5138"/>
                    <a:pt x="12986" y="4857"/>
                  </a:cubicBezTo>
                  <a:cubicBezTo>
                    <a:pt x="14137" y="4577"/>
                    <a:pt x="15485" y="4127"/>
                    <a:pt x="15485" y="4127"/>
                  </a:cubicBezTo>
                  <a:lnTo>
                    <a:pt x="15485" y="4127"/>
                  </a:lnTo>
                  <a:cubicBezTo>
                    <a:pt x="15484" y="4127"/>
                    <a:pt x="13323" y="4380"/>
                    <a:pt x="12088" y="4689"/>
                  </a:cubicBezTo>
                  <a:cubicBezTo>
                    <a:pt x="10881" y="4970"/>
                    <a:pt x="9589" y="5868"/>
                    <a:pt x="9140" y="6233"/>
                  </a:cubicBezTo>
                  <a:cubicBezTo>
                    <a:pt x="9114" y="6252"/>
                    <a:pt x="9094" y="6262"/>
                    <a:pt x="9080" y="6262"/>
                  </a:cubicBezTo>
                  <a:cubicBezTo>
                    <a:pt x="8849" y="6262"/>
                    <a:pt x="10103" y="3798"/>
                    <a:pt x="10235" y="3004"/>
                  </a:cubicBezTo>
                  <a:cubicBezTo>
                    <a:pt x="10375" y="2162"/>
                    <a:pt x="10965" y="1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7"/>
          <p:cNvGrpSpPr/>
          <p:nvPr/>
        </p:nvGrpSpPr>
        <p:grpSpPr>
          <a:xfrm>
            <a:off x="6082878" y="3612305"/>
            <a:ext cx="451305" cy="1541081"/>
            <a:chOff x="4864845" y="1806137"/>
            <a:chExt cx="880939" cy="3008160"/>
          </a:xfrm>
        </p:grpSpPr>
        <p:sp>
          <p:nvSpPr>
            <p:cNvPr id="3098" name="Google Shape;3098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2" name="Google Shape;3112;p47"/>
          <p:cNvGrpSpPr/>
          <p:nvPr/>
        </p:nvGrpSpPr>
        <p:grpSpPr>
          <a:xfrm>
            <a:off x="5010003" y="3612305"/>
            <a:ext cx="451305" cy="1541081"/>
            <a:chOff x="4864845" y="1806137"/>
            <a:chExt cx="880939" cy="3008160"/>
          </a:xfrm>
        </p:grpSpPr>
        <p:sp>
          <p:nvSpPr>
            <p:cNvPr id="3113" name="Google Shape;3113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47"/>
          <p:cNvGrpSpPr/>
          <p:nvPr/>
        </p:nvGrpSpPr>
        <p:grpSpPr>
          <a:xfrm>
            <a:off x="5113690" y="2267058"/>
            <a:ext cx="2568600" cy="1555900"/>
            <a:chOff x="4660775" y="2360975"/>
            <a:chExt cx="2568600" cy="1555900"/>
          </a:xfrm>
        </p:grpSpPr>
        <p:sp>
          <p:nvSpPr>
            <p:cNvPr id="3128" name="Google Shape;3128;p47"/>
            <p:cNvSpPr/>
            <p:nvPr/>
          </p:nvSpPr>
          <p:spPr>
            <a:xfrm rot="10800000">
              <a:off x="4660775" y="38727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7"/>
            <p:cNvSpPr/>
            <p:nvPr/>
          </p:nvSpPr>
          <p:spPr>
            <a:xfrm rot="10800000">
              <a:off x="7185275" y="254970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7"/>
            <p:cNvSpPr/>
            <p:nvPr/>
          </p:nvSpPr>
          <p:spPr>
            <a:xfrm rot="10800000">
              <a:off x="5431525" y="23609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7"/>
            <p:cNvSpPr/>
            <p:nvPr/>
          </p:nvSpPr>
          <p:spPr>
            <a:xfrm rot="10800000">
              <a:off x="5232700" y="329765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7"/>
            <p:cNvSpPr/>
            <p:nvPr/>
          </p:nvSpPr>
          <p:spPr>
            <a:xfrm rot="10800000">
              <a:off x="6798013" y="28513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3">
            <a:hlinkClick r:id="rId3" action="ppaction://hlinksldjump"/>
            <a:extLst>
              <a:ext uri="{FF2B5EF4-FFF2-40B4-BE49-F238E27FC236}">
                <a16:creationId xmlns:a16="http://schemas.microsoft.com/office/drawing/2014/main" id="{FC578321-AADF-2FF3-1B21-2A45113AD5B0}"/>
              </a:ext>
            </a:extLst>
          </p:cNvPr>
          <p:cNvSpPr/>
          <p:nvPr/>
        </p:nvSpPr>
        <p:spPr>
          <a:xfrm>
            <a:off x="552167" y="3291424"/>
            <a:ext cx="1801482" cy="8905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Josefin Slab" pitchFamily="2" charset="0"/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Game</a:t>
            </a:r>
            <a:endParaRPr lang="en-US" dirty="0">
              <a:solidFill>
                <a:schemeClr val="tx1">
                  <a:lumMod val="10000"/>
                </a:schemeClr>
              </a:solidFill>
              <a:latin typeface="Josefin Slab" pitchFamily="2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148BFD2-D182-BF04-5B0E-BE7FBE73B997}"/>
              </a:ext>
            </a:extLst>
          </p:cNvPr>
          <p:cNvSpPr/>
          <p:nvPr/>
        </p:nvSpPr>
        <p:spPr>
          <a:xfrm>
            <a:off x="2696967" y="3258234"/>
            <a:ext cx="1801482" cy="8905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10000"/>
                  </a:schemeClr>
                </a:solidFill>
                <a:latin typeface="Josefin Slab" pitchFamily="2" charset="0"/>
                <a:hlinkClick r:id="" action="ppaction://hlinkshowjump?jump=endsh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Game</a:t>
            </a:r>
            <a:endParaRPr lang="en-US" dirty="0">
              <a:solidFill>
                <a:schemeClr val="tx1">
                  <a:lumMod val="10000"/>
                </a:schemeClr>
              </a:solidFill>
              <a:latin typeface="Josefin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3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7" name="Google Shape;2417;p46"/>
          <p:cNvGrpSpPr/>
          <p:nvPr/>
        </p:nvGrpSpPr>
        <p:grpSpPr>
          <a:xfrm flipH="1">
            <a:off x="1283476" y="4179503"/>
            <a:ext cx="504673" cy="934075"/>
            <a:chOff x="2872172" y="647196"/>
            <a:chExt cx="504673" cy="934075"/>
          </a:xfrm>
        </p:grpSpPr>
        <p:sp>
          <p:nvSpPr>
            <p:cNvPr id="2418" name="Google Shape;2418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46"/>
          <p:cNvGrpSpPr/>
          <p:nvPr/>
        </p:nvGrpSpPr>
        <p:grpSpPr>
          <a:xfrm>
            <a:off x="669178" y="3356504"/>
            <a:ext cx="898036" cy="1829363"/>
            <a:chOff x="2935875" y="1029025"/>
            <a:chExt cx="1514650" cy="3085450"/>
          </a:xfrm>
        </p:grpSpPr>
        <p:sp>
          <p:nvSpPr>
            <p:cNvPr id="2449" name="Google Shape;2449;p46"/>
            <p:cNvSpPr/>
            <p:nvPr/>
          </p:nvSpPr>
          <p:spPr>
            <a:xfrm>
              <a:off x="3281900" y="1722475"/>
              <a:ext cx="602925" cy="2392000"/>
            </a:xfrm>
            <a:custGeom>
              <a:avLst/>
              <a:gdLst/>
              <a:ahLst/>
              <a:cxnLst/>
              <a:rect l="l" t="t" r="r" b="b"/>
              <a:pathLst>
                <a:path w="24117" h="95680" extrusionOk="0">
                  <a:moveTo>
                    <a:pt x="23218" y="1"/>
                  </a:moveTo>
                  <a:cubicBezTo>
                    <a:pt x="23218" y="1"/>
                    <a:pt x="23331" y="1826"/>
                    <a:pt x="23527" y="4521"/>
                  </a:cubicBezTo>
                  <a:cubicBezTo>
                    <a:pt x="23668" y="5897"/>
                    <a:pt x="23611" y="7469"/>
                    <a:pt x="23555" y="9181"/>
                  </a:cubicBezTo>
                  <a:cubicBezTo>
                    <a:pt x="23527" y="10024"/>
                    <a:pt x="23499" y="10894"/>
                    <a:pt x="23471" y="11792"/>
                  </a:cubicBezTo>
                  <a:cubicBezTo>
                    <a:pt x="23443" y="12663"/>
                    <a:pt x="23275" y="13561"/>
                    <a:pt x="23190" y="14459"/>
                  </a:cubicBezTo>
                  <a:cubicBezTo>
                    <a:pt x="22966" y="16256"/>
                    <a:pt x="22825" y="18053"/>
                    <a:pt x="22404" y="19681"/>
                  </a:cubicBezTo>
                  <a:cubicBezTo>
                    <a:pt x="22011" y="21338"/>
                    <a:pt x="21758" y="22882"/>
                    <a:pt x="21365" y="24173"/>
                  </a:cubicBezTo>
                  <a:cubicBezTo>
                    <a:pt x="20579" y="26728"/>
                    <a:pt x="20074" y="28469"/>
                    <a:pt x="20074" y="28469"/>
                  </a:cubicBezTo>
                  <a:cubicBezTo>
                    <a:pt x="18895" y="31697"/>
                    <a:pt x="17660" y="34926"/>
                    <a:pt x="16144" y="38014"/>
                  </a:cubicBezTo>
                  <a:cubicBezTo>
                    <a:pt x="15470" y="39614"/>
                    <a:pt x="14628" y="41130"/>
                    <a:pt x="13841" y="42646"/>
                  </a:cubicBezTo>
                  <a:lnTo>
                    <a:pt x="11455" y="47279"/>
                  </a:lnTo>
                  <a:cubicBezTo>
                    <a:pt x="8142" y="53483"/>
                    <a:pt x="5531" y="60081"/>
                    <a:pt x="3706" y="66875"/>
                  </a:cubicBezTo>
                  <a:cubicBezTo>
                    <a:pt x="3706" y="66875"/>
                    <a:pt x="3594" y="67296"/>
                    <a:pt x="3398" y="68082"/>
                  </a:cubicBezTo>
                  <a:cubicBezTo>
                    <a:pt x="3173" y="68840"/>
                    <a:pt x="2864" y="69935"/>
                    <a:pt x="2612" y="71283"/>
                  </a:cubicBezTo>
                  <a:cubicBezTo>
                    <a:pt x="2359" y="72630"/>
                    <a:pt x="2022" y="74202"/>
                    <a:pt x="1685" y="75859"/>
                  </a:cubicBezTo>
                  <a:cubicBezTo>
                    <a:pt x="1460" y="77571"/>
                    <a:pt x="1208" y="79368"/>
                    <a:pt x="955" y="81165"/>
                  </a:cubicBezTo>
                  <a:cubicBezTo>
                    <a:pt x="674" y="82962"/>
                    <a:pt x="590" y="84787"/>
                    <a:pt x="450" y="86499"/>
                  </a:cubicBezTo>
                  <a:cubicBezTo>
                    <a:pt x="366" y="87341"/>
                    <a:pt x="281" y="88156"/>
                    <a:pt x="225" y="88942"/>
                  </a:cubicBezTo>
                  <a:cubicBezTo>
                    <a:pt x="197" y="89728"/>
                    <a:pt x="169" y="90458"/>
                    <a:pt x="169" y="91132"/>
                  </a:cubicBezTo>
                  <a:cubicBezTo>
                    <a:pt x="57" y="93855"/>
                    <a:pt x="1" y="95680"/>
                    <a:pt x="1" y="95680"/>
                  </a:cubicBezTo>
                  <a:cubicBezTo>
                    <a:pt x="1" y="95680"/>
                    <a:pt x="141" y="93855"/>
                    <a:pt x="394" y="91160"/>
                  </a:cubicBezTo>
                  <a:cubicBezTo>
                    <a:pt x="450" y="90486"/>
                    <a:pt x="534" y="89756"/>
                    <a:pt x="590" y="88970"/>
                  </a:cubicBezTo>
                  <a:cubicBezTo>
                    <a:pt x="674" y="88184"/>
                    <a:pt x="815" y="87398"/>
                    <a:pt x="927" y="86555"/>
                  </a:cubicBezTo>
                  <a:cubicBezTo>
                    <a:pt x="1180" y="84871"/>
                    <a:pt x="1348" y="83074"/>
                    <a:pt x="1713" y="81305"/>
                  </a:cubicBezTo>
                  <a:cubicBezTo>
                    <a:pt x="2050" y="79509"/>
                    <a:pt x="2387" y="77740"/>
                    <a:pt x="2724" y="76083"/>
                  </a:cubicBezTo>
                  <a:cubicBezTo>
                    <a:pt x="3145" y="74455"/>
                    <a:pt x="3538" y="72939"/>
                    <a:pt x="3875" y="71620"/>
                  </a:cubicBezTo>
                  <a:cubicBezTo>
                    <a:pt x="4184" y="70300"/>
                    <a:pt x="4549" y="69233"/>
                    <a:pt x="4801" y="68503"/>
                  </a:cubicBezTo>
                  <a:cubicBezTo>
                    <a:pt x="5054" y="67745"/>
                    <a:pt x="5194" y="67324"/>
                    <a:pt x="5194" y="67324"/>
                  </a:cubicBezTo>
                  <a:cubicBezTo>
                    <a:pt x="7328" y="60755"/>
                    <a:pt x="10079" y="54382"/>
                    <a:pt x="13308" y="48289"/>
                  </a:cubicBezTo>
                  <a:lnTo>
                    <a:pt x="15666" y="43601"/>
                  </a:lnTo>
                  <a:cubicBezTo>
                    <a:pt x="16452" y="42057"/>
                    <a:pt x="17267" y="40485"/>
                    <a:pt x="17912" y="38856"/>
                  </a:cubicBezTo>
                  <a:cubicBezTo>
                    <a:pt x="19372" y="35656"/>
                    <a:pt x="20523" y="32287"/>
                    <a:pt x="21534" y="28918"/>
                  </a:cubicBezTo>
                  <a:cubicBezTo>
                    <a:pt x="21534" y="28918"/>
                    <a:pt x="21983" y="27149"/>
                    <a:pt x="22629" y="24482"/>
                  </a:cubicBezTo>
                  <a:cubicBezTo>
                    <a:pt x="22966" y="23163"/>
                    <a:pt x="23134" y="21562"/>
                    <a:pt x="23415" y="19878"/>
                  </a:cubicBezTo>
                  <a:cubicBezTo>
                    <a:pt x="23780" y="18193"/>
                    <a:pt x="23836" y="16340"/>
                    <a:pt x="23948" y="14515"/>
                  </a:cubicBezTo>
                  <a:cubicBezTo>
                    <a:pt x="24004" y="13617"/>
                    <a:pt x="24117" y="12719"/>
                    <a:pt x="24117" y="11820"/>
                  </a:cubicBezTo>
                  <a:cubicBezTo>
                    <a:pt x="24089" y="10922"/>
                    <a:pt x="24061" y="10024"/>
                    <a:pt x="24033" y="9181"/>
                  </a:cubicBezTo>
                  <a:cubicBezTo>
                    <a:pt x="24004" y="7469"/>
                    <a:pt x="23976" y="5868"/>
                    <a:pt x="23752" y="4521"/>
                  </a:cubicBezTo>
                  <a:cubicBezTo>
                    <a:pt x="23443" y="1826"/>
                    <a:pt x="23218" y="1"/>
                    <a:pt x="23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3500175" y="2611750"/>
              <a:ext cx="48450" cy="431675"/>
            </a:xfrm>
            <a:custGeom>
              <a:avLst/>
              <a:gdLst/>
              <a:ahLst/>
              <a:cxnLst/>
              <a:rect l="l" t="t" r="r" b="b"/>
              <a:pathLst>
                <a:path w="1938" h="172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38" y="1208"/>
                    <a:pt x="590" y="2443"/>
                  </a:cubicBezTo>
                  <a:cubicBezTo>
                    <a:pt x="703" y="3089"/>
                    <a:pt x="843" y="3706"/>
                    <a:pt x="927" y="4184"/>
                  </a:cubicBezTo>
                  <a:cubicBezTo>
                    <a:pt x="983" y="4633"/>
                    <a:pt x="1040" y="4970"/>
                    <a:pt x="1040" y="4970"/>
                  </a:cubicBezTo>
                  <a:cubicBezTo>
                    <a:pt x="1376" y="7356"/>
                    <a:pt x="1545" y="9799"/>
                    <a:pt x="1433" y="12241"/>
                  </a:cubicBezTo>
                  <a:cubicBezTo>
                    <a:pt x="1433" y="12241"/>
                    <a:pt x="1433" y="12550"/>
                    <a:pt x="1405" y="13027"/>
                  </a:cubicBezTo>
                  <a:cubicBezTo>
                    <a:pt x="1376" y="13505"/>
                    <a:pt x="1320" y="14122"/>
                    <a:pt x="1264" y="14768"/>
                  </a:cubicBezTo>
                  <a:cubicBezTo>
                    <a:pt x="1096" y="16031"/>
                    <a:pt x="871" y="17267"/>
                    <a:pt x="871" y="17267"/>
                  </a:cubicBezTo>
                  <a:cubicBezTo>
                    <a:pt x="871" y="17267"/>
                    <a:pt x="1180" y="16031"/>
                    <a:pt x="1405" y="14796"/>
                  </a:cubicBezTo>
                  <a:cubicBezTo>
                    <a:pt x="1489" y="14150"/>
                    <a:pt x="1573" y="13533"/>
                    <a:pt x="1629" y="13055"/>
                  </a:cubicBezTo>
                  <a:cubicBezTo>
                    <a:pt x="1685" y="12578"/>
                    <a:pt x="1713" y="12269"/>
                    <a:pt x="1713" y="12269"/>
                  </a:cubicBezTo>
                  <a:cubicBezTo>
                    <a:pt x="1938" y="9827"/>
                    <a:pt x="1770" y="7328"/>
                    <a:pt x="1292" y="4914"/>
                  </a:cubicBezTo>
                  <a:cubicBezTo>
                    <a:pt x="1292" y="4914"/>
                    <a:pt x="1236" y="4605"/>
                    <a:pt x="1152" y="4128"/>
                  </a:cubicBezTo>
                  <a:cubicBezTo>
                    <a:pt x="1040" y="3650"/>
                    <a:pt x="871" y="3061"/>
                    <a:pt x="731" y="2415"/>
                  </a:cubicBezTo>
                  <a:cubicBezTo>
                    <a:pt x="394" y="1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3645475" y="1868475"/>
              <a:ext cx="188125" cy="515200"/>
            </a:xfrm>
            <a:custGeom>
              <a:avLst/>
              <a:gdLst/>
              <a:ahLst/>
              <a:cxnLst/>
              <a:rect l="l" t="t" r="r" b="b"/>
              <a:pathLst>
                <a:path w="7525" h="20608" extrusionOk="0">
                  <a:moveTo>
                    <a:pt x="0" y="0"/>
                  </a:moveTo>
                  <a:cubicBezTo>
                    <a:pt x="1" y="1"/>
                    <a:pt x="786" y="1404"/>
                    <a:pt x="1544" y="2836"/>
                  </a:cubicBezTo>
                  <a:cubicBezTo>
                    <a:pt x="1909" y="3538"/>
                    <a:pt x="2246" y="4268"/>
                    <a:pt x="2527" y="4801"/>
                  </a:cubicBezTo>
                  <a:cubicBezTo>
                    <a:pt x="2780" y="5335"/>
                    <a:pt x="2948" y="5700"/>
                    <a:pt x="2948" y="5700"/>
                  </a:cubicBezTo>
                  <a:cubicBezTo>
                    <a:pt x="4211" y="8507"/>
                    <a:pt x="5334" y="11371"/>
                    <a:pt x="6205" y="14347"/>
                  </a:cubicBezTo>
                  <a:lnTo>
                    <a:pt x="6205" y="14319"/>
                  </a:lnTo>
                  <a:cubicBezTo>
                    <a:pt x="6205" y="14319"/>
                    <a:pt x="6345" y="14712"/>
                    <a:pt x="6514" y="15273"/>
                  </a:cubicBezTo>
                  <a:cubicBezTo>
                    <a:pt x="6654" y="15863"/>
                    <a:pt x="6822" y="16649"/>
                    <a:pt x="7019" y="17435"/>
                  </a:cubicBezTo>
                  <a:cubicBezTo>
                    <a:pt x="7215" y="18221"/>
                    <a:pt x="7272" y="19007"/>
                    <a:pt x="7384" y="19597"/>
                  </a:cubicBezTo>
                  <a:cubicBezTo>
                    <a:pt x="7468" y="20186"/>
                    <a:pt x="7524" y="20607"/>
                    <a:pt x="7524" y="20607"/>
                  </a:cubicBezTo>
                  <a:cubicBezTo>
                    <a:pt x="7524" y="20607"/>
                    <a:pt x="7468" y="20186"/>
                    <a:pt x="7412" y="19597"/>
                  </a:cubicBezTo>
                  <a:cubicBezTo>
                    <a:pt x="7356" y="19007"/>
                    <a:pt x="7328" y="18193"/>
                    <a:pt x="7159" y="17407"/>
                  </a:cubicBezTo>
                  <a:cubicBezTo>
                    <a:pt x="7019" y="16621"/>
                    <a:pt x="6879" y="15806"/>
                    <a:pt x="6794" y="15217"/>
                  </a:cubicBezTo>
                  <a:cubicBezTo>
                    <a:pt x="6626" y="14627"/>
                    <a:pt x="6542" y="14234"/>
                    <a:pt x="6542" y="14234"/>
                  </a:cubicBezTo>
                  <a:cubicBezTo>
                    <a:pt x="5840" y="11230"/>
                    <a:pt x="4689" y="8282"/>
                    <a:pt x="3257" y="5559"/>
                  </a:cubicBezTo>
                  <a:cubicBezTo>
                    <a:pt x="3257" y="5559"/>
                    <a:pt x="3060" y="5194"/>
                    <a:pt x="2780" y="4661"/>
                  </a:cubicBezTo>
                  <a:cubicBezTo>
                    <a:pt x="2499" y="4127"/>
                    <a:pt x="2078" y="3454"/>
                    <a:pt x="1685" y="2752"/>
                  </a:cubicBezTo>
                  <a:cubicBezTo>
                    <a:pt x="871" y="134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809000" y="1950600"/>
              <a:ext cx="371325" cy="492725"/>
            </a:xfrm>
            <a:custGeom>
              <a:avLst/>
              <a:gdLst/>
              <a:ahLst/>
              <a:cxnLst/>
              <a:rect l="l" t="t" r="r" b="b"/>
              <a:pathLst>
                <a:path w="14853" h="19709" extrusionOk="0">
                  <a:moveTo>
                    <a:pt x="14852" y="0"/>
                  </a:moveTo>
                  <a:cubicBezTo>
                    <a:pt x="14852" y="1"/>
                    <a:pt x="13532" y="1236"/>
                    <a:pt x="12213" y="2471"/>
                  </a:cubicBezTo>
                  <a:lnTo>
                    <a:pt x="9602" y="4997"/>
                  </a:lnTo>
                  <a:cubicBezTo>
                    <a:pt x="7104" y="7440"/>
                    <a:pt x="4745" y="10051"/>
                    <a:pt x="2864" y="13027"/>
                  </a:cubicBezTo>
                  <a:cubicBezTo>
                    <a:pt x="2864" y="13027"/>
                    <a:pt x="1882" y="14571"/>
                    <a:pt x="1152" y="16255"/>
                  </a:cubicBezTo>
                  <a:cubicBezTo>
                    <a:pt x="759" y="17070"/>
                    <a:pt x="478" y="17940"/>
                    <a:pt x="281" y="18614"/>
                  </a:cubicBezTo>
                  <a:cubicBezTo>
                    <a:pt x="113" y="19259"/>
                    <a:pt x="1" y="19709"/>
                    <a:pt x="1" y="19709"/>
                  </a:cubicBezTo>
                  <a:lnTo>
                    <a:pt x="338" y="18614"/>
                  </a:lnTo>
                  <a:cubicBezTo>
                    <a:pt x="562" y="17968"/>
                    <a:pt x="899" y="17126"/>
                    <a:pt x="1320" y="16340"/>
                  </a:cubicBezTo>
                  <a:cubicBezTo>
                    <a:pt x="2134" y="14711"/>
                    <a:pt x="3173" y="13251"/>
                    <a:pt x="3173" y="13251"/>
                  </a:cubicBezTo>
                  <a:cubicBezTo>
                    <a:pt x="5194" y="10416"/>
                    <a:pt x="7525" y="7833"/>
                    <a:pt x="9883" y="5278"/>
                  </a:cubicBezTo>
                  <a:cubicBezTo>
                    <a:pt x="9883" y="5278"/>
                    <a:pt x="11118" y="3931"/>
                    <a:pt x="12354" y="2611"/>
                  </a:cubicBezTo>
                  <a:lnTo>
                    <a:pt x="14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569675" y="2572450"/>
              <a:ext cx="557300" cy="405700"/>
            </a:xfrm>
            <a:custGeom>
              <a:avLst/>
              <a:gdLst/>
              <a:ahLst/>
              <a:cxnLst/>
              <a:rect l="l" t="t" r="r" b="b"/>
              <a:pathLst>
                <a:path w="22292" h="16228" extrusionOk="0">
                  <a:moveTo>
                    <a:pt x="22292" y="0"/>
                  </a:moveTo>
                  <a:cubicBezTo>
                    <a:pt x="22291" y="1"/>
                    <a:pt x="20382" y="730"/>
                    <a:pt x="18530" y="1544"/>
                  </a:cubicBezTo>
                  <a:cubicBezTo>
                    <a:pt x="16620" y="2331"/>
                    <a:pt x="14796" y="3201"/>
                    <a:pt x="14796" y="3201"/>
                  </a:cubicBezTo>
                  <a:cubicBezTo>
                    <a:pt x="11230" y="4885"/>
                    <a:pt x="7805" y="6963"/>
                    <a:pt x="4941" y="9714"/>
                  </a:cubicBezTo>
                  <a:cubicBezTo>
                    <a:pt x="4941" y="9714"/>
                    <a:pt x="3425" y="11118"/>
                    <a:pt x="2190" y="12774"/>
                  </a:cubicBezTo>
                  <a:cubicBezTo>
                    <a:pt x="1881" y="13167"/>
                    <a:pt x="1600" y="13589"/>
                    <a:pt x="1320" y="13982"/>
                  </a:cubicBezTo>
                  <a:cubicBezTo>
                    <a:pt x="1067" y="14403"/>
                    <a:pt x="786" y="14768"/>
                    <a:pt x="618" y="15105"/>
                  </a:cubicBezTo>
                  <a:cubicBezTo>
                    <a:pt x="253" y="15778"/>
                    <a:pt x="0" y="16228"/>
                    <a:pt x="0" y="16228"/>
                  </a:cubicBezTo>
                  <a:cubicBezTo>
                    <a:pt x="0" y="16228"/>
                    <a:pt x="281" y="15778"/>
                    <a:pt x="674" y="15133"/>
                  </a:cubicBezTo>
                  <a:cubicBezTo>
                    <a:pt x="871" y="14824"/>
                    <a:pt x="1151" y="14459"/>
                    <a:pt x="1432" y="14066"/>
                  </a:cubicBezTo>
                  <a:cubicBezTo>
                    <a:pt x="1713" y="13701"/>
                    <a:pt x="2022" y="13280"/>
                    <a:pt x="2358" y="12915"/>
                  </a:cubicBezTo>
                  <a:cubicBezTo>
                    <a:pt x="3678" y="11343"/>
                    <a:pt x="5222" y="10051"/>
                    <a:pt x="5222" y="10051"/>
                  </a:cubicBezTo>
                  <a:cubicBezTo>
                    <a:pt x="8198" y="7496"/>
                    <a:pt x="11539" y="5447"/>
                    <a:pt x="14992" y="3594"/>
                  </a:cubicBezTo>
                  <a:cubicBezTo>
                    <a:pt x="14992" y="3594"/>
                    <a:pt x="16761" y="2611"/>
                    <a:pt x="18614" y="1741"/>
                  </a:cubicBezTo>
                  <a:cubicBezTo>
                    <a:pt x="20438" y="843"/>
                    <a:pt x="22291" y="1"/>
                    <a:pt x="22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2935875" y="2062900"/>
              <a:ext cx="774900" cy="646875"/>
            </a:xfrm>
            <a:custGeom>
              <a:avLst/>
              <a:gdLst/>
              <a:ahLst/>
              <a:cxnLst/>
              <a:rect l="l" t="t" r="r" b="b"/>
              <a:pathLst>
                <a:path w="30996" h="25875" extrusionOk="0">
                  <a:moveTo>
                    <a:pt x="1" y="0"/>
                  </a:moveTo>
                  <a:lnTo>
                    <a:pt x="1" y="0"/>
                  </a:lnTo>
                  <a:cubicBezTo>
                    <a:pt x="2836" y="2892"/>
                    <a:pt x="6233" y="5924"/>
                    <a:pt x="7974" y="9686"/>
                  </a:cubicBezTo>
                  <a:cubicBezTo>
                    <a:pt x="7441" y="9574"/>
                    <a:pt x="6570" y="9377"/>
                    <a:pt x="6037" y="9237"/>
                  </a:cubicBezTo>
                  <a:lnTo>
                    <a:pt x="6037" y="9237"/>
                  </a:lnTo>
                  <a:cubicBezTo>
                    <a:pt x="7104" y="10247"/>
                    <a:pt x="8030" y="11932"/>
                    <a:pt x="9097" y="12943"/>
                  </a:cubicBezTo>
                  <a:cubicBezTo>
                    <a:pt x="8395" y="12774"/>
                    <a:pt x="7441" y="12914"/>
                    <a:pt x="6542" y="12718"/>
                  </a:cubicBezTo>
                  <a:lnTo>
                    <a:pt x="6542" y="12718"/>
                  </a:lnTo>
                  <a:cubicBezTo>
                    <a:pt x="7665" y="13532"/>
                    <a:pt x="8788" y="15104"/>
                    <a:pt x="9939" y="15750"/>
                  </a:cubicBezTo>
                  <a:cubicBezTo>
                    <a:pt x="9209" y="15750"/>
                    <a:pt x="8199" y="16087"/>
                    <a:pt x="7469" y="16115"/>
                  </a:cubicBezTo>
                  <a:cubicBezTo>
                    <a:pt x="8929" y="17013"/>
                    <a:pt x="11090" y="18080"/>
                    <a:pt x="12045" y="19596"/>
                  </a:cubicBezTo>
                  <a:cubicBezTo>
                    <a:pt x="11062" y="19737"/>
                    <a:pt x="9658" y="20354"/>
                    <a:pt x="9069" y="20410"/>
                  </a:cubicBezTo>
                  <a:cubicBezTo>
                    <a:pt x="10613" y="20944"/>
                    <a:pt x="12382" y="22095"/>
                    <a:pt x="13420" y="23274"/>
                  </a:cubicBezTo>
                  <a:cubicBezTo>
                    <a:pt x="12999" y="23555"/>
                    <a:pt x="12382" y="23779"/>
                    <a:pt x="11989" y="23892"/>
                  </a:cubicBezTo>
                  <a:cubicBezTo>
                    <a:pt x="13692" y="25257"/>
                    <a:pt x="15650" y="25874"/>
                    <a:pt x="17607" y="25874"/>
                  </a:cubicBezTo>
                  <a:cubicBezTo>
                    <a:pt x="20518" y="25874"/>
                    <a:pt x="23427" y="24508"/>
                    <a:pt x="25493" y="22207"/>
                  </a:cubicBezTo>
                  <a:lnTo>
                    <a:pt x="25493" y="22179"/>
                  </a:lnTo>
                  <a:cubicBezTo>
                    <a:pt x="27682" y="19905"/>
                    <a:pt x="30995" y="13420"/>
                    <a:pt x="26672" y="11286"/>
                  </a:cubicBezTo>
                  <a:lnTo>
                    <a:pt x="26672" y="11286"/>
                  </a:lnTo>
                  <a:cubicBezTo>
                    <a:pt x="26503" y="11988"/>
                    <a:pt x="26307" y="12858"/>
                    <a:pt x="26307" y="13616"/>
                  </a:cubicBezTo>
                  <a:cubicBezTo>
                    <a:pt x="23864" y="11370"/>
                    <a:pt x="24033" y="7300"/>
                    <a:pt x="20804" y="5250"/>
                  </a:cubicBezTo>
                  <a:lnTo>
                    <a:pt x="20804" y="5250"/>
                  </a:lnTo>
                  <a:cubicBezTo>
                    <a:pt x="20944" y="6205"/>
                    <a:pt x="20860" y="7496"/>
                    <a:pt x="21001" y="8451"/>
                  </a:cubicBezTo>
                  <a:cubicBezTo>
                    <a:pt x="18670" y="7356"/>
                    <a:pt x="17379" y="4801"/>
                    <a:pt x="15077" y="3538"/>
                  </a:cubicBezTo>
                  <a:lnTo>
                    <a:pt x="15077" y="3538"/>
                  </a:lnTo>
                  <a:cubicBezTo>
                    <a:pt x="15105" y="4267"/>
                    <a:pt x="14880" y="5334"/>
                    <a:pt x="15049" y="6120"/>
                  </a:cubicBezTo>
                  <a:cubicBezTo>
                    <a:pt x="13336" y="4801"/>
                    <a:pt x="11427" y="3425"/>
                    <a:pt x="9378" y="2555"/>
                  </a:cubicBezTo>
                  <a:lnTo>
                    <a:pt x="9378" y="2555"/>
                  </a:lnTo>
                  <a:cubicBezTo>
                    <a:pt x="9939" y="3425"/>
                    <a:pt x="10276" y="4436"/>
                    <a:pt x="10838" y="5138"/>
                  </a:cubicBezTo>
                  <a:cubicBezTo>
                    <a:pt x="7188" y="3341"/>
                    <a:pt x="4072" y="75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65725" y="2152725"/>
              <a:ext cx="463250" cy="511700"/>
            </a:xfrm>
            <a:custGeom>
              <a:avLst/>
              <a:gdLst/>
              <a:ahLst/>
              <a:cxnLst/>
              <a:rect l="l" t="t" r="r" b="b"/>
              <a:pathLst>
                <a:path w="18530" h="20468" extrusionOk="0">
                  <a:moveTo>
                    <a:pt x="1" y="1"/>
                  </a:moveTo>
                  <a:cubicBezTo>
                    <a:pt x="2050" y="1826"/>
                    <a:pt x="3903" y="3791"/>
                    <a:pt x="5616" y="5868"/>
                  </a:cubicBezTo>
                  <a:cubicBezTo>
                    <a:pt x="6851" y="7356"/>
                    <a:pt x="8114" y="8760"/>
                    <a:pt x="9434" y="10164"/>
                  </a:cubicBezTo>
                  <a:cubicBezTo>
                    <a:pt x="10725" y="11539"/>
                    <a:pt x="12045" y="12887"/>
                    <a:pt x="13420" y="14235"/>
                  </a:cubicBezTo>
                  <a:cubicBezTo>
                    <a:pt x="15301" y="16088"/>
                    <a:pt x="17070" y="18137"/>
                    <a:pt x="18530" y="20467"/>
                  </a:cubicBezTo>
                  <a:cubicBezTo>
                    <a:pt x="17828" y="17828"/>
                    <a:pt x="16733" y="15245"/>
                    <a:pt x="15414" y="12747"/>
                  </a:cubicBezTo>
                  <a:cubicBezTo>
                    <a:pt x="14431" y="10978"/>
                    <a:pt x="13252" y="9321"/>
                    <a:pt x="11876" y="7862"/>
                  </a:cubicBezTo>
                  <a:cubicBezTo>
                    <a:pt x="10501" y="6374"/>
                    <a:pt x="8956" y="5082"/>
                    <a:pt x="7244" y="3987"/>
                  </a:cubicBezTo>
                  <a:cubicBezTo>
                    <a:pt x="4914" y="2499"/>
                    <a:pt x="2499" y="115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3269275" y="2599250"/>
              <a:ext cx="244275" cy="40600"/>
            </a:xfrm>
            <a:custGeom>
              <a:avLst/>
              <a:gdLst/>
              <a:ahLst/>
              <a:cxnLst/>
              <a:rect l="l" t="t" r="r" b="b"/>
              <a:pathLst>
                <a:path w="9771" h="1624" extrusionOk="0">
                  <a:moveTo>
                    <a:pt x="3655" y="0"/>
                  </a:moveTo>
                  <a:cubicBezTo>
                    <a:pt x="3401" y="0"/>
                    <a:pt x="3146" y="8"/>
                    <a:pt x="2892" y="23"/>
                  </a:cubicBezTo>
                  <a:lnTo>
                    <a:pt x="0" y="164"/>
                  </a:lnTo>
                  <a:lnTo>
                    <a:pt x="2808" y="894"/>
                  </a:lnTo>
                  <a:cubicBezTo>
                    <a:pt x="4155" y="1231"/>
                    <a:pt x="5503" y="1371"/>
                    <a:pt x="6879" y="1399"/>
                  </a:cubicBezTo>
                  <a:cubicBezTo>
                    <a:pt x="7861" y="1427"/>
                    <a:pt x="8816" y="1483"/>
                    <a:pt x="9770" y="1624"/>
                  </a:cubicBezTo>
                  <a:cubicBezTo>
                    <a:pt x="8900" y="1202"/>
                    <a:pt x="7973" y="837"/>
                    <a:pt x="7047" y="529"/>
                  </a:cubicBezTo>
                  <a:cubicBezTo>
                    <a:pt x="5944" y="161"/>
                    <a:pt x="4803" y="0"/>
                    <a:pt x="3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3229975" y="2519800"/>
              <a:ext cx="261100" cy="77225"/>
            </a:xfrm>
            <a:custGeom>
              <a:avLst/>
              <a:gdLst/>
              <a:ahLst/>
              <a:cxnLst/>
              <a:rect l="l" t="t" r="r" b="b"/>
              <a:pathLst>
                <a:path w="10444" h="3089" extrusionOk="0">
                  <a:moveTo>
                    <a:pt x="0" y="1"/>
                  </a:moveTo>
                  <a:cubicBezTo>
                    <a:pt x="955" y="506"/>
                    <a:pt x="1937" y="955"/>
                    <a:pt x="2920" y="1405"/>
                  </a:cubicBezTo>
                  <a:cubicBezTo>
                    <a:pt x="4352" y="1994"/>
                    <a:pt x="5840" y="2331"/>
                    <a:pt x="7328" y="2527"/>
                  </a:cubicBezTo>
                  <a:cubicBezTo>
                    <a:pt x="8366" y="2668"/>
                    <a:pt x="9433" y="2836"/>
                    <a:pt x="10444" y="3089"/>
                  </a:cubicBezTo>
                  <a:cubicBezTo>
                    <a:pt x="9545" y="2556"/>
                    <a:pt x="8591" y="2050"/>
                    <a:pt x="7608" y="1601"/>
                  </a:cubicBezTo>
                  <a:cubicBezTo>
                    <a:pt x="6177" y="955"/>
                    <a:pt x="4689" y="618"/>
                    <a:pt x="3173" y="450"/>
                  </a:cubicBezTo>
                  <a:cubicBezTo>
                    <a:pt x="2106" y="338"/>
                    <a:pt x="1067" y="2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177325" y="2427850"/>
              <a:ext cx="282175" cy="124975"/>
            </a:xfrm>
            <a:custGeom>
              <a:avLst/>
              <a:gdLst/>
              <a:ahLst/>
              <a:cxnLst/>
              <a:rect l="l" t="t" r="r" b="b"/>
              <a:pathLst>
                <a:path w="11287" h="4999" extrusionOk="0">
                  <a:moveTo>
                    <a:pt x="0" y="1"/>
                  </a:moveTo>
                  <a:lnTo>
                    <a:pt x="3117" y="1882"/>
                  </a:lnTo>
                  <a:cubicBezTo>
                    <a:pt x="4605" y="2780"/>
                    <a:pt x="6177" y="3426"/>
                    <a:pt x="7833" y="3903"/>
                  </a:cubicBezTo>
                  <a:cubicBezTo>
                    <a:pt x="8984" y="4240"/>
                    <a:pt x="10135" y="4605"/>
                    <a:pt x="11286" y="4998"/>
                  </a:cubicBezTo>
                  <a:cubicBezTo>
                    <a:pt x="10304" y="4268"/>
                    <a:pt x="9321" y="3595"/>
                    <a:pt x="8283" y="2921"/>
                  </a:cubicBezTo>
                  <a:lnTo>
                    <a:pt x="8311" y="2921"/>
                  </a:lnTo>
                  <a:cubicBezTo>
                    <a:pt x="6823" y="1966"/>
                    <a:pt x="5222" y="1264"/>
                    <a:pt x="3538" y="87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101525" y="2251700"/>
              <a:ext cx="203575" cy="100375"/>
            </a:xfrm>
            <a:custGeom>
              <a:avLst/>
              <a:gdLst/>
              <a:ahLst/>
              <a:cxnLst/>
              <a:rect l="l" t="t" r="r" b="b"/>
              <a:pathLst>
                <a:path w="8143" h="4015" extrusionOk="0">
                  <a:moveTo>
                    <a:pt x="0" y="0"/>
                  </a:moveTo>
                  <a:lnTo>
                    <a:pt x="0" y="0"/>
                  </a:lnTo>
                  <a:cubicBezTo>
                    <a:pt x="758" y="449"/>
                    <a:pt x="1516" y="899"/>
                    <a:pt x="2246" y="1376"/>
                  </a:cubicBezTo>
                  <a:cubicBezTo>
                    <a:pt x="3313" y="2078"/>
                    <a:pt x="4436" y="2639"/>
                    <a:pt x="5643" y="3060"/>
                  </a:cubicBezTo>
                  <a:cubicBezTo>
                    <a:pt x="6486" y="3369"/>
                    <a:pt x="7300" y="3678"/>
                    <a:pt x="8142" y="4015"/>
                  </a:cubicBezTo>
                  <a:cubicBezTo>
                    <a:pt x="7440" y="3453"/>
                    <a:pt x="6738" y="2892"/>
                    <a:pt x="6036" y="2358"/>
                  </a:cubicBezTo>
                  <a:cubicBezTo>
                    <a:pt x="4998" y="1572"/>
                    <a:pt x="3847" y="1011"/>
                    <a:pt x="2583" y="646"/>
                  </a:cubicBezTo>
                  <a:cubicBezTo>
                    <a:pt x="1741" y="421"/>
                    <a:pt x="871" y="1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223650" y="2173775"/>
              <a:ext cx="73725" cy="165675"/>
            </a:xfrm>
            <a:custGeom>
              <a:avLst/>
              <a:gdLst/>
              <a:ahLst/>
              <a:cxnLst/>
              <a:rect l="l" t="t" r="r" b="b"/>
              <a:pathLst>
                <a:path w="2949" h="6627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675"/>
                    <a:pt x="450" y="1348"/>
                    <a:pt x="646" y="2022"/>
                  </a:cubicBezTo>
                  <a:cubicBezTo>
                    <a:pt x="927" y="3005"/>
                    <a:pt x="1320" y="3931"/>
                    <a:pt x="1825" y="4802"/>
                  </a:cubicBezTo>
                  <a:lnTo>
                    <a:pt x="2948" y="6627"/>
                  </a:lnTo>
                  <a:lnTo>
                    <a:pt x="2443" y="4577"/>
                  </a:lnTo>
                  <a:lnTo>
                    <a:pt x="2415" y="4577"/>
                  </a:lnTo>
                  <a:cubicBezTo>
                    <a:pt x="2190" y="3566"/>
                    <a:pt x="1769" y="2640"/>
                    <a:pt x="1208" y="1770"/>
                  </a:cubicBezTo>
                  <a:cubicBezTo>
                    <a:pt x="843" y="1180"/>
                    <a:pt x="422" y="59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316300" y="2206075"/>
              <a:ext cx="49850" cy="176200"/>
            </a:xfrm>
            <a:custGeom>
              <a:avLst/>
              <a:gdLst/>
              <a:ahLst/>
              <a:cxnLst/>
              <a:rect l="l" t="t" r="r" b="b"/>
              <a:pathLst>
                <a:path w="1994" h="7048" extrusionOk="0">
                  <a:moveTo>
                    <a:pt x="0" y="0"/>
                  </a:moveTo>
                  <a:lnTo>
                    <a:pt x="0" y="0"/>
                  </a:lnTo>
                  <a:cubicBezTo>
                    <a:pt x="197" y="702"/>
                    <a:pt x="309" y="1404"/>
                    <a:pt x="421" y="2106"/>
                  </a:cubicBezTo>
                  <a:cubicBezTo>
                    <a:pt x="562" y="3117"/>
                    <a:pt x="843" y="4099"/>
                    <a:pt x="1236" y="5054"/>
                  </a:cubicBezTo>
                  <a:cubicBezTo>
                    <a:pt x="1488" y="5700"/>
                    <a:pt x="1769" y="6373"/>
                    <a:pt x="1994" y="7047"/>
                  </a:cubicBezTo>
                  <a:cubicBezTo>
                    <a:pt x="1994" y="6345"/>
                    <a:pt x="1909" y="5615"/>
                    <a:pt x="1853" y="4885"/>
                  </a:cubicBezTo>
                  <a:cubicBezTo>
                    <a:pt x="1769" y="3847"/>
                    <a:pt x="1488" y="2864"/>
                    <a:pt x="1039" y="1909"/>
                  </a:cubicBezTo>
                  <a:cubicBezTo>
                    <a:pt x="702" y="1264"/>
                    <a:pt x="393" y="6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437025" y="2296600"/>
              <a:ext cx="28800" cy="187425"/>
            </a:xfrm>
            <a:custGeom>
              <a:avLst/>
              <a:gdLst/>
              <a:ahLst/>
              <a:cxnLst/>
              <a:rect l="l" t="t" r="r" b="b"/>
              <a:pathLst>
                <a:path w="1152" h="7497" extrusionOk="0">
                  <a:moveTo>
                    <a:pt x="674" y="1"/>
                  </a:moveTo>
                  <a:cubicBezTo>
                    <a:pt x="646" y="731"/>
                    <a:pt x="534" y="1461"/>
                    <a:pt x="365" y="2163"/>
                  </a:cubicBezTo>
                  <a:cubicBezTo>
                    <a:pt x="169" y="3202"/>
                    <a:pt x="28" y="4212"/>
                    <a:pt x="28" y="5279"/>
                  </a:cubicBezTo>
                  <a:cubicBezTo>
                    <a:pt x="28" y="6009"/>
                    <a:pt x="0" y="6767"/>
                    <a:pt x="28" y="7497"/>
                  </a:cubicBezTo>
                  <a:cubicBezTo>
                    <a:pt x="225" y="6795"/>
                    <a:pt x="449" y="6093"/>
                    <a:pt x="674" y="5391"/>
                  </a:cubicBezTo>
                  <a:cubicBezTo>
                    <a:pt x="983" y="4353"/>
                    <a:pt x="1151" y="3286"/>
                    <a:pt x="1039" y="2219"/>
                  </a:cubicBezTo>
                  <a:cubicBezTo>
                    <a:pt x="983" y="1461"/>
                    <a:pt x="870" y="731"/>
                    <a:pt x="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3479125" y="2305025"/>
              <a:ext cx="47050" cy="252700"/>
            </a:xfrm>
            <a:custGeom>
              <a:avLst/>
              <a:gdLst/>
              <a:ahLst/>
              <a:cxnLst/>
              <a:rect l="l" t="t" r="r" b="b"/>
              <a:pathLst>
                <a:path w="1882" h="10108" extrusionOk="0">
                  <a:moveTo>
                    <a:pt x="1236" y="1"/>
                  </a:moveTo>
                  <a:cubicBezTo>
                    <a:pt x="1208" y="984"/>
                    <a:pt x="1067" y="1966"/>
                    <a:pt x="871" y="2921"/>
                  </a:cubicBezTo>
                  <a:cubicBezTo>
                    <a:pt x="562" y="4296"/>
                    <a:pt x="309" y="5672"/>
                    <a:pt x="225" y="7104"/>
                  </a:cubicBezTo>
                  <a:cubicBezTo>
                    <a:pt x="169" y="8086"/>
                    <a:pt x="85" y="9097"/>
                    <a:pt x="1" y="10108"/>
                  </a:cubicBezTo>
                  <a:cubicBezTo>
                    <a:pt x="366" y="9153"/>
                    <a:pt x="759" y="8227"/>
                    <a:pt x="1124" y="7300"/>
                  </a:cubicBezTo>
                  <a:cubicBezTo>
                    <a:pt x="1629" y="5925"/>
                    <a:pt x="1882" y="4465"/>
                    <a:pt x="1769" y="2977"/>
                  </a:cubicBezTo>
                  <a:cubicBezTo>
                    <a:pt x="1685" y="1966"/>
                    <a:pt x="1517" y="955"/>
                    <a:pt x="1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3505100" y="2382950"/>
              <a:ext cx="53375" cy="223200"/>
            </a:xfrm>
            <a:custGeom>
              <a:avLst/>
              <a:gdLst/>
              <a:ahLst/>
              <a:cxnLst/>
              <a:rect l="l" t="t" r="r" b="b"/>
              <a:pathLst>
                <a:path w="2135" h="8928" extrusionOk="0">
                  <a:moveTo>
                    <a:pt x="1797" y="0"/>
                  </a:moveTo>
                  <a:cubicBezTo>
                    <a:pt x="1797" y="899"/>
                    <a:pt x="1601" y="1769"/>
                    <a:pt x="1348" y="2611"/>
                  </a:cubicBezTo>
                  <a:cubicBezTo>
                    <a:pt x="983" y="3790"/>
                    <a:pt x="646" y="4997"/>
                    <a:pt x="450" y="6261"/>
                  </a:cubicBezTo>
                  <a:lnTo>
                    <a:pt x="0" y="8928"/>
                  </a:lnTo>
                  <a:lnTo>
                    <a:pt x="0" y="8928"/>
                  </a:lnTo>
                  <a:lnTo>
                    <a:pt x="1208" y="6514"/>
                  </a:lnTo>
                  <a:cubicBezTo>
                    <a:pt x="1797" y="5334"/>
                    <a:pt x="2134" y="4043"/>
                    <a:pt x="2134" y="2723"/>
                  </a:cubicBezTo>
                  <a:cubicBezTo>
                    <a:pt x="2134" y="1797"/>
                    <a:pt x="2050" y="871"/>
                    <a:pt x="1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3517025" y="2446100"/>
              <a:ext cx="97575" cy="200075"/>
            </a:xfrm>
            <a:custGeom>
              <a:avLst/>
              <a:gdLst/>
              <a:ahLst/>
              <a:cxnLst/>
              <a:rect l="l" t="t" r="r" b="b"/>
              <a:pathLst>
                <a:path w="3903" h="8003" extrusionOk="0">
                  <a:moveTo>
                    <a:pt x="3903" y="1"/>
                  </a:moveTo>
                  <a:lnTo>
                    <a:pt x="3903" y="1"/>
                  </a:lnTo>
                  <a:cubicBezTo>
                    <a:pt x="3594" y="815"/>
                    <a:pt x="3173" y="1573"/>
                    <a:pt x="2724" y="2303"/>
                  </a:cubicBezTo>
                  <a:cubicBezTo>
                    <a:pt x="2078" y="3342"/>
                    <a:pt x="1489" y="4409"/>
                    <a:pt x="1039" y="5588"/>
                  </a:cubicBezTo>
                  <a:cubicBezTo>
                    <a:pt x="702" y="6402"/>
                    <a:pt x="366" y="7188"/>
                    <a:pt x="1" y="8002"/>
                  </a:cubicBezTo>
                  <a:cubicBezTo>
                    <a:pt x="590" y="7328"/>
                    <a:pt x="1152" y="6655"/>
                    <a:pt x="1713" y="5981"/>
                  </a:cubicBezTo>
                  <a:cubicBezTo>
                    <a:pt x="2499" y="4998"/>
                    <a:pt x="3117" y="3847"/>
                    <a:pt x="3454" y="2612"/>
                  </a:cubicBezTo>
                  <a:cubicBezTo>
                    <a:pt x="3678" y="1742"/>
                    <a:pt x="3847" y="87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608975" y="1029025"/>
              <a:ext cx="555900" cy="823375"/>
            </a:xfrm>
            <a:custGeom>
              <a:avLst/>
              <a:gdLst/>
              <a:ahLst/>
              <a:cxnLst/>
              <a:rect l="l" t="t" r="r" b="b"/>
              <a:pathLst>
                <a:path w="22236" h="32935" extrusionOk="0">
                  <a:moveTo>
                    <a:pt x="3257" y="1"/>
                  </a:moveTo>
                  <a:lnTo>
                    <a:pt x="3257" y="1"/>
                  </a:lnTo>
                  <a:cubicBezTo>
                    <a:pt x="4127" y="4016"/>
                    <a:pt x="5363" y="8395"/>
                    <a:pt x="4801" y="12494"/>
                  </a:cubicBezTo>
                  <a:cubicBezTo>
                    <a:pt x="4436" y="12101"/>
                    <a:pt x="3790" y="11455"/>
                    <a:pt x="3426" y="11062"/>
                  </a:cubicBezTo>
                  <a:lnTo>
                    <a:pt x="3426" y="11062"/>
                  </a:lnTo>
                  <a:cubicBezTo>
                    <a:pt x="3790" y="12494"/>
                    <a:pt x="3650" y="14403"/>
                    <a:pt x="4015" y="15835"/>
                  </a:cubicBezTo>
                  <a:cubicBezTo>
                    <a:pt x="3510" y="15302"/>
                    <a:pt x="2611" y="14909"/>
                    <a:pt x="1994" y="14263"/>
                  </a:cubicBezTo>
                  <a:lnTo>
                    <a:pt x="1994" y="14263"/>
                  </a:lnTo>
                  <a:cubicBezTo>
                    <a:pt x="2471" y="15554"/>
                    <a:pt x="2583" y="17492"/>
                    <a:pt x="3229" y="18643"/>
                  </a:cubicBezTo>
                  <a:cubicBezTo>
                    <a:pt x="2583" y="18250"/>
                    <a:pt x="1573" y="17997"/>
                    <a:pt x="927" y="17576"/>
                  </a:cubicBezTo>
                  <a:lnTo>
                    <a:pt x="927" y="17576"/>
                  </a:lnTo>
                  <a:cubicBezTo>
                    <a:pt x="1685" y="19148"/>
                    <a:pt x="2948" y="21225"/>
                    <a:pt x="2920" y="23022"/>
                  </a:cubicBezTo>
                  <a:cubicBezTo>
                    <a:pt x="2022" y="22629"/>
                    <a:pt x="506" y="22348"/>
                    <a:pt x="0" y="22068"/>
                  </a:cubicBezTo>
                  <a:lnTo>
                    <a:pt x="0" y="22068"/>
                  </a:lnTo>
                  <a:cubicBezTo>
                    <a:pt x="1011" y="23387"/>
                    <a:pt x="1881" y="25324"/>
                    <a:pt x="2134" y="26869"/>
                  </a:cubicBezTo>
                  <a:cubicBezTo>
                    <a:pt x="1601" y="26869"/>
                    <a:pt x="983" y="26728"/>
                    <a:pt x="590" y="26588"/>
                  </a:cubicBezTo>
                  <a:lnTo>
                    <a:pt x="590" y="26588"/>
                  </a:lnTo>
                  <a:cubicBezTo>
                    <a:pt x="1989" y="30741"/>
                    <a:pt x="5875" y="32934"/>
                    <a:pt x="9927" y="32934"/>
                  </a:cubicBezTo>
                  <a:cubicBezTo>
                    <a:pt x="10915" y="32934"/>
                    <a:pt x="11913" y="32804"/>
                    <a:pt x="12887" y="32540"/>
                  </a:cubicBezTo>
                  <a:cubicBezTo>
                    <a:pt x="15947" y="31838"/>
                    <a:pt x="22236" y="28188"/>
                    <a:pt x="19709" y="24033"/>
                  </a:cubicBezTo>
                  <a:lnTo>
                    <a:pt x="19709" y="24033"/>
                  </a:lnTo>
                  <a:cubicBezTo>
                    <a:pt x="19203" y="24538"/>
                    <a:pt x="18558" y="25184"/>
                    <a:pt x="18165" y="25830"/>
                  </a:cubicBezTo>
                  <a:cubicBezTo>
                    <a:pt x="17322" y="22601"/>
                    <a:pt x="19625" y="19288"/>
                    <a:pt x="18024" y="15779"/>
                  </a:cubicBezTo>
                  <a:lnTo>
                    <a:pt x="18024" y="15779"/>
                  </a:lnTo>
                  <a:cubicBezTo>
                    <a:pt x="17631" y="16677"/>
                    <a:pt x="16845" y="17688"/>
                    <a:pt x="16452" y="18586"/>
                  </a:cubicBezTo>
                  <a:cubicBezTo>
                    <a:pt x="15076" y="16369"/>
                    <a:pt x="15357" y="13561"/>
                    <a:pt x="14122" y="11231"/>
                  </a:cubicBezTo>
                  <a:cubicBezTo>
                    <a:pt x="13729" y="11849"/>
                    <a:pt x="12943" y="12635"/>
                    <a:pt x="12690" y="13393"/>
                  </a:cubicBezTo>
                  <a:cubicBezTo>
                    <a:pt x="11960" y="11315"/>
                    <a:pt x="11062" y="9125"/>
                    <a:pt x="9827" y="7300"/>
                  </a:cubicBezTo>
                  <a:cubicBezTo>
                    <a:pt x="9798" y="8339"/>
                    <a:pt x="9546" y="9350"/>
                    <a:pt x="9658" y="10248"/>
                  </a:cubicBezTo>
                  <a:cubicBezTo>
                    <a:pt x="7524" y="6739"/>
                    <a:pt x="6289" y="2865"/>
                    <a:pt x="3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752150" y="1175725"/>
              <a:ext cx="157250" cy="682250"/>
            </a:xfrm>
            <a:custGeom>
              <a:avLst/>
              <a:gdLst/>
              <a:ahLst/>
              <a:cxnLst/>
              <a:rect l="l" t="t" r="r" b="b"/>
              <a:pathLst>
                <a:path w="6290" h="27290" extrusionOk="0">
                  <a:moveTo>
                    <a:pt x="1" y="1"/>
                  </a:moveTo>
                  <a:lnTo>
                    <a:pt x="1" y="1"/>
                  </a:lnTo>
                  <a:cubicBezTo>
                    <a:pt x="731" y="2640"/>
                    <a:pt x="1236" y="5307"/>
                    <a:pt x="1601" y="7974"/>
                  </a:cubicBezTo>
                  <a:cubicBezTo>
                    <a:pt x="1825" y="9911"/>
                    <a:pt x="2134" y="11792"/>
                    <a:pt x="2499" y="13645"/>
                  </a:cubicBezTo>
                  <a:cubicBezTo>
                    <a:pt x="2836" y="15526"/>
                    <a:pt x="3257" y="17379"/>
                    <a:pt x="3678" y="19260"/>
                  </a:cubicBezTo>
                  <a:cubicBezTo>
                    <a:pt x="4296" y="21871"/>
                    <a:pt x="4661" y="24538"/>
                    <a:pt x="4661" y="27289"/>
                  </a:cubicBezTo>
                  <a:cubicBezTo>
                    <a:pt x="5503" y="24650"/>
                    <a:pt x="5952" y="21871"/>
                    <a:pt x="6149" y="19063"/>
                  </a:cubicBezTo>
                  <a:cubicBezTo>
                    <a:pt x="6289" y="17042"/>
                    <a:pt x="6177" y="15021"/>
                    <a:pt x="5812" y="13027"/>
                  </a:cubicBezTo>
                  <a:cubicBezTo>
                    <a:pt x="5419" y="11062"/>
                    <a:pt x="4801" y="9125"/>
                    <a:pt x="3959" y="7300"/>
                  </a:cubicBezTo>
                  <a:cubicBezTo>
                    <a:pt x="2808" y="4745"/>
                    <a:pt x="1489" y="23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681975" y="1664925"/>
              <a:ext cx="186725" cy="163575"/>
            </a:xfrm>
            <a:custGeom>
              <a:avLst/>
              <a:gdLst/>
              <a:ahLst/>
              <a:cxnLst/>
              <a:rect l="l" t="t" r="r" b="b"/>
              <a:pathLst>
                <a:path w="7469" h="6543" extrusionOk="0">
                  <a:moveTo>
                    <a:pt x="0" y="1"/>
                  </a:moveTo>
                  <a:lnTo>
                    <a:pt x="1993" y="2134"/>
                  </a:lnTo>
                  <a:cubicBezTo>
                    <a:pt x="2948" y="3145"/>
                    <a:pt x="4015" y="4015"/>
                    <a:pt x="5166" y="4801"/>
                  </a:cubicBezTo>
                  <a:cubicBezTo>
                    <a:pt x="5952" y="5335"/>
                    <a:pt x="6738" y="5896"/>
                    <a:pt x="7468" y="6542"/>
                  </a:cubicBezTo>
                  <a:cubicBezTo>
                    <a:pt x="6963" y="5728"/>
                    <a:pt x="6373" y="4914"/>
                    <a:pt x="5755" y="4156"/>
                  </a:cubicBezTo>
                  <a:cubicBezTo>
                    <a:pt x="4885" y="3033"/>
                    <a:pt x="3762" y="2134"/>
                    <a:pt x="2555" y="14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693900" y="1573675"/>
              <a:ext cx="179000" cy="207100"/>
            </a:xfrm>
            <a:custGeom>
              <a:avLst/>
              <a:gdLst/>
              <a:ahLst/>
              <a:cxnLst/>
              <a:rect l="l" t="t" r="r" b="b"/>
              <a:pathLst>
                <a:path w="7160" h="8284" extrusionOk="0">
                  <a:moveTo>
                    <a:pt x="0" y="1"/>
                  </a:moveTo>
                  <a:lnTo>
                    <a:pt x="0" y="1"/>
                  </a:lnTo>
                  <a:cubicBezTo>
                    <a:pt x="506" y="927"/>
                    <a:pt x="1095" y="1854"/>
                    <a:pt x="1713" y="2724"/>
                  </a:cubicBezTo>
                  <a:cubicBezTo>
                    <a:pt x="2583" y="4044"/>
                    <a:pt x="3650" y="5139"/>
                    <a:pt x="4829" y="6121"/>
                  </a:cubicBezTo>
                  <a:cubicBezTo>
                    <a:pt x="5643" y="6795"/>
                    <a:pt x="6430" y="7497"/>
                    <a:pt x="7159" y="8283"/>
                  </a:cubicBezTo>
                  <a:cubicBezTo>
                    <a:pt x="6682" y="7329"/>
                    <a:pt x="6149" y="6374"/>
                    <a:pt x="5559" y="5476"/>
                  </a:cubicBezTo>
                  <a:cubicBezTo>
                    <a:pt x="4717" y="4156"/>
                    <a:pt x="3622" y="3033"/>
                    <a:pt x="2415" y="2079"/>
                  </a:cubicBezTo>
                  <a:cubicBezTo>
                    <a:pt x="1601" y="1433"/>
                    <a:pt x="787" y="7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98800" y="1467700"/>
              <a:ext cx="171300" cy="258325"/>
            </a:xfrm>
            <a:custGeom>
              <a:avLst/>
              <a:gdLst/>
              <a:ahLst/>
              <a:cxnLst/>
              <a:rect l="l" t="t" r="r" b="b"/>
              <a:pathLst>
                <a:path w="6852" h="10333" extrusionOk="0">
                  <a:moveTo>
                    <a:pt x="1" y="1"/>
                  </a:moveTo>
                  <a:lnTo>
                    <a:pt x="1629" y="3257"/>
                  </a:lnTo>
                  <a:cubicBezTo>
                    <a:pt x="2387" y="4830"/>
                    <a:pt x="3370" y="6233"/>
                    <a:pt x="4521" y="7553"/>
                  </a:cubicBezTo>
                  <a:cubicBezTo>
                    <a:pt x="5307" y="8451"/>
                    <a:pt x="6093" y="9378"/>
                    <a:pt x="6851" y="10332"/>
                  </a:cubicBezTo>
                  <a:cubicBezTo>
                    <a:pt x="6402" y="9181"/>
                    <a:pt x="5925" y="8058"/>
                    <a:pt x="5447" y="6963"/>
                  </a:cubicBezTo>
                  <a:cubicBezTo>
                    <a:pt x="4718" y="5335"/>
                    <a:pt x="3735" y="3903"/>
                    <a:pt x="2528" y="26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882700" y="1357500"/>
              <a:ext cx="51975" cy="174800"/>
            </a:xfrm>
            <a:custGeom>
              <a:avLst/>
              <a:gdLst/>
              <a:ahLst/>
              <a:cxnLst/>
              <a:rect l="l" t="t" r="r" b="b"/>
              <a:pathLst>
                <a:path w="2079" h="6992" extrusionOk="0">
                  <a:moveTo>
                    <a:pt x="2078" y="1"/>
                  </a:moveTo>
                  <a:cubicBezTo>
                    <a:pt x="1882" y="675"/>
                    <a:pt x="1601" y="1349"/>
                    <a:pt x="1320" y="1994"/>
                  </a:cubicBezTo>
                  <a:cubicBezTo>
                    <a:pt x="899" y="2921"/>
                    <a:pt x="590" y="3903"/>
                    <a:pt x="422" y="4914"/>
                  </a:cubicBezTo>
                  <a:cubicBezTo>
                    <a:pt x="281" y="5616"/>
                    <a:pt x="169" y="6318"/>
                    <a:pt x="1" y="6992"/>
                  </a:cubicBezTo>
                  <a:cubicBezTo>
                    <a:pt x="365" y="6402"/>
                    <a:pt x="702" y="5756"/>
                    <a:pt x="1039" y="5111"/>
                  </a:cubicBezTo>
                  <a:cubicBezTo>
                    <a:pt x="1517" y="4184"/>
                    <a:pt x="1825" y="3201"/>
                    <a:pt x="1938" y="2163"/>
                  </a:cubicBezTo>
                  <a:cubicBezTo>
                    <a:pt x="2022" y="1433"/>
                    <a:pt x="2078" y="731"/>
                    <a:pt x="2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888325" y="1508425"/>
              <a:ext cx="113725" cy="148100"/>
            </a:xfrm>
            <a:custGeom>
              <a:avLst/>
              <a:gdLst/>
              <a:ahLst/>
              <a:cxnLst/>
              <a:rect l="l" t="t" r="r" b="b"/>
              <a:pathLst>
                <a:path w="4549" h="5924" extrusionOk="0">
                  <a:moveTo>
                    <a:pt x="4548" y="0"/>
                  </a:moveTo>
                  <a:lnTo>
                    <a:pt x="4548" y="0"/>
                  </a:lnTo>
                  <a:cubicBezTo>
                    <a:pt x="4127" y="618"/>
                    <a:pt x="3650" y="1151"/>
                    <a:pt x="3144" y="1656"/>
                  </a:cubicBezTo>
                  <a:cubicBezTo>
                    <a:pt x="2415" y="2414"/>
                    <a:pt x="1769" y="3172"/>
                    <a:pt x="1179" y="4071"/>
                  </a:cubicBezTo>
                  <a:cubicBezTo>
                    <a:pt x="786" y="4689"/>
                    <a:pt x="393" y="5306"/>
                    <a:pt x="0" y="5924"/>
                  </a:cubicBezTo>
                  <a:cubicBezTo>
                    <a:pt x="562" y="5447"/>
                    <a:pt x="1123" y="4997"/>
                    <a:pt x="1685" y="4520"/>
                  </a:cubicBezTo>
                  <a:cubicBezTo>
                    <a:pt x="2499" y="3818"/>
                    <a:pt x="3201" y="3004"/>
                    <a:pt x="3678" y="2049"/>
                  </a:cubicBezTo>
                  <a:cubicBezTo>
                    <a:pt x="4043" y="1404"/>
                    <a:pt x="4324" y="702"/>
                    <a:pt x="4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84100" y="1545600"/>
              <a:ext cx="161450" cy="195150"/>
            </a:xfrm>
            <a:custGeom>
              <a:avLst/>
              <a:gdLst/>
              <a:ahLst/>
              <a:cxnLst/>
              <a:rect l="l" t="t" r="r" b="b"/>
              <a:pathLst>
                <a:path w="6458" h="7806" extrusionOk="0">
                  <a:moveTo>
                    <a:pt x="6458" y="1"/>
                  </a:moveTo>
                  <a:lnTo>
                    <a:pt x="6458" y="1"/>
                  </a:lnTo>
                  <a:cubicBezTo>
                    <a:pt x="5896" y="843"/>
                    <a:pt x="5251" y="1573"/>
                    <a:pt x="4577" y="2275"/>
                  </a:cubicBezTo>
                  <a:cubicBezTo>
                    <a:pt x="3566" y="3258"/>
                    <a:pt x="2640" y="4268"/>
                    <a:pt x="1797" y="5419"/>
                  </a:cubicBezTo>
                  <a:cubicBezTo>
                    <a:pt x="1208" y="6234"/>
                    <a:pt x="590" y="7020"/>
                    <a:pt x="1" y="7806"/>
                  </a:cubicBezTo>
                  <a:cubicBezTo>
                    <a:pt x="815" y="7216"/>
                    <a:pt x="1629" y="6655"/>
                    <a:pt x="2443" y="6065"/>
                  </a:cubicBezTo>
                  <a:cubicBezTo>
                    <a:pt x="3594" y="5195"/>
                    <a:pt x="4605" y="4128"/>
                    <a:pt x="5279" y="2808"/>
                  </a:cubicBezTo>
                  <a:cubicBezTo>
                    <a:pt x="5756" y="1910"/>
                    <a:pt x="6177" y="956"/>
                    <a:pt x="6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879900" y="1633350"/>
              <a:ext cx="157225" cy="162150"/>
            </a:xfrm>
            <a:custGeom>
              <a:avLst/>
              <a:gdLst/>
              <a:ahLst/>
              <a:cxnLst/>
              <a:rect l="l" t="t" r="r" b="b"/>
              <a:pathLst>
                <a:path w="6289" h="6486" extrusionOk="0">
                  <a:moveTo>
                    <a:pt x="6289" y="0"/>
                  </a:moveTo>
                  <a:cubicBezTo>
                    <a:pt x="5784" y="758"/>
                    <a:pt x="5166" y="1376"/>
                    <a:pt x="4520" y="1938"/>
                  </a:cubicBezTo>
                  <a:cubicBezTo>
                    <a:pt x="3566" y="2724"/>
                    <a:pt x="2639" y="3538"/>
                    <a:pt x="1797" y="4520"/>
                  </a:cubicBezTo>
                  <a:lnTo>
                    <a:pt x="0" y="6486"/>
                  </a:lnTo>
                  <a:lnTo>
                    <a:pt x="2302" y="5138"/>
                  </a:lnTo>
                  <a:cubicBezTo>
                    <a:pt x="3425" y="4464"/>
                    <a:pt x="4408" y="3566"/>
                    <a:pt x="5138" y="2443"/>
                  </a:cubicBezTo>
                  <a:cubicBezTo>
                    <a:pt x="5615" y="1685"/>
                    <a:pt x="6036" y="843"/>
                    <a:pt x="6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868675" y="1721775"/>
              <a:ext cx="189525" cy="113725"/>
            </a:xfrm>
            <a:custGeom>
              <a:avLst/>
              <a:gdLst/>
              <a:ahLst/>
              <a:cxnLst/>
              <a:rect l="l" t="t" r="r" b="b"/>
              <a:pathLst>
                <a:path w="7581" h="4549" extrusionOk="0">
                  <a:moveTo>
                    <a:pt x="7580" y="1"/>
                  </a:moveTo>
                  <a:lnTo>
                    <a:pt x="7580" y="1"/>
                  </a:lnTo>
                  <a:cubicBezTo>
                    <a:pt x="6878" y="506"/>
                    <a:pt x="6120" y="899"/>
                    <a:pt x="5334" y="1264"/>
                  </a:cubicBezTo>
                  <a:cubicBezTo>
                    <a:pt x="4239" y="1798"/>
                    <a:pt x="3172" y="2387"/>
                    <a:pt x="2162" y="3089"/>
                  </a:cubicBezTo>
                  <a:cubicBezTo>
                    <a:pt x="1460" y="3594"/>
                    <a:pt x="730" y="4072"/>
                    <a:pt x="0" y="4549"/>
                  </a:cubicBezTo>
                  <a:cubicBezTo>
                    <a:pt x="842" y="4324"/>
                    <a:pt x="1685" y="4072"/>
                    <a:pt x="2499" y="3791"/>
                  </a:cubicBezTo>
                  <a:cubicBezTo>
                    <a:pt x="3706" y="3398"/>
                    <a:pt x="4829" y="2780"/>
                    <a:pt x="5783" y="1910"/>
                  </a:cubicBezTo>
                  <a:cubicBezTo>
                    <a:pt x="6429" y="1320"/>
                    <a:pt x="7047" y="675"/>
                    <a:pt x="7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274875" y="1853725"/>
              <a:ext cx="533450" cy="335500"/>
            </a:xfrm>
            <a:custGeom>
              <a:avLst/>
              <a:gdLst/>
              <a:ahLst/>
              <a:cxnLst/>
              <a:rect l="l" t="t" r="r" b="b"/>
              <a:pathLst>
                <a:path w="21338" h="13420" extrusionOk="0">
                  <a:moveTo>
                    <a:pt x="13589" y="1"/>
                  </a:moveTo>
                  <a:lnTo>
                    <a:pt x="13589" y="1"/>
                  </a:lnTo>
                  <a:cubicBezTo>
                    <a:pt x="13870" y="562"/>
                    <a:pt x="14066" y="1348"/>
                    <a:pt x="14347" y="1910"/>
                  </a:cubicBezTo>
                  <a:cubicBezTo>
                    <a:pt x="12719" y="1713"/>
                    <a:pt x="11455" y="450"/>
                    <a:pt x="9799" y="141"/>
                  </a:cubicBezTo>
                  <a:lnTo>
                    <a:pt x="9799" y="141"/>
                  </a:lnTo>
                  <a:cubicBezTo>
                    <a:pt x="9967" y="590"/>
                    <a:pt x="10024" y="1264"/>
                    <a:pt x="10304" y="1713"/>
                  </a:cubicBezTo>
                  <a:cubicBezTo>
                    <a:pt x="8985" y="1264"/>
                    <a:pt x="7581" y="815"/>
                    <a:pt x="6177" y="703"/>
                  </a:cubicBezTo>
                  <a:lnTo>
                    <a:pt x="6177" y="703"/>
                  </a:lnTo>
                  <a:cubicBezTo>
                    <a:pt x="6683" y="1124"/>
                    <a:pt x="7076" y="1657"/>
                    <a:pt x="7581" y="1966"/>
                  </a:cubicBezTo>
                  <a:cubicBezTo>
                    <a:pt x="5411" y="1683"/>
                    <a:pt x="3380" y="984"/>
                    <a:pt x="1238" y="984"/>
                  </a:cubicBezTo>
                  <a:cubicBezTo>
                    <a:pt x="830" y="984"/>
                    <a:pt x="418" y="1009"/>
                    <a:pt x="1" y="1068"/>
                  </a:cubicBezTo>
                  <a:cubicBezTo>
                    <a:pt x="2303" y="2247"/>
                    <a:pt x="4942" y="3370"/>
                    <a:pt x="6739" y="5307"/>
                  </a:cubicBezTo>
                  <a:cubicBezTo>
                    <a:pt x="6402" y="5335"/>
                    <a:pt x="5840" y="5391"/>
                    <a:pt x="5503" y="5419"/>
                  </a:cubicBezTo>
                  <a:cubicBezTo>
                    <a:pt x="6346" y="5812"/>
                    <a:pt x="7216" y="6655"/>
                    <a:pt x="8058" y="7048"/>
                  </a:cubicBezTo>
                  <a:cubicBezTo>
                    <a:pt x="7609" y="7076"/>
                    <a:pt x="7076" y="7356"/>
                    <a:pt x="6486" y="7413"/>
                  </a:cubicBezTo>
                  <a:cubicBezTo>
                    <a:pt x="7328" y="7693"/>
                    <a:pt x="8311" y="8395"/>
                    <a:pt x="9125" y="8564"/>
                  </a:cubicBezTo>
                  <a:cubicBezTo>
                    <a:pt x="8704" y="8704"/>
                    <a:pt x="8143" y="9125"/>
                    <a:pt x="7721" y="9265"/>
                  </a:cubicBezTo>
                  <a:cubicBezTo>
                    <a:pt x="8760" y="9518"/>
                    <a:pt x="10276" y="9743"/>
                    <a:pt x="11147" y="10473"/>
                  </a:cubicBezTo>
                  <a:cubicBezTo>
                    <a:pt x="10613" y="10753"/>
                    <a:pt x="9883" y="11399"/>
                    <a:pt x="9546" y="11540"/>
                  </a:cubicBezTo>
                  <a:cubicBezTo>
                    <a:pt x="10585" y="11568"/>
                    <a:pt x="11876" y="11905"/>
                    <a:pt x="12719" y="12410"/>
                  </a:cubicBezTo>
                  <a:cubicBezTo>
                    <a:pt x="12522" y="12663"/>
                    <a:pt x="12213" y="12915"/>
                    <a:pt x="11989" y="13056"/>
                  </a:cubicBezTo>
                  <a:cubicBezTo>
                    <a:pt x="12653" y="13304"/>
                    <a:pt x="13319" y="13419"/>
                    <a:pt x="13968" y="13419"/>
                  </a:cubicBezTo>
                  <a:cubicBezTo>
                    <a:pt x="16474" y="13419"/>
                    <a:pt x="18740" y="11702"/>
                    <a:pt x="19765" y="9294"/>
                  </a:cubicBezTo>
                  <a:cubicBezTo>
                    <a:pt x="20636" y="7469"/>
                    <a:pt x="21338" y="2893"/>
                    <a:pt x="18306" y="2471"/>
                  </a:cubicBezTo>
                  <a:lnTo>
                    <a:pt x="18306" y="2471"/>
                  </a:lnTo>
                  <a:cubicBezTo>
                    <a:pt x="18362" y="2921"/>
                    <a:pt x="18418" y="3510"/>
                    <a:pt x="18558" y="3959"/>
                  </a:cubicBezTo>
                  <a:cubicBezTo>
                    <a:pt x="16649" y="3089"/>
                    <a:pt x="15947" y="590"/>
                    <a:pt x="13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371750" y="1908475"/>
              <a:ext cx="379725" cy="214800"/>
            </a:xfrm>
            <a:custGeom>
              <a:avLst/>
              <a:gdLst/>
              <a:ahLst/>
              <a:cxnLst/>
              <a:rect l="l" t="t" r="r" b="b"/>
              <a:pathLst>
                <a:path w="15189" h="8592" extrusionOk="0">
                  <a:moveTo>
                    <a:pt x="0" y="1"/>
                  </a:moveTo>
                  <a:lnTo>
                    <a:pt x="0" y="1"/>
                  </a:lnTo>
                  <a:cubicBezTo>
                    <a:pt x="1600" y="590"/>
                    <a:pt x="3173" y="1320"/>
                    <a:pt x="4661" y="2134"/>
                  </a:cubicBezTo>
                  <a:cubicBezTo>
                    <a:pt x="6794" y="3285"/>
                    <a:pt x="8928" y="4436"/>
                    <a:pt x="11062" y="5644"/>
                  </a:cubicBezTo>
                  <a:cubicBezTo>
                    <a:pt x="12521" y="6458"/>
                    <a:pt x="13925" y="7440"/>
                    <a:pt x="15189" y="8592"/>
                  </a:cubicBezTo>
                  <a:cubicBezTo>
                    <a:pt x="14178" y="7216"/>
                    <a:pt x="12943" y="5952"/>
                    <a:pt x="11623" y="4830"/>
                  </a:cubicBezTo>
                  <a:cubicBezTo>
                    <a:pt x="10669" y="3987"/>
                    <a:pt x="9630" y="3285"/>
                    <a:pt x="8507" y="2668"/>
                  </a:cubicBezTo>
                  <a:cubicBezTo>
                    <a:pt x="7412" y="2078"/>
                    <a:pt x="6233" y="1573"/>
                    <a:pt x="5054" y="1208"/>
                  </a:cubicBezTo>
                  <a:cubicBezTo>
                    <a:pt x="3369" y="674"/>
                    <a:pt x="1685" y="2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3583000" y="2110800"/>
              <a:ext cx="154450" cy="28625"/>
            </a:xfrm>
            <a:custGeom>
              <a:avLst/>
              <a:gdLst/>
              <a:ahLst/>
              <a:cxnLst/>
              <a:rect l="l" t="t" r="r" b="b"/>
              <a:pathLst>
                <a:path w="6178" h="1145" extrusionOk="0">
                  <a:moveTo>
                    <a:pt x="5254" y="0"/>
                  </a:moveTo>
                  <a:cubicBezTo>
                    <a:pt x="4949" y="0"/>
                    <a:pt x="4647" y="7"/>
                    <a:pt x="4352" y="21"/>
                  </a:cubicBezTo>
                  <a:lnTo>
                    <a:pt x="4324" y="49"/>
                  </a:lnTo>
                  <a:cubicBezTo>
                    <a:pt x="3454" y="77"/>
                    <a:pt x="2584" y="274"/>
                    <a:pt x="1741" y="555"/>
                  </a:cubicBezTo>
                  <a:lnTo>
                    <a:pt x="1" y="1144"/>
                  </a:lnTo>
                  <a:lnTo>
                    <a:pt x="1825" y="892"/>
                  </a:lnTo>
                  <a:cubicBezTo>
                    <a:pt x="2696" y="779"/>
                    <a:pt x="3538" y="583"/>
                    <a:pt x="4380" y="386"/>
                  </a:cubicBezTo>
                  <a:cubicBezTo>
                    <a:pt x="4970" y="246"/>
                    <a:pt x="5587" y="105"/>
                    <a:pt x="6177" y="21"/>
                  </a:cubicBezTo>
                  <a:cubicBezTo>
                    <a:pt x="5868" y="7"/>
                    <a:pt x="5559" y="0"/>
                    <a:pt x="5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3543000" y="2084925"/>
              <a:ext cx="172675" cy="15300"/>
            </a:xfrm>
            <a:custGeom>
              <a:avLst/>
              <a:gdLst/>
              <a:ahLst/>
              <a:cxnLst/>
              <a:rect l="l" t="t" r="r" b="b"/>
              <a:pathLst>
                <a:path w="6907" h="612" extrusionOk="0">
                  <a:moveTo>
                    <a:pt x="4298" y="0"/>
                  </a:moveTo>
                  <a:cubicBezTo>
                    <a:pt x="3522" y="0"/>
                    <a:pt x="2749" y="81"/>
                    <a:pt x="1994" y="214"/>
                  </a:cubicBezTo>
                  <a:cubicBezTo>
                    <a:pt x="1348" y="326"/>
                    <a:pt x="674" y="439"/>
                    <a:pt x="0" y="467"/>
                  </a:cubicBezTo>
                  <a:cubicBezTo>
                    <a:pt x="674" y="551"/>
                    <a:pt x="1348" y="579"/>
                    <a:pt x="2022" y="607"/>
                  </a:cubicBezTo>
                  <a:cubicBezTo>
                    <a:pt x="2125" y="610"/>
                    <a:pt x="2229" y="611"/>
                    <a:pt x="2332" y="611"/>
                  </a:cubicBezTo>
                  <a:cubicBezTo>
                    <a:pt x="3206" y="611"/>
                    <a:pt x="4060" y="511"/>
                    <a:pt x="4913" y="411"/>
                  </a:cubicBezTo>
                  <a:cubicBezTo>
                    <a:pt x="5587" y="298"/>
                    <a:pt x="6233" y="242"/>
                    <a:pt x="6907" y="214"/>
                  </a:cubicBezTo>
                  <a:cubicBezTo>
                    <a:pt x="6261" y="102"/>
                    <a:pt x="5587" y="46"/>
                    <a:pt x="4913" y="17"/>
                  </a:cubicBezTo>
                  <a:cubicBezTo>
                    <a:pt x="4708" y="6"/>
                    <a:pt x="4503" y="0"/>
                    <a:pt x="4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3493175" y="2050125"/>
              <a:ext cx="194425" cy="19800"/>
            </a:xfrm>
            <a:custGeom>
              <a:avLst/>
              <a:gdLst/>
              <a:ahLst/>
              <a:cxnLst/>
              <a:rect l="l" t="t" r="r" b="b"/>
              <a:pathLst>
                <a:path w="7777" h="792" extrusionOk="0">
                  <a:moveTo>
                    <a:pt x="2680" y="1"/>
                  </a:moveTo>
                  <a:cubicBezTo>
                    <a:pt x="2544" y="1"/>
                    <a:pt x="2409" y="2"/>
                    <a:pt x="2274" y="6"/>
                  </a:cubicBezTo>
                  <a:lnTo>
                    <a:pt x="0" y="62"/>
                  </a:lnTo>
                  <a:lnTo>
                    <a:pt x="2246" y="427"/>
                  </a:lnTo>
                  <a:cubicBezTo>
                    <a:pt x="3341" y="623"/>
                    <a:pt x="4408" y="708"/>
                    <a:pt x="5503" y="708"/>
                  </a:cubicBezTo>
                  <a:cubicBezTo>
                    <a:pt x="6261" y="708"/>
                    <a:pt x="7019" y="736"/>
                    <a:pt x="7777" y="792"/>
                  </a:cubicBezTo>
                  <a:cubicBezTo>
                    <a:pt x="7047" y="595"/>
                    <a:pt x="6317" y="427"/>
                    <a:pt x="5559" y="286"/>
                  </a:cubicBezTo>
                  <a:cubicBezTo>
                    <a:pt x="4623" y="90"/>
                    <a:pt x="3645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3412450" y="1959725"/>
              <a:ext cx="142500" cy="20375"/>
            </a:xfrm>
            <a:custGeom>
              <a:avLst/>
              <a:gdLst/>
              <a:ahLst/>
              <a:cxnLst/>
              <a:rect l="l" t="t" r="r" b="b"/>
              <a:pathLst>
                <a:path w="5700" h="815" extrusionOk="0">
                  <a:moveTo>
                    <a:pt x="1685" y="0"/>
                  </a:moveTo>
                  <a:cubicBezTo>
                    <a:pt x="1123" y="0"/>
                    <a:pt x="562" y="0"/>
                    <a:pt x="0" y="28"/>
                  </a:cubicBezTo>
                  <a:cubicBezTo>
                    <a:pt x="562" y="112"/>
                    <a:pt x="1095" y="225"/>
                    <a:pt x="1657" y="337"/>
                  </a:cubicBezTo>
                  <a:cubicBezTo>
                    <a:pt x="2443" y="477"/>
                    <a:pt x="3229" y="590"/>
                    <a:pt x="4043" y="646"/>
                  </a:cubicBezTo>
                  <a:cubicBezTo>
                    <a:pt x="4577" y="702"/>
                    <a:pt x="5138" y="758"/>
                    <a:pt x="5700" y="814"/>
                  </a:cubicBezTo>
                  <a:cubicBezTo>
                    <a:pt x="5166" y="646"/>
                    <a:pt x="4633" y="477"/>
                    <a:pt x="4071" y="337"/>
                  </a:cubicBezTo>
                  <a:cubicBezTo>
                    <a:pt x="3313" y="112"/>
                    <a:pt x="2499" y="0"/>
                    <a:pt x="1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3470700" y="1888825"/>
              <a:ext cx="77225" cy="85650"/>
            </a:xfrm>
            <a:custGeom>
              <a:avLst/>
              <a:gdLst/>
              <a:ahLst/>
              <a:cxnLst/>
              <a:rect l="l" t="t" r="r" b="b"/>
              <a:pathLst>
                <a:path w="3089" h="3426" extrusionOk="0">
                  <a:moveTo>
                    <a:pt x="1" y="1"/>
                  </a:moveTo>
                  <a:cubicBezTo>
                    <a:pt x="310" y="337"/>
                    <a:pt x="562" y="702"/>
                    <a:pt x="843" y="1067"/>
                  </a:cubicBezTo>
                  <a:cubicBezTo>
                    <a:pt x="1236" y="1573"/>
                    <a:pt x="1657" y="2050"/>
                    <a:pt x="2106" y="2499"/>
                  </a:cubicBezTo>
                  <a:lnTo>
                    <a:pt x="3089" y="3426"/>
                  </a:lnTo>
                  <a:lnTo>
                    <a:pt x="2303" y="2331"/>
                  </a:lnTo>
                  <a:cubicBezTo>
                    <a:pt x="1938" y="1797"/>
                    <a:pt x="1517" y="1320"/>
                    <a:pt x="1039" y="871"/>
                  </a:cubicBezTo>
                  <a:cubicBezTo>
                    <a:pt x="703" y="590"/>
                    <a:pt x="366" y="2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3533175" y="1889525"/>
              <a:ext cx="64600" cy="96175"/>
            </a:xfrm>
            <a:custGeom>
              <a:avLst/>
              <a:gdLst/>
              <a:ahLst/>
              <a:cxnLst/>
              <a:rect l="l" t="t" r="r" b="b"/>
              <a:pathLst>
                <a:path w="2584" h="3847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366"/>
                    <a:pt x="478" y="759"/>
                    <a:pt x="702" y="1152"/>
                  </a:cubicBezTo>
                  <a:cubicBezTo>
                    <a:pt x="1039" y="1713"/>
                    <a:pt x="1404" y="2247"/>
                    <a:pt x="1797" y="2752"/>
                  </a:cubicBezTo>
                  <a:cubicBezTo>
                    <a:pt x="2078" y="3117"/>
                    <a:pt x="2331" y="3482"/>
                    <a:pt x="2583" y="3847"/>
                  </a:cubicBezTo>
                  <a:cubicBezTo>
                    <a:pt x="2415" y="3426"/>
                    <a:pt x="2218" y="3033"/>
                    <a:pt x="2022" y="2640"/>
                  </a:cubicBezTo>
                  <a:lnTo>
                    <a:pt x="2022" y="2612"/>
                  </a:lnTo>
                  <a:cubicBezTo>
                    <a:pt x="1713" y="2050"/>
                    <a:pt x="1348" y="1489"/>
                    <a:pt x="927" y="983"/>
                  </a:cubicBezTo>
                  <a:cubicBezTo>
                    <a:pt x="618" y="646"/>
                    <a:pt x="309" y="3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3633550" y="1916900"/>
              <a:ext cx="27375" cy="115825"/>
            </a:xfrm>
            <a:custGeom>
              <a:avLst/>
              <a:gdLst/>
              <a:ahLst/>
              <a:cxnLst/>
              <a:rect l="l" t="t" r="r" b="b"/>
              <a:pathLst>
                <a:path w="1095" h="4633" extrusionOk="0">
                  <a:moveTo>
                    <a:pt x="0" y="1"/>
                  </a:moveTo>
                  <a:cubicBezTo>
                    <a:pt x="168" y="422"/>
                    <a:pt x="253" y="871"/>
                    <a:pt x="337" y="1348"/>
                  </a:cubicBezTo>
                  <a:cubicBezTo>
                    <a:pt x="449" y="1994"/>
                    <a:pt x="562" y="2640"/>
                    <a:pt x="730" y="3285"/>
                  </a:cubicBezTo>
                  <a:cubicBezTo>
                    <a:pt x="842" y="3734"/>
                    <a:pt x="983" y="4184"/>
                    <a:pt x="1095" y="4633"/>
                  </a:cubicBezTo>
                  <a:cubicBezTo>
                    <a:pt x="1067" y="4184"/>
                    <a:pt x="1039" y="3706"/>
                    <a:pt x="1011" y="3257"/>
                  </a:cubicBezTo>
                  <a:cubicBezTo>
                    <a:pt x="955" y="2583"/>
                    <a:pt x="842" y="1910"/>
                    <a:pt x="590" y="1264"/>
                  </a:cubicBezTo>
                  <a:cubicBezTo>
                    <a:pt x="421" y="815"/>
                    <a:pt x="225" y="39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3668625" y="1909875"/>
              <a:ext cx="32325" cy="158650"/>
            </a:xfrm>
            <a:custGeom>
              <a:avLst/>
              <a:gdLst/>
              <a:ahLst/>
              <a:cxnLst/>
              <a:rect l="l" t="t" r="r" b="b"/>
              <a:pathLst>
                <a:path w="1293" h="6346" extrusionOk="0">
                  <a:moveTo>
                    <a:pt x="1" y="1"/>
                  </a:moveTo>
                  <a:lnTo>
                    <a:pt x="1" y="1"/>
                  </a:lnTo>
                  <a:cubicBezTo>
                    <a:pt x="225" y="590"/>
                    <a:pt x="366" y="1208"/>
                    <a:pt x="478" y="1826"/>
                  </a:cubicBezTo>
                  <a:cubicBezTo>
                    <a:pt x="618" y="2724"/>
                    <a:pt x="731" y="3594"/>
                    <a:pt x="927" y="4493"/>
                  </a:cubicBezTo>
                  <a:lnTo>
                    <a:pt x="1292" y="6346"/>
                  </a:lnTo>
                  <a:lnTo>
                    <a:pt x="1292" y="4465"/>
                  </a:lnTo>
                  <a:cubicBezTo>
                    <a:pt x="1264" y="3538"/>
                    <a:pt x="1152" y="2612"/>
                    <a:pt x="815" y="1741"/>
                  </a:cubicBezTo>
                  <a:cubicBezTo>
                    <a:pt x="590" y="1124"/>
                    <a:pt x="338" y="53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3708650" y="1949175"/>
              <a:ext cx="22475" cy="143925"/>
            </a:xfrm>
            <a:custGeom>
              <a:avLst/>
              <a:gdLst/>
              <a:ahLst/>
              <a:cxnLst/>
              <a:rect l="l" t="t" r="r" b="b"/>
              <a:pathLst>
                <a:path w="899" h="5757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534"/>
                    <a:pt x="281" y="1096"/>
                    <a:pt x="337" y="1657"/>
                  </a:cubicBezTo>
                  <a:cubicBezTo>
                    <a:pt x="393" y="2443"/>
                    <a:pt x="421" y="3258"/>
                    <a:pt x="505" y="4072"/>
                  </a:cubicBezTo>
                  <a:lnTo>
                    <a:pt x="702" y="5756"/>
                  </a:lnTo>
                  <a:lnTo>
                    <a:pt x="842" y="4044"/>
                  </a:lnTo>
                  <a:cubicBezTo>
                    <a:pt x="898" y="3230"/>
                    <a:pt x="870" y="2387"/>
                    <a:pt x="646" y="1601"/>
                  </a:cubicBezTo>
                  <a:cubicBezTo>
                    <a:pt x="505" y="1040"/>
                    <a:pt x="281" y="4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3740925" y="1973750"/>
              <a:ext cx="23175" cy="141100"/>
            </a:xfrm>
            <a:custGeom>
              <a:avLst/>
              <a:gdLst/>
              <a:ahLst/>
              <a:cxnLst/>
              <a:rect l="l" t="t" r="r" b="b"/>
              <a:pathLst>
                <a:path w="927" h="5644" extrusionOk="0">
                  <a:moveTo>
                    <a:pt x="758" y="1"/>
                  </a:moveTo>
                  <a:cubicBezTo>
                    <a:pt x="758" y="562"/>
                    <a:pt x="702" y="1124"/>
                    <a:pt x="590" y="1657"/>
                  </a:cubicBezTo>
                  <a:cubicBezTo>
                    <a:pt x="450" y="2443"/>
                    <a:pt x="309" y="3201"/>
                    <a:pt x="225" y="3987"/>
                  </a:cubicBezTo>
                  <a:cubicBezTo>
                    <a:pt x="169" y="4549"/>
                    <a:pt x="85" y="5082"/>
                    <a:pt x="0" y="5644"/>
                  </a:cubicBezTo>
                  <a:cubicBezTo>
                    <a:pt x="197" y="5110"/>
                    <a:pt x="365" y="4577"/>
                    <a:pt x="534" y="4071"/>
                  </a:cubicBezTo>
                  <a:lnTo>
                    <a:pt x="534" y="4043"/>
                  </a:lnTo>
                  <a:cubicBezTo>
                    <a:pt x="787" y="3285"/>
                    <a:pt x="927" y="2499"/>
                    <a:pt x="899" y="1685"/>
                  </a:cubicBezTo>
                  <a:cubicBezTo>
                    <a:pt x="899" y="1124"/>
                    <a:pt x="871" y="562"/>
                    <a:pt x="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3797775" y="1817950"/>
              <a:ext cx="509575" cy="432100"/>
            </a:xfrm>
            <a:custGeom>
              <a:avLst/>
              <a:gdLst/>
              <a:ahLst/>
              <a:cxnLst/>
              <a:rect l="l" t="t" r="r" b="b"/>
              <a:pathLst>
                <a:path w="20383" h="17284" extrusionOk="0">
                  <a:moveTo>
                    <a:pt x="20383" y="0"/>
                  </a:moveTo>
                  <a:lnTo>
                    <a:pt x="20383" y="0"/>
                  </a:lnTo>
                  <a:cubicBezTo>
                    <a:pt x="17688" y="533"/>
                    <a:pt x="15666" y="2274"/>
                    <a:pt x="13252" y="3481"/>
                  </a:cubicBezTo>
                  <a:cubicBezTo>
                    <a:pt x="13645" y="3004"/>
                    <a:pt x="13841" y="2358"/>
                    <a:pt x="14178" y="1769"/>
                  </a:cubicBezTo>
                  <a:lnTo>
                    <a:pt x="14178" y="1769"/>
                  </a:lnTo>
                  <a:cubicBezTo>
                    <a:pt x="12859" y="2330"/>
                    <a:pt x="11595" y="3257"/>
                    <a:pt x="10472" y="4155"/>
                  </a:cubicBezTo>
                  <a:cubicBezTo>
                    <a:pt x="10585" y="3650"/>
                    <a:pt x="10416" y="2948"/>
                    <a:pt x="10416" y="2443"/>
                  </a:cubicBezTo>
                  <a:cubicBezTo>
                    <a:pt x="8900" y="3313"/>
                    <a:pt x="8086" y="4997"/>
                    <a:pt x="6570" y="5755"/>
                  </a:cubicBezTo>
                  <a:cubicBezTo>
                    <a:pt x="6654" y="5110"/>
                    <a:pt x="6570" y="4267"/>
                    <a:pt x="6654" y="3622"/>
                  </a:cubicBezTo>
                  <a:lnTo>
                    <a:pt x="6654" y="3622"/>
                  </a:lnTo>
                  <a:cubicBezTo>
                    <a:pt x="4521" y="4997"/>
                    <a:pt x="4689" y="7692"/>
                    <a:pt x="3089" y="9209"/>
                  </a:cubicBezTo>
                  <a:cubicBezTo>
                    <a:pt x="3089" y="8703"/>
                    <a:pt x="2948" y="8114"/>
                    <a:pt x="2836" y="7664"/>
                  </a:cubicBezTo>
                  <a:lnTo>
                    <a:pt x="2836" y="7664"/>
                  </a:lnTo>
                  <a:cubicBezTo>
                    <a:pt x="0" y="9096"/>
                    <a:pt x="2275" y="13392"/>
                    <a:pt x="3762" y="14880"/>
                  </a:cubicBezTo>
                  <a:cubicBezTo>
                    <a:pt x="5141" y="16391"/>
                    <a:pt x="7070" y="17284"/>
                    <a:pt x="8985" y="17284"/>
                  </a:cubicBezTo>
                  <a:cubicBezTo>
                    <a:pt x="10307" y="17284"/>
                    <a:pt x="11623" y="16858"/>
                    <a:pt x="12746" y="15918"/>
                  </a:cubicBezTo>
                  <a:cubicBezTo>
                    <a:pt x="12494" y="15862"/>
                    <a:pt x="12073" y="15722"/>
                    <a:pt x="11792" y="15525"/>
                  </a:cubicBezTo>
                  <a:cubicBezTo>
                    <a:pt x="12466" y="14767"/>
                    <a:pt x="13617" y="13981"/>
                    <a:pt x="14627" y="13588"/>
                  </a:cubicBezTo>
                  <a:cubicBezTo>
                    <a:pt x="14262" y="13560"/>
                    <a:pt x="13308" y="13167"/>
                    <a:pt x="12662" y="13083"/>
                  </a:cubicBezTo>
                  <a:cubicBezTo>
                    <a:pt x="13280" y="12072"/>
                    <a:pt x="14684" y="11342"/>
                    <a:pt x="15638" y="10725"/>
                  </a:cubicBezTo>
                  <a:cubicBezTo>
                    <a:pt x="15161" y="10725"/>
                    <a:pt x="14487" y="10528"/>
                    <a:pt x="14010" y="10528"/>
                  </a:cubicBezTo>
                  <a:cubicBezTo>
                    <a:pt x="14740" y="10079"/>
                    <a:pt x="15470" y="9040"/>
                    <a:pt x="16200" y="8479"/>
                  </a:cubicBezTo>
                  <a:lnTo>
                    <a:pt x="16200" y="8479"/>
                  </a:lnTo>
                  <a:cubicBezTo>
                    <a:pt x="15610" y="8619"/>
                    <a:pt x="14992" y="8535"/>
                    <a:pt x="14515" y="8647"/>
                  </a:cubicBezTo>
                  <a:cubicBezTo>
                    <a:pt x="15217" y="7973"/>
                    <a:pt x="15807" y="6850"/>
                    <a:pt x="16508" y="6176"/>
                  </a:cubicBezTo>
                  <a:lnTo>
                    <a:pt x="16508" y="6176"/>
                  </a:lnTo>
                  <a:cubicBezTo>
                    <a:pt x="16143" y="6261"/>
                    <a:pt x="15582" y="6401"/>
                    <a:pt x="15217" y="6485"/>
                  </a:cubicBezTo>
                  <a:cubicBezTo>
                    <a:pt x="16340" y="3987"/>
                    <a:pt x="18530" y="1937"/>
                    <a:pt x="20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3922000" y="1878300"/>
              <a:ext cx="300425" cy="342525"/>
            </a:xfrm>
            <a:custGeom>
              <a:avLst/>
              <a:gdLst/>
              <a:ahLst/>
              <a:cxnLst/>
              <a:rect l="l" t="t" r="r" b="b"/>
              <a:pathLst>
                <a:path w="12017" h="13701" extrusionOk="0">
                  <a:moveTo>
                    <a:pt x="12017" y="0"/>
                  </a:moveTo>
                  <a:lnTo>
                    <a:pt x="12017" y="0"/>
                  </a:lnTo>
                  <a:cubicBezTo>
                    <a:pt x="10444" y="871"/>
                    <a:pt x="8900" y="1853"/>
                    <a:pt x="7440" y="2920"/>
                  </a:cubicBezTo>
                  <a:cubicBezTo>
                    <a:pt x="6402" y="3706"/>
                    <a:pt x="5419" y="4577"/>
                    <a:pt x="4521" y="5559"/>
                  </a:cubicBezTo>
                  <a:cubicBezTo>
                    <a:pt x="3650" y="6542"/>
                    <a:pt x="2864" y="7609"/>
                    <a:pt x="2191" y="8732"/>
                  </a:cubicBezTo>
                  <a:cubicBezTo>
                    <a:pt x="1292" y="10304"/>
                    <a:pt x="506" y="11988"/>
                    <a:pt x="1" y="13701"/>
                  </a:cubicBezTo>
                  <a:cubicBezTo>
                    <a:pt x="843" y="12129"/>
                    <a:pt x="1910" y="10697"/>
                    <a:pt x="3061" y="9377"/>
                  </a:cubicBezTo>
                  <a:cubicBezTo>
                    <a:pt x="4801" y="7440"/>
                    <a:pt x="6430" y="5643"/>
                    <a:pt x="8170" y="3706"/>
                  </a:cubicBezTo>
                  <a:cubicBezTo>
                    <a:pt x="9350" y="2415"/>
                    <a:pt x="10641" y="1151"/>
                    <a:pt x="12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3931825" y="2178700"/>
              <a:ext cx="161450" cy="25300"/>
            </a:xfrm>
            <a:custGeom>
              <a:avLst/>
              <a:gdLst/>
              <a:ahLst/>
              <a:cxnLst/>
              <a:rect l="l" t="t" r="r" b="b"/>
              <a:pathLst>
                <a:path w="6458" h="1012" extrusionOk="0">
                  <a:moveTo>
                    <a:pt x="6458" y="0"/>
                  </a:moveTo>
                  <a:lnTo>
                    <a:pt x="4549" y="29"/>
                  </a:lnTo>
                  <a:cubicBezTo>
                    <a:pt x="3622" y="29"/>
                    <a:pt x="2696" y="113"/>
                    <a:pt x="1798" y="393"/>
                  </a:cubicBezTo>
                  <a:cubicBezTo>
                    <a:pt x="1180" y="562"/>
                    <a:pt x="590" y="758"/>
                    <a:pt x="1" y="1011"/>
                  </a:cubicBezTo>
                  <a:cubicBezTo>
                    <a:pt x="618" y="899"/>
                    <a:pt x="1264" y="815"/>
                    <a:pt x="1882" y="758"/>
                  </a:cubicBezTo>
                  <a:cubicBezTo>
                    <a:pt x="2780" y="702"/>
                    <a:pt x="3679" y="590"/>
                    <a:pt x="4577" y="393"/>
                  </a:cubicBezTo>
                  <a:lnTo>
                    <a:pt x="6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3945875" y="2123250"/>
              <a:ext cx="171975" cy="52675"/>
            </a:xfrm>
            <a:custGeom>
              <a:avLst/>
              <a:gdLst/>
              <a:ahLst/>
              <a:cxnLst/>
              <a:rect l="l" t="t" r="r" b="b"/>
              <a:pathLst>
                <a:path w="6879" h="2107" extrusionOk="0">
                  <a:moveTo>
                    <a:pt x="6879" y="1"/>
                  </a:moveTo>
                  <a:lnTo>
                    <a:pt x="6879" y="1"/>
                  </a:lnTo>
                  <a:cubicBezTo>
                    <a:pt x="6205" y="169"/>
                    <a:pt x="5531" y="309"/>
                    <a:pt x="4829" y="422"/>
                  </a:cubicBezTo>
                  <a:cubicBezTo>
                    <a:pt x="3846" y="590"/>
                    <a:pt x="2864" y="815"/>
                    <a:pt x="1909" y="1208"/>
                  </a:cubicBezTo>
                  <a:cubicBezTo>
                    <a:pt x="1264" y="1488"/>
                    <a:pt x="618" y="1769"/>
                    <a:pt x="0" y="2106"/>
                  </a:cubicBezTo>
                  <a:cubicBezTo>
                    <a:pt x="674" y="1910"/>
                    <a:pt x="1348" y="1741"/>
                    <a:pt x="2022" y="1601"/>
                  </a:cubicBezTo>
                  <a:lnTo>
                    <a:pt x="2022" y="1629"/>
                  </a:lnTo>
                  <a:cubicBezTo>
                    <a:pt x="3004" y="1432"/>
                    <a:pt x="3987" y="1208"/>
                    <a:pt x="4941" y="843"/>
                  </a:cubicBezTo>
                  <a:cubicBezTo>
                    <a:pt x="5615" y="590"/>
                    <a:pt x="6261" y="309"/>
                    <a:pt x="6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3966225" y="2062200"/>
              <a:ext cx="186025" cy="84225"/>
            </a:xfrm>
            <a:custGeom>
              <a:avLst/>
              <a:gdLst/>
              <a:ahLst/>
              <a:cxnLst/>
              <a:rect l="l" t="t" r="r" b="b"/>
              <a:pathLst>
                <a:path w="7441" h="3369" extrusionOk="0">
                  <a:moveTo>
                    <a:pt x="7440" y="0"/>
                  </a:moveTo>
                  <a:lnTo>
                    <a:pt x="5166" y="702"/>
                  </a:lnTo>
                  <a:cubicBezTo>
                    <a:pt x="4071" y="1039"/>
                    <a:pt x="3004" y="1488"/>
                    <a:pt x="2022" y="2078"/>
                  </a:cubicBezTo>
                  <a:cubicBezTo>
                    <a:pt x="1348" y="2499"/>
                    <a:pt x="674" y="2920"/>
                    <a:pt x="0" y="3369"/>
                  </a:cubicBezTo>
                  <a:cubicBezTo>
                    <a:pt x="730" y="3060"/>
                    <a:pt x="1488" y="2779"/>
                    <a:pt x="2218" y="2499"/>
                  </a:cubicBezTo>
                  <a:lnTo>
                    <a:pt x="2218" y="2527"/>
                  </a:lnTo>
                  <a:cubicBezTo>
                    <a:pt x="3285" y="2134"/>
                    <a:pt x="4324" y="1685"/>
                    <a:pt x="5335" y="1123"/>
                  </a:cubicBezTo>
                  <a:lnTo>
                    <a:pt x="7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4066600" y="1944275"/>
              <a:ext cx="133375" cy="68100"/>
            </a:xfrm>
            <a:custGeom>
              <a:avLst/>
              <a:gdLst/>
              <a:ahLst/>
              <a:cxnLst/>
              <a:rect l="l" t="t" r="r" b="b"/>
              <a:pathLst>
                <a:path w="5335" h="2724" extrusionOk="0">
                  <a:moveTo>
                    <a:pt x="5334" y="0"/>
                  </a:moveTo>
                  <a:lnTo>
                    <a:pt x="5334" y="0"/>
                  </a:lnTo>
                  <a:cubicBezTo>
                    <a:pt x="4773" y="169"/>
                    <a:pt x="4211" y="337"/>
                    <a:pt x="3650" y="534"/>
                  </a:cubicBezTo>
                  <a:cubicBezTo>
                    <a:pt x="2864" y="815"/>
                    <a:pt x="2106" y="1208"/>
                    <a:pt x="1404" y="1685"/>
                  </a:cubicBezTo>
                  <a:cubicBezTo>
                    <a:pt x="927" y="2022"/>
                    <a:pt x="449" y="2359"/>
                    <a:pt x="0" y="2724"/>
                  </a:cubicBezTo>
                  <a:cubicBezTo>
                    <a:pt x="505" y="2443"/>
                    <a:pt x="1039" y="2218"/>
                    <a:pt x="1572" y="1994"/>
                  </a:cubicBezTo>
                  <a:cubicBezTo>
                    <a:pt x="2358" y="1657"/>
                    <a:pt x="3088" y="1292"/>
                    <a:pt x="3818" y="843"/>
                  </a:cubicBezTo>
                  <a:cubicBezTo>
                    <a:pt x="4296" y="562"/>
                    <a:pt x="4801" y="253"/>
                    <a:pt x="5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4071500" y="1893750"/>
              <a:ext cx="46350" cy="110200"/>
            </a:xfrm>
            <a:custGeom>
              <a:avLst/>
              <a:gdLst/>
              <a:ahLst/>
              <a:cxnLst/>
              <a:rect l="l" t="t" r="r" b="b"/>
              <a:pathLst>
                <a:path w="1854" h="4408" extrusionOk="0">
                  <a:moveTo>
                    <a:pt x="1854" y="0"/>
                  </a:moveTo>
                  <a:lnTo>
                    <a:pt x="1854" y="0"/>
                  </a:lnTo>
                  <a:cubicBezTo>
                    <a:pt x="1601" y="393"/>
                    <a:pt x="1376" y="786"/>
                    <a:pt x="1124" y="1207"/>
                  </a:cubicBezTo>
                  <a:cubicBezTo>
                    <a:pt x="815" y="1797"/>
                    <a:pt x="562" y="2415"/>
                    <a:pt x="366" y="3060"/>
                  </a:cubicBezTo>
                  <a:lnTo>
                    <a:pt x="1" y="4408"/>
                  </a:lnTo>
                  <a:lnTo>
                    <a:pt x="646" y="3173"/>
                  </a:lnTo>
                  <a:cubicBezTo>
                    <a:pt x="955" y="2555"/>
                    <a:pt x="1180" y="1937"/>
                    <a:pt x="1404" y="1320"/>
                  </a:cubicBezTo>
                  <a:cubicBezTo>
                    <a:pt x="1545" y="870"/>
                    <a:pt x="1685" y="421"/>
                    <a:pt x="1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4025875" y="1915500"/>
              <a:ext cx="30925" cy="117225"/>
            </a:xfrm>
            <a:custGeom>
              <a:avLst/>
              <a:gdLst/>
              <a:ahLst/>
              <a:cxnLst/>
              <a:rect l="l" t="t" r="r" b="b"/>
              <a:pathLst>
                <a:path w="1237" h="4689" extrusionOk="0">
                  <a:moveTo>
                    <a:pt x="1236" y="0"/>
                  </a:moveTo>
                  <a:cubicBezTo>
                    <a:pt x="1011" y="422"/>
                    <a:pt x="815" y="871"/>
                    <a:pt x="646" y="1292"/>
                  </a:cubicBezTo>
                  <a:cubicBezTo>
                    <a:pt x="394" y="1938"/>
                    <a:pt x="225" y="2611"/>
                    <a:pt x="141" y="3285"/>
                  </a:cubicBezTo>
                  <a:cubicBezTo>
                    <a:pt x="85" y="3734"/>
                    <a:pt x="29" y="4212"/>
                    <a:pt x="1" y="4689"/>
                  </a:cubicBezTo>
                  <a:cubicBezTo>
                    <a:pt x="113" y="4240"/>
                    <a:pt x="282" y="3790"/>
                    <a:pt x="422" y="3341"/>
                  </a:cubicBezTo>
                  <a:cubicBezTo>
                    <a:pt x="646" y="2696"/>
                    <a:pt x="787" y="2050"/>
                    <a:pt x="927" y="1376"/>
                  </a:cubicBezTo>
                  <a:cubicBezTo>
                    <a:pt x="1011" y="927"/>
                    <a:pt x="1096" y="450"/>
                    <a:pt x="1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3962725" y="1976550"/>
              <a:ext cx="16850" cy="124275"/>
            </a:xfrm>
            <a:custGeom>
              <a:avLst/>
              <a:gdLst/>
              <a:ahLst/>
              <a:cxnLst/>
              <a:rect l="l" t="t" r="r" b="b"/>
              <a:pathLst>
                <a:path w="674" h="4971" extrusionOk="0">
                  <a:moveTo>
                    <a:pt x="168" y="1"/>
                  </a:moveTo>
                  <a:cubicBezTo>
                    <a:pt x="56" y="478"/>
                    <a:pt x="28" y="984"/>
                    <a:pt x="28" y="1461"/>
                  </a:cubicBezTo>
                  <a:cubicBezTo>
                    <a:pt x="0" y="2163"/>
                    <a:pt x="112" y="2865"/>
                    <a:pt x="309" y="3566"/>
                  </a:cubicBezTo>
                  <a:cubicBezTo>
                    <a:pt x="421" y="4016"/>
                    <a:pt x="562" y="4493"/>
                    <a:pt x="674" y="4970"/>
                  </a:cubicBezTo>
                  <a:cubicBezTo>
                    <a:pt x="674" y="4465"/>
                    <a:pt x="618" y="3988"/>
                    <a:pt x="590" y="3510"/>
                  </a:cubicBezTo>
                  <a:cubicBezTo>
                    <a:pt x="533" y="2808"/>
                    <a:pt x="421" y="2135"/>
                    <a:pt x="309" y="1433"/>
                  </a:cubicBezTo>
                  <a:cubicBezTo>
                    <a:pt x="225" y="955"/>
                    <a:pt x="168" y="478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3924100" y="1982175"/>
              <a:ext cx="29525" cy="167075"/>
            </a:xfrm>
            <a:custGeom>
              <a:avLst/>
              <a:gdLst/>
              <a:ahLst/>
              <a:cxnLst/>
              <a:rect l="l" t="t" r="r" b="b"/>
              <a:pathLst>
                <a:path w="1181" h="6683" extrusionOk="0">
                  <a:moveTo>
                    <a:pt x="226" y="0"/>
                  </a:moveTo>
                  <a:cubicBezTo>
                    <a:pt x="85" y="646"/>
                    <a:pt x="29" y="1320"/>
                    <a:pt x="29" y="1994"/>
                  </a:cubicBezTo>
                  <a:cubicBezTo>
                    <a:pt x="1" y="2948"/>
                    <a:pt x="197" y="3903"/>
                    <a:pt x="506" y="4829"/>
                  </a:cubicBezTo>
                  <a:lnTo>
                    <a:pt x="1180" y="6682"/>
                  </a:lnTo>
                  <a:lnTo>
                    <a:pt x="899" y="4717"/>
                  </a:lnTo>
                  <a:cubicBezTo>
                    <a:pt x="759" y="3791"/>
                    <a:pt x="590" y="2864"/>
                    <a:pt x="422" y="1938"/>
                  </a:cubicBezTo>
                  <a:cubicBezTo>
                    <a:pt x="282" y="1320"/>
                    <a:pt x="226" y="646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3900250" y="2034125"/>
              <a:ext cx="36525" cy="147400"/>
            </a:xfrm>
            <a:custGeom>
              <a:avLst/>
              <a:gdLst/>
              <a:ahLst/>
              <a:cxnLst/>
              <a:rect l="l" t="t" r="r" b="b"/>
              <a:pathLst>
                <a:path w="1461" h="5896" extrusionOk="0">
                  <a:moveTo>
                    <a:pt x="141" y="0"/>
                  </a:moveTo>
                  <a:cubicBezTo>
                    <a:pt x="28" y="590"/>
                    <a:pt x="0" y="1207"/>
                    <a:pt x="57" y="1797"/>
                  </a:cubicBezTo>
                  <a:cubicBezTo>
                    <a:pt x="113" y="2667"/>
                    <a:pt x="365" y="3509"/>
                    <a:pt x="702" y="4295"/>
                  </a:cubicBezTo>
                  <a:lnTo>
                    <a:pt x="1460" y="5896"/>
                  </a:lnTo>
                  <a:lnTo>
                    <a:pt x="1039" y="4183"/>
                  </a:lnTo>
                  <a:cubicBezTo>
                    <a:pt x="871" y="3341"/>
                    <a:pt x="618" y="2555"/>
                    <a:pt x="393" y="1741"/>
                  </a:cubicBezTo>
                  <a:cubicBezTo>
                    <a:pt x="253" y="1179"/>
                    <a:pt x="141" y="59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3862350" y="2076225"/>
              <a:ext cx="66700" cy="131975"/>
            </a:xfrm>
            <a:custGeom>
              <a:avLst/>
              <a:gdLst/>
              <a:ahLst/>
              <a:cxnLst/>
              <a:rect l="l" t="t" r="r" b="b"/>
              <a:pathLst>
                <a:path w="2668" h="5279" extrusionOk="0">
                  <a:moveTo>
                    <a:pt x="0" y="1"/>
                  </a:moveTo>
                  <a:cubicBezTo>
                    <a:pt x="57" y="590"/>
                    <a:pt x="225" y="1152"/>
                    <a:pt x="393" y="1713"/>
                  </a:cubicBezTo>
                  <a:cubicBezTo>
                    <a:pt x="674" y="2499"/>
                    <a:pt x="1095" y="3257"/>
                    <a:pt x="1601" y="3931"/>
                  </a:cubicBezTo>
                  <a:cubicBezTo>
                    <a:pt x="1938" y="4380"/>
                    <a:pt x="2302" y="4829"/>
                    <a:pt x="2667" y="5279"/>
                  </a:cubicBezTo>
                  <a:cubicBezTo>
                    <a:pt x="2415" y="4773"/>
                    <a:pt x="2134" y="4268"/>
                    <a:pt x="1881" y="3734"/>
                  </a:cubicBezTo>
                  <a:cubicBezTo>
                    <a:pt x="1544" y="2976"/>
                    <a:pt x="1123" y="2275"/>
                    <a:pt x="730" y="1545"/>
                  </a:cubicBezTo>
                  <a:cubicBezTo>
                    <a:pt x="450" y="1067"/>
                    <a:pt x="197" y="5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3801700" y="2455925"/>
              <a:ext cx="648825" cy="396650"/>
            </a:xfrm>
            <a:custGeom>
              <a:avLst/>
              <a:gdLst/>
              <a:ahLst/>
              <a:cxnLst/>
              <a:rect l="l" t="t" r="r" b="b"/>
              <a:pathLst>
                <a:path w="25953" h="15866" extrusionOk="0">
                  <a:moveTo>
                    <a:pt x="10231" y="1"/>
                  </a:moveTo>
                  <a:lnTo>
                    <a:pt x="10231" y="1"/>
                  </a:lnTo>
                  <a:cubicBezTo>
                    <a:pt x="7311" y="29"/>
                    <a:pt x="5851" y="2780"/>
                    <a:pt x="3353" y="3258"/>
                  </a:cubicBezTo>
                  <a:cubicBezTo>
                    <a:pt x="3662" y="2780"/>
                    <a:pt x="3886" y="2107"/>
                    <a:pt x="4027" y="1573"/>
                  </a:cubicBezTo>
                  <a:cubicBezTo>
                    <a:pt x="3912" y="1562"/>
                    <a:pt x="3802" y="1556"/>
                    <a:pt x="3694" y="1556"/>
                  </a:cubicBezTo>
                  <a:cubicBezTo>
                    <a:pt x="353" y="1556"/>
                    <a:pt x="1" y="6898"/>
                    <a:pt x="517" y="9209"/>
                  </a:cubicBezTo>
                  <a:cubicBezTo>
                    <a:pt x="1220" y="12851"/>
                    <a:pt x="4138" y="15865"/>
                    <a:pt x="7823" y="15865"/>
                  </a:cubicBezTo>
                  <a:cubicBezTo>
                    <a:pt x="8116" y="15865"/>
                    <a:pt x="8413" y="15846"/>
                    <a:pt x="8715" y="15807"/>
                  </a:cubicBezTo>
                  <a:cubicBezTo>
                    <a:pt x="8490" y="15582"/>
                    <a:pt x="8182" y="15189"/>
                    <a:pt x="8013" y="14853"/>
                  </a:cubicBezTo>
                  <a:cubicBezTo>
                    <a:pt x="8652" y="14645"/>
                    <a:pt x="9454" y="14546"/>
                    <a:pt x="10249" y="14546"/>
                  </a:cubicBezTo>
                  <a:cubicBezTo>
                    <a:pt x="10852" y="14546"/>
                    <a:pt x="11451" y="14603"/>
                    <a:pt x="11972" y="14712"/>
                  </a:cubicBezTo>
                  <a:cubicBezTo>
                    <a:pt x="11635" y="14459"/>
                    <a:pt x="10933" y="13477"/>
                    <a:pt x="10371" y="13000"/>
                  </a:cubicBezTo>
                  <a:cubicBezTo>
                    <a:pt x="11153" y="12600"/>
                    <a:pt x="12204" y="12529"/>
                    <a:pt x="13199" y="12529"/>
                  </a:cubicBezTo>
                  <a:cubicBezTo>
                    <a:pt x="13742" y="12529"/>
                    <a:pt x="14267" y="12550"/>
                    <a:pt x="14723" y="12550"/>
                  </a:cubicBezTo>
                  <a:cubicBezTo>
                    <a:pt x="14246" y="12242"/>
                    <a:pt x="13712" y="11624"/>
                    <a:pt x="13235" y="11315"/>
                  </a:cubicBezTo>
                  <a:lnTo>
                    <a:pt x="13235" y="11315"/>
                  </a:lnTo>
                  <a:cubicBezTo>
                    <a:pt x="13283" y="11318"/>
                    <a:pt x="13332" y="11319"/>
                    <a:pt x="13381" y="11319"/>
                  </a:cubicBezTo>
                  <a:cubicBezTo>
                    <a:pt x="14373" y="11319"/>
                    <a:pt x="15644" y="10806"/>
                    <a:pt x="16660" y="10726"/>
                  </a:cubicBezTo>
                  <a:cubicBezTo>
                    <a:pt x="15986" y="10473"/>
                    <a:pt x="15425" y="9996"/>
                    <a:pt x="14892" y="9827"/>
                  </a:cubicBezTo>
                  <a:cubicBezTo>
                    <a:pt x="15986" y="9603"/>
                    <a:pt x="17250" y="8873"/>
                    <a:pt x="18345" y="8648"/>
                  </a:cubicBezTo>
                  <a:cubicBezTo>
                    <a:pt x="17952" y="8508"/>
                    <a:pt x="17306" y="8283"/>
                    <a:pt x="16913" y="8143"/>
                  </a:cubicBezTo>
                  <a:cubicBezTo>
                    <a:pt x="19524" y="6402"/>
                    <a:pt x="22921" y="5784"/>
                    <a:pt x="25953" y="5054"/>
                  </a:cubicBezTo>
                  <a:cubicBezTo>
                    <a:pt x="22977" y="3875"/>
                    <a:pt x="19917" y="4324"/>
                    <a:pt x="16801" y="3988"/>
                  </a:cubicBezTo>
                  <a:cubicBezTo>
                    <a:pt x="17474" y="3791"/>
                    <a:pt x="18064" y="3258"/>
                    <a:pt x="18766" y="2893"/>
                  </a:cubicBezTo>
                  <a:cubicBezTo>
                    <a:pt x="18068" y="2786"/>
                    <a:pt x="17345" y="2745"/>
                    <a:pt x="16619" y="2745"/>
                  </a:cubicBezTo>
                  <a:cubicBezTo>
                    <a:pt x="15621" y="2745"/>
                    <a:pt x="14615" y="2823"/>
                    <a:pt x="13656" y="2921"/>
                  </a:cubicBezTo>
                  <a:cubicBezTo>
                    <a:pt x="14105" y="2500"/>
                    <a:pt x="14358" y="1685"/>
                    <a:pt x="14667" y="1208"/>
                  </a:cubicBezTo>
                  <a:cubicBezTo>
                    <a:pt x="14594" y="1205"/>
                    <a:pt x="14521" y="1204"/>
                    <a:pt x="14448" y="1204"/>
                  </a:cubicBezTo>
                  <a:cubicBezTo>
                    <a:pt x="12696" y="1204"/>
                    <a:pt x="11085" y="2052"/>
                    <a:pt x="9390" y="2052"/>
                  </a:cubicBezTo>
                  <a:cubicBezTo>
                    <a:pt x="9213" y="2052"/>
                    <a:pt x="9035" y="2043"/>
                    <a:pt x="8855" y="2022"/>
                  </a:cubicBezTo>
                  <a:cubicBezTo>
                    <a:pt x="9333" y="1461"/>
                    <a:pt x="9782" y="562"/>
                    <a:pt x="10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3825850" y="2583925"/>
              <a:ext cx="503975" cy="150675"/>
            </a:xfrm>
            <a:custGeom>
              <a:avLst/>
              <a:gdLst/>
              <a:ahLst/>
              <a:cxnLst/>
              <a:rect l="l" t="t" r="r" b="b"/>
              <a:pathLst>
                <a:path w="20159" h="6027" extrusionOk="0">
                  <a:moveTo>
                    <a:pt x="16155" y="1"/>
                  </a:moveTo>
                  <a:cubicBezTo>
                    <a:pt x="15405" y="1"/>
                    <a:pt x="14653" y="16"/>
                    <a:pt x="13897" y="47"/>
                  </a:cubicBezTo>
                  <a:cubicBezTo>
                    <a:pt x="12381" y="159"/>
                    <a:pt x="10865" y="384"/>
                    <a:pt x="9405" y="777"/>
                  </a:cubicBezTo>
                  <a:cubicBezTo>
                    <a:pt x="7946" y="1170"/>
                    <a:pt x="6514" y="1759"/>
                    <a:pt x="5166" y="2461"/>
                  </a:cubicBezTo>
                  <a:cubicBezTo>
                    <a:pt x="3313" y="3472"/>
                    <a:pt x="1545" y="4651"/>
                    <a:pt x="0" y="6027"/>
                  </a:cubicBezTo>
                  <a:cubicBezTo>
                    <a:pt x="1825" y="5044"/>
                    <a:pt x="3734" y="4342"/>
                    <a:pt x="5700" y="3809"/>
                  </a:cubicBezTo>
                  <a:cubicBezTo>
                    <a:pt x="7131" y="3416"/>
                    <a:pt x="8535" y="3051"/>
                    <a:pt x="9911" y="2658"/>
                  </a:cubicBezTo>
                  <a:cubicBezTo>
                    <a:pt x="11315" y="2293"/>
                    <a:pt x="12718" y="1900"/>
                    <a:pt x="14150" y="1479"/>
                  </a:cubicBezTo>
                  <a:cubicBezTo>
                    <a:pt x="16087" y="917"/>
                    <a:pt x="18109" y="468"/>
                    <a:pt x="20158" y="159"/>
                  </a:cubicBezTo>
                  <a:cubicBezTo>
                    <a:pt x="18826" y="51"/>
                    <a:pt x="17494" y="1"/>
                    <a:pt x="1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3845500" y="2724750"/>
              <a:ext cx="174100" cy="75825"/>
            </a:xfrm>
            <a:custGeom>
              <a:avLst/>
              <a:gdLst/>
              <a:ahLst/>
              <a:cxnLst/>
              <a:rect l="l" t="t" r="r" b="b"/>
              <a:pathLst>
                <a:path w="6964" h="3033" extrusionOk="0">
                  <a:moveTo>
                    <a:pt x="1" y="1"/>
                  </a:moveTo>
                  <a:lnTo>
                    <a:pt x="1" y="1"/>
                  </a:lnTo>
                  <a:cubicBezTo>
                    <a:pt x="674" y="281"/>
                    <a:pt x="1348" y="590"/>
                    <a:pt x="1994" y="955"/>
                  </a:cubicBezTo>
                  <a:cubicBezTo>
                    <a:pt x="2920" y="1460"/>
                    <a:pt x="3875" y="1910"/>
                    <a:pt x="4886" y="2275"/>
                  </a:cubicBezTo>
                  <a:lnTo>
                    <a:pt x="6963" y="3033"/>
                  </a:lnTo>
                  <a:lnTo>
                    <a:pt x="6963" y="3033"/>
                  </a:lnTo>
                  <a:lnTo>
                    <a:pt x="5110" y="1825"/>
                  </a:lnTo>
                  <a:cubicBezTo>
                    <a:pt x="4212" y="1236"/>
                    <a:pt x="3229" y="759"/>
                    <a:pt x="2190" y="478"/>
                  </a:cubicBezTo>
                  <a:cubicBezTo>
                    <a:pt x="1460" y="281"/>
                    <a:pt x="731" y="1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3876375" y="2705800"/>
              <a:ext cx="201475" cy="56175"/>
            </a:xfrm>
            <a:custGeom>
              <a:avLst/>
              <a:gdLst/>
              <a:ahLst/>
              <a:cxnLst/>
              <a:rect l="l" t="t" r="r" b="b"/>
              <a:pathLst>
                <a:path w="8059" h="2247" extrusionOk="0">
                  <a:moveTo>
                    <a:pt x="1" y="1"/>
                  </a:moveTo>
                  <a:lnTo>
                    <a:pt x="1" y="1"/>
                  </a:lnTo>
                  <a:cubicBezTo>
                    <a:pt x="787" y="225"/>
                    <a:pt x="1545" y="506"/>
                    <a:pt x="2303" y="815"/>
                  </a:cubicBezTo>
                  <a:cubicBezTo>
                    <a:pt x="3370" y="1264"/>
                    <a:pt x="4465" y="1657"/>
                    <a:pt x="5644" y="1882"/>
                  </a:cubicBezTo>
                  <a:cubicBezTo>
                    <a:pt x="6430" y="2022"/>
                    <a:pt x="7244" y="2162"/>
                    <a:pt x="8058" y="2247"/>
                  </a:cubicBezTo>
                  <a:cubicBezTo>
                    <a:pt x="7300" y="1966"/>
                    <a:pt x="6542" y="1657"/>
                    <a:pt x="5812" y="1348"/>
                  </a:cubicBezTo>
                  <a:cubicBezTo>
                    <a:pt x="4745" y="871"/>
                    <a:pt x="3622" y="478"/>
                    <a:pt x="2443" y="281"/>
                  </a:cubicBezTo>
                  <a:cubicBezTo>
                    <a:pt x="1629" y="141"/>
                    <a:pt x="815" y="5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3914975" y="2688675"/>
              <a:ext cx="233750" cy="34700"/>
            </a:xfrm>
            <a:custGeom>
              <a:avLst/>
              <a:gdLst/>
              <a:ahLst/>
              <a:cxnLst/>
              <a:rect l="l" t="t" r="r" b="b"/>
              <a:pathLst>
                <a:path w="9350" h="1388" extrusionOk="0">
                  <a:moveTo>
                    <a:pt x="1966" y="0"/>
                  </a:moveTo>
                  <a:cubicBezTo>
                    <a:pt x="1311" y="0"/>
                    <a:pt x="656" y="20"/>
                    <a:pt x="1" y="40"/>
                  </a:cubicBezTo>
                  <a:cubicBezTo>
                    <a:pt x="899" y="208"/>
                    <a:pt x="1798" y="405"/>
                    <a:pt x="2696" y="629"/>
                  </a:cubicBezTo>
                  <a:cubicBezTo>
                    <a:pt x="3959" y="966"/>
                    <a:pt x="5279" y="1163"/>
                    <a:pt x="6599" y="1219"/>
                  </a:cubicBezTo>
                  <a:lnTo>
                    <a:pt x="9350" y="1387"/>
                  </a:lnTo>
                  <a:lnTo>
                    <a:pt x="6683" y="601"/>
                  </a:lnTo>
                  <a:cubicBezTo>
                    <a:pt x="5419" y="236"/>
                    <a:pt x="4100" y="12"/>
                    <a:pt x="2780" y="12"/>
                  </a:cubicBezTo>
                  <a:cubicBezTo>
                    <a:pt x="2509" y="4"/>
                    <a:pt x="2238" y="0"/>
                    <a:pt x="1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4094675" y="2617000"/>
              <a:ext cx="173375" cy="21450"/>
            </a:xfrm>
            <a:custGeom>
              <a:avLst/>
              <a:gdLst/>
              <a:ahLst/>
              <a:cxnLst/>
              <a:rect l="l" t="t" r="r" b="b"/>
              <a:pathLst>
                <a:path w="6935" h="858" extrusionOk="0">
                  <a:moveTo>
                    <a:pt x="2555" y="1"/>
                  </a:moveTo>
                  <a:cubicBezTo>
                    <a:pt x="2387" y="1"/>
                    <a:pt x="2218" y="6"/>
                    <a:pt x="2050" y="15"/>
                  </a:cubicBezTo>
                  <a:cubicBezTo>
                    <a:pt x="1376" y="43"/>
                    <a:pt x="674" y="99"/>
                    <a:pt x="0" y="184"/>
                  </a:cubicBezTo>
                  <a:cubicBezTo>
                    <a:pt x="674" y="268"/>
                    <a:pt x="1348" y="352"/>
                    <a:pt x="2021" y="492"/>
                  </a:cubicBezTo>
                  <a:cubicBezTo>
                    <a:pt x="2976" y="661"/>
                    <a:pt x="3931" y="745"/>
                    <a:pt x="4885" y="773"/>
                  </a:cubicBezTo>
                  <a:cubicBezTo>
                    <a:pt x="5559" y="773"/>
                    <a:pt x="6233" y="801"/>
                    <a:pt x="6935" y="857"/>
                  </a:cubicBezTo>
                  <a:cubicBezTo>
                    <a:pt x="6289" y="633"/>
                    <a:pt x="5615" y="464"/>
                    <a:pt x="4969" y="296"/>
                  </a:cubicBezTo>
                  <a:cubicBezTo>
                    <a:pt x="4179" y="110"/>
                    <a:pt x="336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4105200" y="2537350"/>
              <a:ext cx="112325" cy="79350"/>
            </a:xfrm>
            <a:custGeom>
              <a:avLst/>
              <a:gdLst/>
              <a:ahLst/>
              <a:cxnLst/>
              <a:rect l="l" t="t" r="r" b="b"/>
              <a:pathLst>
                <a:path w="4493" h="3174" extrusionOk="0">
                  <a:moveTo>
                    <a:pt x="4492" y="1"/>
                  </a:moveTo>
                  <a:lnTo>
                    <a:pt x="4492" y="1"/>
                  </a:lnTo>
                  <a:cubicBezTo>
                    <a:pt x="4015" y="225"/>
                    <a:pt x="3538" y="478"/>
                    <a:pt x="3060" y="731"/>
                  </a:cubicBezTo>
                  <a:cubicBezTo>
                    <a:pt x="2358" y="1096"/>
                    <a:pt x="1741" y="1545"/>
                    <a:pt x="1179" y="2050"/>
                  </a:cubicBezTo>
                  <a:lnTo>
                    <a:pt x="0" y="3173"/>
                  </a:lnTo>
                  <a:lnTo>
                    <a:pt x="1376" y="2359"/>
                  </a:lnTo>
                  <a:cubicBezTo>
                    <a:pt x="2050" y="1994"/>
                    <a:pt x="2695" y="1545"/>
                    <a:pt x="3257" y="1039"/>
                  </a:cubicBezTo>
                  <a:cubicBezTo>
                    <a:pt x="3678" y="674"/>
                    <a:pt x="4071" y="338"/>
                    <a:pt x="4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4042725" y="2521200"/>
              <a:ext cx="101800" cy="94775"/>
            </a:xfrm>
            <a:custGeom>
              <a:avLst/>
              <a:gdLst/>
              <a:ahLst/>
              <a:cxnLst/>
              <a:rect l="l" t="t" r="r" b="b"/>
              <a:pathLst>
                <a:path w="4072" h="3791" extrusionOk="0">
                  <a:moveTo>
                    <a:pt x="4071" y="1"/>
                  </a:moveTo>
                  <a:cubicBezTo>
                    <a:pt x="3594" y="254"/>
                    <a:pt x="3145" y="562"/>
                    <a:pt x="2696" y="871"/>
                  </a:cubicBezTo>
                  <a:cubicBezTo>
                    <a:pt x="2050" y="1320"/>
                    <a:pt x="1460" y="1882"/>
                    <a:pt x="983" y="2500"/>
                  </a:cubicBezTo>
                  <a:cubicBezTo>
                    <a:pt x="646" y="2921"/>
                    <a:pt x="309" y="3342"/>
                    <a:pt x="1" y="3791"/>
                  </a:cubicBezTo>
                  <a:cubicBezTo>
                    <a:pt x="394" y="3426"/>
                    <a:pt x="815" y="3089"/>
                    <a:pt x="1236" y="2752"/>
                  </a:cubicBezTo>
                  <a:cubicBezTo>
                    <a:pt x="1853" y="2275"/>
                    <a:pt x="2415" y="1742"/>
                    <a:pt x="2948" y="1152"/>
                  </a:cubicBezTo>
                  <a:cubicBezTo>
                    <a:pt x="3313" y="759"/>
                    <a:pt x="3678" y="366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3955700" y="2524725"/>
              <a:ext cx="63200" cy="129175"/>
            </a:xfrm>
            <a:custGeom>
              <a:avLst/>
              <a:gdLst/>
              <a:ahLst/>
              <a:cxnLst/>
              <a:rect l="l" t="t" r="r" b="b"/>
              <a:pathLst>
                <a:path w="2528" h="5167" extrusionOk="0">
                  <a:moveTo>
                    <a:pt x="2527" y="0"/>
                  </a:moveTo>
                  <a:lnTo>
                    <a:pt x="2527" y="0"/>
                  </a:lnTo>
                  <a:cubicBezTo>
                    <a:pt x="2134" y="393"/>
                    <a:pt x="1797" y="843"/>
                    <a:pt x="1460" y="1320"/>
                  </a:cubicBezTo>
                  <a:cubicBezTo>
                    <a:pt x="1011" y="1994"/>
                    <a:pt x="674" y="2752"/>
                    <a:pt x="478" y="3538"/>
                  </a:cubicBezTo>
                  <a:cubicBezTo>
                    <a:pt x="309" y="4071"/>
                    <a:pt x="169" y="4605"/>
                    <a:pt x="0" y="5166"/>
                  </a:cubicBezTo>
                  <a:cubicBezTo>
                    <a:pt x="281" y="4661"/>
                    <a:pt x="562" y="4183"/>
                    <a:pt x="843" y="3678"/>
                  </a:cubicBezTo>
                  <a:cubicBezTo>
                    <a:pt x="1236" y="2976"/>
                    <a:pt x="1544" y="2246"/>
                    <a:pt x="1825" y="1488"/>
                  </a:cubicBezTo>
                  <a:cubicBezTo>
                    <a:pt x="2022" y="983"/>
                    <a:pt x="2246" y="478"/>
                    <a:pt x="2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3900250" y="2506475"/>
              <a:ext cx="78625" cy="178300"/>
            </a:xfrm>
            <a:custGeom>
              <a:avLst/>
              <a:gdLst/>
              <a:ahLst/>
              <a:cxnLst/>
              <a:rect l="l" t="t" r="r" b="b"/>
              <a:pathLst>
                <a:path w="3145" h="7132" extrusionOk="0">
                  <a:moveTo>
                    <a:pt x="3145" y="0"/>
                  </a:moveTo>
                  <a:lnTo>
                    <a:pt x="3145" y="0"/>
                  </a:lnTo>
                  <a:cubicBezTo>
                    <a:pt x="2611" y="562"/>
                    <a:pt x="2134" y="1151"/>
                    <a:pt x="1713" y="1797"/>
                  </a:cubicBezTo>
                  <a:cubicBezTo>
                    <a:pt x="1067" y="2752"/>
                    <a:pt x="674" y="3790"/>
                    <a:pt x="450" y="4885"/>
                  </a:cubicBezTo>
                  <a:cubicBezTo>
                    <a:pt x="281" y="5643"/>
                    <a:pt x="141" y="6373"/>
                    <a:pt x="0" y="7131"/>
                  </a:cubicBezTo>
                  <a:cubicBezTo>
                    <a:pt x="309" y="6429"/>
                    <a:pt x="618" y="5728"/>
                    <a:pt x="955" y="5054"/>
                  </a:cubicBezTo>
                  <a:cubicBezTo>
                    <a:pt x="1432" y="4071"/>
                    <a:pt x="1797" y="3060"/>
                    <a:pt x="2162" y="2050"/>
                  </a:cubicBezTo>
                  <a:cubicBezTo>
                    <a:pt x="2443" y="1348"/>
                    <a:pt x="2752" y="674"/>
                    <a:pt x="3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3864450" y="2541575"/>
              <a:ext cx="57575" cy="164250"/>
            </a:xfrm>
            <a:custGeom>
              <a:avLst/>
              <a:gdLst/>
              <a:ahLst/>
              <a:cxnLst/>
              <a:rect l="l" t="t" r="r" b="b"/>
              <a:pathLst>
                <a:path w="2303" h="6570" extrusionOk="0">
                  <a:moveTo>
                    <a:pt x="2303" y="0"/>
                  </a:moveTo>
                  <a:lnTo>
                    <a:pt x="2303" y="0"/>
                  </a:lnTo>
                  <a:cubicBezTo>
                    <a:pt x="1825" y="505"/>
                    <a:pt x="1432" y="1067"/>
                    <a:pt x="1095" y="1685"/>
                  </a:cubicBezTo>
                  <a:cubicBezTo>
                    <a:pt x="590" y="2555"/>
                    <a:pt x="337" y="3566"/>
                    <a:pt x="197" y="4548"/>
                  </a:cubicBezTo>
                  <a:lnTo>
                    <a:pt x="1" y="6570"/>
                  </a:lnTo>
                  <a:lnTo>
                    <a:pt x="674" y="4632"/>
                  </a:lnTo>
                  <a:lnTo>
                    <a:pt x="674" y="4660"/>
                  </a:lnTo>
                  <a:cubicBezTo>
                    <a:pt x="1011" y="3734"/>
                    <a:pt x="1264" y="2808"/>
                    <a:pt x="1517" y="1881"/>
                  </a:cubicBezTo>
                  <a:cubicBezTo>
                    <a:pt x="1713" y="1235"/>
                    <a:pt x="1938" y="59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3831475" y="2556300"/>
              <a:ext cx="23875" cy="171275"/>
            </a:xfrm>
            <a:custGeom>
              <a:avLst/>
              <a:gdLst/>
              <a:ahLst/>
              <a:cxnLst/>
              <a:rect l="l" t="t" r="r" b="b"/>
              <a:pathLst>
                <a:path w="955" h="6851" extrusionOk="0">
                  <a:moveTo>
                    <a:pt x="955" y="1"/>
                  </a:moveTo>
                  <a:lnTo>
                    <a:pt x="955" y="1"/>
                  </a:lnTo>
                  <a:cubicBezTo>
                    <a:pt x="674" y="618"/>
                    <a:pt x="449" y="1264"/>
                    <a:pt x="281" y="1938"/>
                  </a:cubicBezTo>
                  <a:cubicBezTo>
                    <a:pt x="28" y="2892"/>
                    <a:pt x="0" y="3875"/>
                    <a:pt x="112" y="4830"/>
                  </a:cubicBezTo>
                  <a:cubicBezTo>
                    <a:pt x="169" y="5503"/>
                    <a:pt x="253" y="6177"/>
                    <a:pt x="365" y="6851"/>
                  </a:cubicBezTo>
                  <a:cubicBezTo>
                    <a:pt x="421" y="6177"/>
                    <a:pt x="477" y="5503"/>
                    <a:pt x="562" y="4858"/>
                  </a:cubicBezTo>
                  <a:lnTo>
                    <a:pt x="562" y="4830"/>
                  </a:lnTo>
                  <a:cubicBezTo>
                    <a:pt x="702" y="3875"/>
                    <a:pt x="730" y="2949"/>
                    <a:pt x="758" y="1994"/>
                  </a:cubicBezTo>
                  <a:cubicBezTo>
                    <a:pt x="758" y="1320"/>
                    <a:pt x="814" y="674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6"/>
          <p:cNvGrpSpPr/>
          <p:nvPr/>
        </p:nvGrpSpPr>
        <p:grpSpPr>
          <a:xfrm>
            <a:off x="1499422" y="4247346"/>
            <a:ext cx="504673" cy="934075"/>
            <a:chOff x="2872172" y="647196"/>
            <a:chExt cx="504673" cy="934075"/>
          </a:xfrm>
        </p:grpSpPr>
        <p:sp>
          <p:nvSpPr>
            <p:cNvPr id="2513" name="Google Shape;2513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4" name="Google Shape;2544;p46"/>
          <p:cNvSpPr txBox="1">
            <a:spLocks noGrp="1"/>
          </p:cNvSpPr>
          <p:nvPr>
            <p:ph type="subTitle" idx="1"/>
          </p:nvPr>
        </p:nvSpPr>
        <p:spPr>
          <a:xfrm>
            <a:off x="1461951" y="215527"/>
            <a:ext cx="6114109" cy="1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Name: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Josefin Slab" pitchFamily="2" charset="0"/>
                <a:sym typeface="Sacramento"/>
              </a:rPr>
              <a:t>Stephanie Rodriguez Acevedo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Josefin Slab" pitchFamily="2" charset="0"/>
                <a:sym typeface="Sacramento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Grade: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Josefin Slab" pitchFamily="2" charset="0"/>
                <a:sym typeface="Sacramento"/>
              </a:rPr>
              <a:t>1rst Grade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Skills being practiced: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Sacramento"/>
              <a:sym typeface="Sacramento"/>
            </a:endParaRPr>
          </a:p>
          <a:p>
            <a:pPr marL="685800" lvl="1" indent="-228600" algn="l">
              <a:buFont typeface="+mj-lt"/>
              <a:buAutoNum type="arabicPeriod"/>
            </a:pPr>
            <a:r>
              <a:rPr lang="en-US" sz="1100" dirty="0"/>
              <a:t>  </a:t>
            </a:r>
            <a:r>
              <a:rPr lang="en-US" sz="1200" dirty="0"/>
              <a:t>The game primarily practices critical thinking and problem-solving skills. </a:t>
            </a:r>
          </a:p>
          <a:p>
            <a:pPr marL="685800" lvl="1" indent="-228600" algn="l">
              <a:buFont typeface="+mj-lt"/>
              <a:buAutoNum type="arabicPeriod"/>
            </a:pPr>
            <a:endParaRPr lang="en-US" sz="1200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200" dirty="0"/>
              <a:t>Players are required to navigate a maze, which involves planning and decision-making. 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sz="1200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200" dirty="0"/>
              <a:t>The game requires players to develop reading comprehension and vocabulary.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sz="1200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200" dirty="0"/>
              <a:t>Finally, the game rewards players for their accuracy, which encourages attention to detail and quick decision-making. 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sz="1200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200" dirty="0"/>
              <a:t>Overall, this game provides a fun way for students to practice a range of cognitive skills.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.</a:t>
            </a:r>
          </a:p>
        </p:txBody>
      </p:sp>
      <p:grpSp>
        <p:nvGrpSpPr>
          <p:cNvPr id="2545" name="Google Shape;2545;p46"/>
          <p:cNvGrpSpPr/>
          <p:nvPr/>
        </p:nvGrpSpPr>
        <p:grpSpPr>
          <a:xfrm>
            <a:off x="1599430" y="3807799"/>
            <a:ext cx="807182" cy="1373614"/>
            <a:chOff x="919375" y="1502575"/>
            <a:chExt cx="1409925" cy="2399325"/>
          </a:xfrm>
        </p:grpSpPr>
        <p:sp>
          <p:nvSpPr>
            <p:cNvPr id="2546" name="Google Shape;2546;p46"/>
            <p:cNvSpPr/>
            <p:nvPr/>
          </p:nvSpPr>
          <p:spPr>
            <a:xfrm>
              <a:off x="1826725" y="2585175"/>
              <a:ext cx="502575" cy="1316725"/>
            </a:xfrm>
            <a:custGeom>
              <a:avLst/>
              <a:gdLst/>
              <a:ahLst/>
              <a:cxnLst/>
              <a:rect l="l" t="t" r="r" b="b"/>
              <a:pathLst>
                <a:path w="20103" h="52669" extrusionOk="0">
                  <a:moveTo>
                    <a:pt x="843" y="0"/>
                  </a:moveTo>
                  <a:cubicBezTo>
                    <a:pt x="618" y="84"/>
                    <a:pt x="309" y="140"/>
                    <a:pt x="141" y="253"/>
                  </a:cubicBezTo>
                  <a:cubicBezTo>
                    <a:pt x="29" y="337"/>
                    <a:pt x="113" y="477"/>
                    <a:pt x="113" y="618"/>
                  </a:cubicBezTo>
                  <a:cubicBezTo>
                    <a:pt x="57" y="2021"/>
                    <a:pt x="29" y="3425"/>
                    <a:pt x="1" y="4857"/>
                  </a:cubicBezTo>
                  <a:cubicBezTo>
                    <a:pt x="1" y="5194"/>
                    <a:pt x="1" y="5559"/>
                    <a:pt x="1" y="5896"/>
                  </a:cubicBezTo>
                  <a:cubicBezTo>
                    <a:pt x="141" y="7440"/>
                    <a:pt x="366" y="8956"/>
                    <a:pt x="450" y="10500"/>
                  </a:cubicBezTo>
                  <a:cubicBezTo>
                    <a:pt x="506" y="11258"/>
                    <a:pt x="506" y="12016"/>
                    <a:pt x="646" y="12774"/>
                  </a:cubicBezTo>
                  <a:cubicBezTo>
                    <a:pt x="731" y="13251"/>
                    <a:pt x="815" y="13729"/>
                    <a:pt x="955" y="14206"/>
                  </a:cubicBezTo>
                  <a:cubicBezTo>
                    <a:pt x="1292" y="15441"/>
                    <a:pt x="1825" y="16620"/>
                    <a:pt x="2162" y="17827"/>
                  </a:cubicBezTo>
                  <a:cubicBezTo>
                    <a:pt x="2499" y="19091"/>
                    <a:pt x="2780" y="20382"/>
                    <a:pt x="3145" y="21618"/>
                  </a:cubicBezTo>
                  <a:cubicBezTo>
                    <a:pt x="3426" y="22432"/>
                    <a:pt x="3650" y="23246"/>
                    <a:pt x="3875" y="24060"/>
                  </a:cubicBezTo>
                  <a:cubicBezTo>
                    <a:pt x="4071" y="24874"/>
                    <a:pt x="4408" y="25660"/>
                    <a:pt x="4914" y="26362"/>
                  </a:cubicBezTo>
                  <a:cubicBezTo>
                    <a:pt x="5082" y="26587"/>
                    <a:pt x="5307" y="26783"/>
                    <a:pt x="5419" y="27036"/>
                  </a:cubicBezTo>
                  <a:cubicBezTo>
                    <a:pt x="5952" y="28187"/>
                    <a:pt x="6430" y="29394"/>
                    <a:pt x="7132" y="30461"/>
                  </a:cubicBezTo>
                  <a:cubicBezTo>
                    <a:pt x="8030" y="31865"/>
                    <a:pt x="8760" y="33409"/>
                    <a:pt x="9883" y="34672"/>
                  </a:cubicBezTo>
                  <a:cubicBezTo>
                    <a:pt x="10725" y="35627"/>
                    <a:pt x="11539" y="36581"/>
                    <a:pt x="12101" y="37732"/>
                  </a:cubicBezTo>
                  <a:cubicBezTo>
                    <a:pt x="12634" y="38827"/>
                    <a:pt x="13364" y="39810"/>
                    <a:pt x="13926" y="40877"/>
                  </a:cubicBezTo>
                  <a:cubicBezTo>
                    <a:pt x="14684" y="42281"/>
                    <a:pt x="15357" y="43712"/>
                    <a:pt x="16003" y="45144"/>
                  </a:cubicBezTo>
                  <a:cubicBezTo>
                    <a:pt x="16340" y="45818"/>
                    <a:pt x="16677" y="46464"/>
                    <a:pt x="17070" y="47109"/>
                  </a:cubicBezTo>
                  <a:cubicBezTo>
                    <a:pt x="17351" y="47587"/>
                    <a:pt x="17631" y="48092"/>
                    <a:pt x="17940" y="48597"/>
                  </a:cubicBezTo>
                  <a:cubicBezTo>
                    <a:pt x="18193" y="49047"/>
                    <a:pt x="18446" y="49524"/>
                    <a:pt x="18642" y="50029"/>
                  </a:cubicBezTo>
                  <a:cubicBezTo>
                    <a:pt x="18783" y="50394"/>
                    <a:pt x="18867" y="50787"/>
                    <a:pt x="18951" y="51180"/>
                  </a:cubicBezTo>
                  <a:cubicBezTo>
                    <a:pt x="19063" y="51686"/>
                    <a:pt x="19204" y="52163"/>
                    <a:pt x="19344" y="52668"/>
                  </a:cubicBezTo>
                  <a:cubicBezTo>
                    <a:pt x="20018" y="52556"/>
                    <a:pt x="20102" y="52416"/>
                    <a:pt x="20074" y="52191"/>
                  </a:cubicBezTo>
                  <a:cubicBezTo>
                    <a:pt x="20046" y="51994"/>
                    <a:pt x="20102" y="51798"/>
                    <a:pt x="20074" y="51601"/>
                  </a:cubicBezTo>
                  <a:cubicBezTo>
                    <a:pt x="19990" y="50984"/>
                    <a:pt x="19906" y="50338"/>
                    <a:pt x="19681" y="49748"/>
                  </a:cubicBezTo>
                  <a:cubicBezTo>
                    <a:pt x="19569" y="49384"/>
                    <a:pt x="19428" y="49047"/>
                    <a:pt x="19288" y="48710"/>
                  </a:cubicBezTo>
                  <a:lnTo>
                    <a:pt x="18783" y="47727"/>
                  </a:lnTo>
                  <a:cubicBezTo>
                    <a:pt x="18642" y="47502"/>
                    <a:pt x="18558" y="47222"/>
                    <a:pt x="18418" y="46997"/>
                  </a:cubicBezTo>
                  <a:cubicBezTo>
                    <a:pt x="18053" y="46520"/>
                    <a:pt x="17631" y="46071"/>
                    <a:pt x="17323" y="45593"/>
                  </a:cubicBezTo>
                  <a:cubicBezTo>
                    <a:pt x="16986" y="45088"/>
                    <a:pt x="16649" y="44583"/>
                    <a:pt x="16424" y="44021"/>
                  </a:cubicBezTo>
                  <a:cubicBezTo>
                    <a:pt x="15919" y="42926"/>
                    <a:pt x="15470" y="41775"/>
                    <a:pt x="14908" y="40680"/>
                  </a:cubicBezTo>
                  <a:cubicBezTo>
                    <a:pt x="14375" y="39642"/>
                    <a:pt x="13785" y="38659"/>
                    <a:pt x="13196" y="37676"/>
                  </a:cubicBezTo>
                  <a:cubicBezTo>
                    <a:pt x="12803" y="37031"/>
                    <a:pt x="12438" y="36357"/>
                    <a:pt x="11960" y="35767"/>
                  </a:cubicBezTo>
                  <a:cubicBezTo>
                    <a:pt x="11034" y="34532"/>
                    <a:pt x="9995" y="33353"/>
                    <a:pt x="9097" y="32089"/>
                  </a:cubicBezTo>
                  <a:cubicBezTo>
                    <a:pt x="8704" y="31556"/>
                    <a:pt x="8563" y="30882"/>
                    <a:pt x="8226" y="30321"/>
                  </a:cubicBezTo>
                  <a:cubicBezTo>
                    <a:pt x="7412" y="28973"/>
                    <a:pt x="6767" y="27541"/>
                    <a:pt x="6486" y="25997"/>
                  </a:cubicBezTo>
                  <a:cubicBezTo>
                    <a:pt x="6486" y="25913"/>
                    <a:pt x="6486" y="25801"/>
                    <a:pt x="6402" y="25745"/>
                  </a:cubicBezTo>
                  <a:cubicBezTo>
                    <a:pt x="5644" y="25295"/>
                    <a:pt x="5279" y="24593"/>
                    <a:pt x="5194" y="23835"/>
                  </a:cubicBezTo>
                  <a:cubicBezTo>
                    <a:pt x="5166" y="23667"/>
                    <a:pt x="5026" y="23555"/>
                    <a:pt x="4970" y="23414"/>
                  </a:cubicBezTo>
                  <a:cubicBezTo>
                    <a:pt x="4689" y="22797"/>
                    <a:pt x="4352" y="22179"/>
                    <a:pt x="4128" y="21533"/>
                  </a:cubicBezTo>
                  <a:cubicBezTo>
                    <a:pt x="3847" y="20579"/>
                    <a:pt x="3678" y="19596"/>
                    <a:pt x="3398" y="18642"/>
                  </a:cubicBezTo>
                  <a:cubicBezTo>
                    <a:pt x="3145" y="17687"/>
                    <a:pt x="2892" y="16704"/>
                    <a:pt x="2471" y="15778"/>
                  </a:cubicBezTo>
                  <a:cubicBezTo>
                    <a:pt x="1938" y="14543"/>
                    <a:pt x="2134" y="13167"/>
                    <a:pt x="1938" y="11876"/>
                  </a:cubicBezTo>
                  <a:cubicBezTo>
                    <a:pt x="1938" y="11819"/>
                    <a:pt x="1966" y="11763"/>
                    <a:pt x="1966" y="11707"/>
                  </a:cubicBezTo>
                  <a:cubicBezTo>
                    <a:pt x="1938" y="11230"/>
                    <a:pt x="2050" y="10753"/>
                    <a:pt x="1882" y="10332"/>
                  </a:cubicBezTo>
                  <a:cubicBezTo>
                    <a:pt x="1545" y="9489"/>
                    <a:pt x="1348" y="8591"/>
                    <a:pt x="1236" y="7721"/>
                  </a:cubicBezTo>
                  <a:cubicBezTo>
                    <a:pt x="1095" y="6850"/>
                    <a:pt x="1039" y="5952"/>
                    <a:pt x="1039" y="5053"/>
                  </a:cubicBezTo>
                  <a:cubicBezTo>
                    <a:pt x="1039" y="4773"/>
                    <a:pt x="1039" y="4492"/>
                    <a:pt x="1011" y="4183"/>
                  </a:cubicBezTo>
                  <a:cubicBezTo>
                    <a:pt x="983" y="3509"/>
                    <a:pt x="955" y="2807"/>
                    <a:pt x="983" y="2106"/>
                  </a:cubicBezTo>
                  <a:cubicBezTo>
                    <a:pt x="1011" y="1516"/>
                    <a:pt x="1124" y="926"/>
                    <a:pt x="1152" y="309"/>
                  </a:cubicBezTo>
                  <a:cubicBezTo>
                    <a:pt x="1152" y="197"/>
                    <a:pt x="955" y="112"/>
                    <a:pt x="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1510875" y="2223700"/>
              <a:ext cx="369925" cy="405700"/>
            </a:xfrm>
            <a:custGeom>
              <a:avLst/>
              <a:gdLst/>
              <a:ahLst/>
              <a:cxnLst/>
              <a:rect l="l" t="t" r="r" b="b"/>
              <a:pathLst>
                <a:path w="14797" h="16228" extrusionOk="0">
                  <a:moveTo>
                    <a:pt x="366" y="6851"/>
                  </a:moveTo>
                  <a:lnTo>
                    <a:pt x="1" y="7160"/>
                  </a:lnTo>
                  <a:cubicBezTo>
                    <a:pt x="200" y="7105"/>
                    <a:pt x="404" y="7049"/>
                    <a:pt x="613" y="6992"/>
                  </a:cubicBezTo>
                  <a:lnTo>
                    <a:pt x="613" y="6992"/>
                  </a:lnTo>
                  <a:cubicBezTo>
                    <a:pt x="531" y="6944"/>
                    <a:pt x="449" y="6897"/>
                    <a:pt x="366" y="6851"/>
                  </a:cubicBezTo>
                  <a:close/>
                  <a:moveTo>
                    <a:pt x="13505" y="1"/>
                  </a:moveTo>
                  <a:cubicBezTo>
                    <a:pt x="9829" y="4263"/>
                    <a:pt x="4484" y="5922"/>
                    <a:pt x="613" y="6992"/>
                  </a:cubicBezTo>
                  <a:lnTo>
                    <a:pt x="613" y="6992"/>
                  </a:lnTo>
                  <a:cubicBezTo>
                    <a:pt x="5472" y="9804"/>
                    <a:pt x="8703" y="14102"/>
                    <a:pt x="13645" y="16228"/>
                  </a:cubicBezTo>
                  <a:cubicBezTo>
                    <a:pt x="14123" y="10753"/>
                    <a:pt x="14796" y="5279"/>
                    <a:pt x="13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1942525" y="2666575"/>
              <a:ext cx="273775" cy="586100"/>
            </a:xfrm>
            <a:custGeom>
              <a:avLst/>
              <a:gdLst/>
              <a:ahLst/>
              <a:cxnLst/>
              <a:rect l="l" t="t" r="r" b="b"/>
              <a:pathLst>
                <a:path w="10951" h="23444" extrusionOk="0">
                  <a:moveTo>
                    <a:pt x="9237" y="1"/>
                  </a:moveTo>
                  <a:cubicBezTo>
                    <a:pt x="4381" y="6739"/>
                    <a:pt x="1" y="14319"/>
                    <a:pt x="1124" y="22882"/>
                  </a:cubicBezTo>
                  <a:lnTo>
                    <a:pt x="1601" y="23443"/>
                  </a:lnTo>
                  <a:cubicBezTo>
                    <a:pt x="7721" y="17604"/>
                    <a:pt x="10950" y="8086"/>
                    <a:pt x="9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1972725" y="2726950"/>
              <a:ext cx="188825" cy="505000"/>
            </a:xfrm>
            <a:custGeom>
              <a:avLst/>
              <a:gdLst/>
              <a:ahLst/>
              <a:cxnLst/>
              <a:rect l="l" t="t" r="r" b="b"/>
              <a:pathLst>
                <a:path w="7553" h="20200" extrusionOk="0">
                  <a:moveTo>
                    <a:pt x="7047" y="0"/>
                  </a:moveTo>
                  <a:cubicBezTo>
                    <a:pt x="6991" y="0"/>
                    <a:pt x="6991" y="84"/>
                    <a:pt x="6963" y="112"/>
                  </a:cubicBezTo>
                  <a:cubicBezTo>
                    <a:pt x="6654" y="562"/>
                    <a:pt x="6345" y="983"/>
                    <a:pt x="6036" y="1432"/>
                  </a:cubicBezTo>
                  <a:cubicBezTo>
                    <a:pt x="5980" y="1544"/>
                    <a:pt x="5896" y="1657"/>
                    <a:pt x="5840" y="1769"/>
                  </a:cubicBezTo>
                  <a:cubicBezTo>
                    <a:pt x="5559" y="2302"/>
                    <a:pt x="5390" y="2864"/>
                    <a:pt x="5082" y="3369"/>
                  </a:cubicBezTo>
                  <a:cubicBezTo>
                    <a:pt x="4941" y="3594"/>
                    <a:pt x="4801" y="3846"/>
                    <a:pt x="4717" y="4127"/>
                  </a:cubicBezTo>
                  <a:cubicBezTo>
                    <a:pt x="4632" y="4296"/>
                    <a:pt x="4576" y="4464"/>
                    <a:pt x="4520" y="4632"/>
                  </a:cubicBezTo>
                  <a:cubicBezTo>
                    <a:pt x="4436" y="5110"/>
                    <a:pt x="4408" y="5615"/>
                    <a:pt x="4267" y="6064"/>
                  </a:cubicBezTo>
                  <a:cubicBezTo>
                    <a:pt x="4155" y="6542"/>
                    <a:pt x="3902" y="6963"/>
                    <a:pt x="3762" y="7440"/>
                  </a:cubicBezTo>
                  <a:cubicBezTo>
                    <a:pt x="3594" y="8058"/>
                    <a:pt x="3201" y="8563"/>
                    <a:pt x="3173" y="9237"/>
                  </a:cubicBezTo>
                  <a:cubicBezTo>
                    <a:pt x="3173" y="9321"/>
                    <a:pt x="3201" y="9461"/>
                    <a:pt x="3173" y="9546"/>
                  </a:cubicBezTo>
                  <a:cubicBezTo>
                    <a:pt x="3004" y="9995"/>
                    <a:pt x="2780" y="10416"/>
                    <a:pt x="2667" y="10893"/>
                  </a:cubicBezTo>
                  <a:cubicBezTo>
                    <a:pt x="2527" y="11483"/>
                    <a:pt x="2218" y="12072"/>
                    <a:pt x="2190" y="12690"/>
                  </a:cubicBezTo>
                  <a:cubicBezTo>
                    <a:pt x="2162" y="13167"/>
                    <a:pt x="2106" y="13644"/>
                    <a:pt x="1881" y="14094"/>
                  </a:cubicBezTo>
                  <a:cubicBezTo>
                    <a:pt x="1657" y="14487"/>
                    <a:pt x="1572" y="14936"/>
                    <a:pt x="1404" y="15385"/>
                  </a:cubicBezTo>
                  <a:cubicBezTo>
                    <a:pt x="1179" y="15947"/>
                    <a:pt x="927" y="16480"/>
                    <a:pt x="730" y="17041"/>
                  </a:cubicBezTo>
                  <a:cubicBezTo>
                    <a:pt x="618" y="17294"/>
                    <a:pt x="562" y="17575"/>
                    <a:pt x="505" y="17856"/>
                  </a:cubicBezTo>
                  <a:cubicBezTo>
                    <a:pt x="477" y="18080"/>
                    <a:pt x="449" y="18305"/>
                    <a:pt x="421" y="18529"/>
                  </a:cubicBezTo>
                  <a:cubicBezTo>
                    <a:pt x="421" y="18726"/>
                    <a:pt x="393" y="18922"/>
                    <a:pt x="337" y="19119"/>
                  </a:cubicBezTo>
                  <a:cubicBezTo>
                    <a:pt x="309" y="19259"/>
                    <a:pt x="225" y="19400"/>
                    <a:pt x="169" y="19540"/>
                  </a:cubicBezTo>
                  <a:cubicBezTo>
                    <a:pt x="112" y="19737"/>
                    <a:pt x="56" y="19905"/>
                    <a:pt x="0" y="20102"/>
                  </a:cubicBezTo>
                  <a:cubicBezTo>
                    <a:pt x="183" y="20172"/>
                    <a:pt x="295" y="20200"/>
                    <a:pt x="365" y="20200"/>
                  </a:cubicBezTo>
                  <a:cubicBezTo>
                    <a:pt x="435" y="20200"/>
                    <a:pt x="463" y="20172"/>
                    <a:pt x="477" y="20130"/>
                  </a:cubicBezTo>
                  <a:cubicBezTo>
                    <a:pt x="505" y="20074"/>
                    <a:pt x="590" y="20017"/>
                    <a:pt x="618" y="19961"/>
                  </a:cubicBezTo>
                  <a:cubicBezTo>
                    <a:pt x="730" y="19737"/>
                    <a:pt x="842" y="19540"/>
                    <a:pt x="927" y="19316"/>
                  </a:cubicBezTo>
                  <a:cubicBezTo>
                    <a:pt x="1011" y="19063"/>
                    <a:pt x="1039" y="18782"/>
                    <a:pt x="1095" y="18529"/>
                  </a:cubicBezTo>
                  <a:cubicBezTo>
                    <a:pt x="1095" y="18417"/>
                    <a:pt x="1151" y="18333"/>
                    <a:pt x="1151" y="18221"/>
                  </a:cubicBezTo>
                  <a:cubicBezTo>
                    <a:pt x="1151" y="17996"/>
                    <a:pt x="1123" y="17771"/>
                    <a:pt x="1123" y="17547"/>
                  </a:cubicBezTo>
                  <a:cubicBezTo>
                    <a:pt x="1151" y="17322"/>
                    <a:pt x="1207" y="17098"/>
                    <a:pt x="1292" y="16901"/>
                  </a:cubicBezTo>
                  <a:cubicBezTo>
                    <a:pt x="1460" y="16452"/>
                    <a:pt x="1713" y="16059"/>
                    <a:pt x="1881" y="15638"/>
                  </a:cubicBezTo>
                  <a:cubicBezTo>
                    <a:pt x="2050" y="15245"/>
                    <a:pt x="2190" y="14824"/>
                    <a:pt x="2358" y="14431"/>
                  </a:cubicBezTo>
                  <a:cubicBezTo>
                    <a:pt x="2443" y="14150"/>
                    <a:pt x="2555" y="13897"/>
                    <a:pt x="2611" y="13616"/>
                  </a:cubicBezTo>
                  <a:cubicBezTo>
                    <a:pt x="2695" y="13027"/>
                    <a:pt x="2751" y="12465"/>
                    <a:pt x="2864" y="11876"/>
                  </a:cubicBezTo>
                  <a:cubicBezTo>
                    <a:pt x="2920" y="11651"/>
                    <a:pt x="3116" y="11427"/>
                    <a:pt x="3173" y="11202"/>
                  </a:cubicBezTo>
                  <a:cubicBezTo>
                    <a:pt x="3369" y="10640"/>
                    <a:pt x="3566" y="10079"/>
                    <a:pt x="3987" y="9602"/>
                  </a:cubicBezTo>
                  <a:cubicBezTo>
                    <a:pt x="4015" y="9574"/>
                    <a:pt x="4043" y="9546"/>
                    <a:pt x="4043" y="9517"/>
                  </a:cubicBezTo>
                  <a:cubicBezTo>
                    <a:pt x="3846" y="9152"/>
                    <a:pt x="3931" y="8900"/>
                    <a:pt x="4099" y="8647"/>
                  </a:cubicBezTo>
                  <a:cubicBezTo>
                    <a:pt x="4127" y="8591"/>
                    <a:pt x="4099" y="8507"/>
                    <a:pt x="4099" y="8451"/>
                  </a:cubicBezTo>
                  <a:cubicBezTo>
                    <a:pt x="4155" y="8198"/>
                    <a:pt x="4183" y="7945"/>
                    <a:pt x="4267" y="7693"/>
                  </a:cubicBezTo>
                  <a:cubicBezTo>
                    <a:pt x="4380" y="7328"/>
                    <a:pt x="4576" y="6991"/>
                    <a:pt x="4689" y="6654"/>
                  </a:cubicBezTo>
                  <a:cubicBezTo>
                    <a:pt x="4773" y="6289"/>
                    <a:pt x="4885" y="5924"/>
                    <a:pt x="4913" y="5531"/>
                  </a:cubicBezTo>
                  <a:cubicBezTo>
                    <a:pt x="4941" y="4997"/>
                    <a:pt x="5362" y="4632"/>
                    <a:pt x="5559" y="4183"/>
                  </a:cubicBezTo>
                  <a:cubicBezTo>
                    <a:pt x="5559" y="4155"/>
                    <a:pt x="5587" y="4155"/>
                    <a:pt x="5587" y="4127"/>
                  </a:cubicBezTo>
                  <a:cubicBezTo>
                    <a:pt x="5671" y="3987"/>
                    <a:pt x="5840" y="3846"/>
                    <a:pt x="5840" y="3678"/>
                  </a:cubicBezTo>
                  <a:cubicBezTo>
                    <a:pt x="5896" y="2976"/>
                    <a:pt x="6148" y="2358"/>
                    <a:pt x="6513" y="1797"/>
                  </a:cubicBezTo>
                  <a:cubicBezTo>
                    <a:pt x="6570" y="1685"/>
                    <a:pt x="6626" y="1600"/>
                    <a:pt x="6682" y="1516"/>
                  </a:cubicBezTo>
                  <a:cubicBezTo>
                    <a:pt x="6794" y="1263"/>
                    <a:pt x="6935" y="1067"/>
                    <a:pt x="7075" y="842"/>
                  </a:cubicBezTo>
                  <a:cubicBezTo>
                    <a:pt x="7215" y="674"/>
                    <a:pt x="7384" y="505"/>
                    <a:pt x="7524" y="337"/>
                  </a:cubicBezTo>
                  <a:cubicBezTo>
                    <a:pt x="7552" y="281"/>
                    <a:pt x="7468" y="197"/>
                    <a:pt x="7440" y="140"/>
                  </a:cubicBezTo>
                  <a:cubicBezTo>
                    <a:pt x="7300" y="84"/>
                    <a:pt x="7159" y="28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1404200" y="2670100"/>
              <a:ext cx="492025" cy="430250"/>
            </a:xfrm>
            <a:custGeom>
              <a:avLst/>
              <a:gdLst/>
              <a:ahLst/>
              <a:cxnLst/>
              <a:rect l="l" t="t" r="r" b="b"/>
              <a:pathLst>
                <a:path w="19681" h="17210" extrusionOk="0">
                  <a:moveTo>
                    <a:pt x="1" y="0"/>
                  </a:moveTo>
                  <a:lnTo>
                    <a:pt x="1" y="0"/>
                  </a:lnTo>
                  <a:cubicBezTo>
                    <a:pt x="3987" y="6654"/>
                    <a:pt x="11820" y="15245"/>
                    <a:pt x="19653" y="17210"/>
                  </a:cubicBezTo>
                  <a:lnTo>
                    <a:pt x="19681" y="16929"/>
                  </a:lnTo>
                  <a:cubicBezTo>
                    <a:pt x="15414" y="10781"/>
                    <a:pt x="7974" y="6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1451225" y="2708500"/>
              <a:ext cx="426775" cy="373600"/>
            </a:xfrm>
            <a:custGeom>
              <a:avLst/>
              <a:gdLst/>
              <a:ahLst/>
              <a:cxnLst/>
              <a:rect l="l" t="t" r="r" b="b"/>
              <a:pathLst>
                <a:path w="17071" h="14944" extrusionOk="0">
                  <a:moveTo>
                    <a:pt x="424" y="0"/>
                  </a:moveTo>
                  <a:cubicBezTo>
                    <a:pt x="379" y="0"/>
                    <a:pt x="298" y="36"/>
                    <a:pt x="253" y="36"/>
                  </a:cubicBezTo>
                  <a:cubicBezTo>
                    <a:pt x="169" y="177"/>
                    <a:pt x="57" y="317"/>
                    <a:pt x="29" y="401"/>
                  </a:cubicBezTo>
                  <a:cubicBezTo>
                    <a:pt x="1" y="485"/>
                    <a:pt x="85" y="485"/>
                    <a:pt x="113" y="514"/>
                  </a:cubicBezTo>
                  <a:lnTo>
                    <a:pt x="1152" y="1805"/>
                  </a:lnTo>
                  <a:cubicBezTo>
                    <a:pt x="1236" y="1917"/>
                    <a:pt x="1320" y="2030"/>
                    <a:pt x="1432" y="2114"/>
                  </a:cubicBezTo>
                  <a:cubicBezTo>
                    <a:pt x="1854" y="2535"/>
                    <a:pt x="2331" y="2900"/>
                    <a:pt x="2724" y="3377"/>
                  </a:cubicBezTo>
                  <a:cubicBezTo>
                    <a:pt x="2920" y="3602"/>
                    <a:pt x="3089" y="3826"/>
                    <a:pt x="3313" y="4023"/>
                  </a:cubicBezTo>
                  <a:cubicBezTo>
                    <a:pt x="3454" y="4163"/>
                    <a:pt x="3594" y="4276"/>
                    <a:pt x="3763" y="4388"/>
                  </a:cubicBezTo>
                  <a:cubicBezTo>
                    <a:pt x="4156" y="4669"/>
                    <a:pt x="4633" y="4893"/>
                    <a:pt x="5026" y="5202"/>
                  </a:cubicBezTo>
                  <a:cubicBezTo>
                    <a:pt x="5419" y="5511"/>
                    <a:pt x="5728" y="5932"/>
                    <a:pt x="6121" y="6241"/>
                  </a:cubicBezTo>
                  <a:cubicBezTo>
                    <a:pt x="6626" y="6662"/>
                    <a:pt x="6935" y="7280"/>
                    <a:pt x="7553" y="7588"/>
                  </a:cubicBezTo>
                  <a:cubicBezTo>
                    <a:pt x="7637" y="7616"/>
                    <a:pt x="7777" y="7644"/>
                    <a:pt x="7862" y="7729"/>
                  </a:cubicBezTo>
                  <a:cubicBezTo>
                    <a:pt x="8198" y="8066"/>
                    <a:pt x="8507" y="8459"/>
                    <a:pt x="8900" y="8767"/>
                  </a:cubicBezTo>
                  <a:cubicBezTo>
                    <a:pt x="9434" y="9189"/>
                    <a:pt x="9827" y="9694"/>
                    <a:pt x="10416" y="10031"/>
                  </a:cubicBezTo>
                  <a:cubicBezTo>
                    <a:pt x="10866" y="10255"/>
                    <a:pt x="11315" y="10508"/>
                    <a:pt x="11624" y="10901"/>
                  </a:cubicBezTo>
                  <a:cubicBezTo>
                    <a:pt x="11932" y="11266"/>
                    <a:pt x="12325" y="11547"/>
                    <a:pt x="12690" y="11884"/>
                  </a:cubicBezTo>
                  <a:cubicBezTo>
                    <a:pt x="13140" y="12305"/>
                    <a:pt x="13561" y="12782"/>
                    <a:pt x="14038" y="13203"/>
                  </a:cubicBezTo>
                  <a:cubicBezTo>
                    <a:pt x="14263" y="13400"/>
                    <a:pt x="14515" y="13540"/>
                    <a:pt x="14768" y="13709"/>
                  </a:cubicBezTo>
                  <a:cubicBezTo>
                    <a:pt x="14964" y="13821"/>
                    <a:pt x="15189" y="13905"/>
                    <a:pt x="15386" y="13989"/>
                  </a:cubicBezTo>
                  <a:cubicBezTo>
                    <a:pt x="15582" y="14102"/>
                    <a:pt x="15779" y="14186"/>
                    <a:pt x="15975" y="14298"/>
                  </a:cubicBezTo>
                  <a:cubicBezTo>
                    <a:pt x="16115" y="14382"/>
                    <a:pt x="16200" y="14495"/>
                    <a:pt x="16340" y="14607"/>
                  </a:cubicBezTo>
                  <a:cubicBezTo>
                    <a:pt x="16509" y="14719"/>
                    <a:pt x="16677" y="14832"/>
                    <a:pt x="16845" y="14944"/>
                  </a:cubicBezTo>
                  <a:lnTo>
                    <a:pt x="16845" y="14916"/>
                  </a:lnTo>
                  <a:cubicBezTo>
                    <a:pt x="17070" y="14607"/>
                    <a:pt x="17070" y="14523"/>
                    <a:pt x="17014" y="14467"/>
                  </a:cubicBezTo>
                  <a:cubicBezTo>
                    <a:pt x="16958" y="14411"/>
                    <a:pt x="16930" y="14326"/>
                    <a:pt x="16874" y="14270"/>
                  </a:cubicBezTo>
                  <a:cubicBezTo>
                    <a:pt x="16705" y="14102"/>
                    <a:pt x="16537" y="13905"/>
                    <a:pt x="16340" y="13765"/>
                  </a:cubicBezTo>
                  <a:cubicBezTo>
                    <a:pt x="16115" y="13596"/>
                    <a:pt x="15863" y="13484"/>
                    <a:pt x="15610" y="13344"/>
                  </a:cubicBezTo>
                  <a:cubicBezTo>
                    <a:pt x="15526" y="13288"/>
                    <a:pt x="15442" y="13231"/>
                    <a:pt x="15329" y="13175"/>
                  </a:cubicBezTo>
                  <a:cubicBezTo>
                    <a:pt x="15133" y="13091"/>
                    <a:pt x="14880" y="13063"/>
                    <a:pt x="14684" y="12951"/>
                  </a:cubicBezTo>
                  <a:cubicBezTo>
                    <a:pt x="14459" y="12866"/>
                    <a:pt x="14263" y="12726"/>
                    <a:pt x="14094" y="12558"/>
                  </a:cubicBezTo>
                  <a:cubicBezTo>
                    <a:pt x="13729" y="12221"/>
                    <a:pt x="13448" y="11856"/>
                    <a:pt x="13112" y="11491"/>
                  </a:cubicBezTo>
                  <a:cubicBezTo>
                    <a:pt x="12803" y="11182"/>
                    <a:pt x="12466" y="10873"/>
                    <a:pt x="12129" y="10592"/>
                  </a:cubicBezTo>
                  <a:cubicBezTo>
                    <a:pt x="11932" y="10368"/>
                    <a:pt x="11708" y="10171"/>
                    <a:pt x="11483" y="10003"/>
                  </a:cubicBezTo>
                  <a:cubicBezTo>
                    <a:pt x="10978" y="9666"/>
                    <a:pt x="10416" y="9357"/>
                    <a:pt x="9939" y="8992"/>
                  </a:cubicBezTo>
                  <a:cubicBezTo>
                    <a:pt x="9743" y="8852"/>
                    <a:pt x="9602" y="8599"/>
                    <a:pt x="9434" y="8431"/>
                  </a:cubicBezTo>
                  <a:cubicBezTo>
                    <a:pt x="8956" y="8009"/>
                    <a:pt x="8535" y="7560"/>
                    <a:pt x="8283" y="6971"/>
                  </a:cubicBezTo>
                  <a:cubicBezTo>
                    <a:pt x="8255" y="6915"/>
                    <a:pt x="8227" y="6886"/>
                    <a:pt x="8198" y="6886"/>
                  </a:cubicBezTo>
                  <a:cubicBezTo>
                    <a:pt x="8172" y="6888"/>
                    <a:pt x="8146" y="6889"/>
                    <a:pt x="8120" y="6889"/>
                  </a:cubicBezTo>
                  <a:cubicBezTo>
                    <a:pt x="7749" y="6889"/>
                    <a:pt x="7542" y="6700"/>
                    <a:pt x="7384" y="6437"/>
                  </a:cubicBezTo>
                  <a:cubicBezTo>
                    <a:pt x="7356" y="6409"/>
                    <a:pt x="7272" y="6381"/>
                    <a:pt x="7216" y="6353"/>
                  </a:cubicBezTo>
                  <a:cubicBezTo>
                    <a:pt x="6991" y="6213"/>
                    <a:pt x="6767" y="6072"/>
                    <a:pt x="6542" y="5876"/>
                  </a:cubicBezTo>
                  <a:cubicBezTo>
                    <a:pt x="6261" y="5623"/>
                    <a:pt x="6009" y="5314"/>
                    <a:pt x="5728" y="5062"/>
                  </a:cubicBezTo>
                  <a:cubicBezTo>
                    <a:pt x="5419" y="4781"/>
                    <a:pt x="5110" y="4528"/>
                    <a:pt x="4745" y="4360"/>
                  </a:cubicBezTo>
                  <a:cubicBezTo>
                    <a:pt x="4268" y="4135"/>
                    <a:pt x="4071" y="3602"/>
                    <a:pt x="3678" y="3237"/>
                  </a:cubicBezTo>
                  <a:cubicBezTo>
                    <a:pt x="3678" y="3237"/>
                    <a:pt x="3650" y="3209"/>
                    <a:pt x="3650" y="3181"/>
                  </a:cubicBezTo>
                  <a:cubicBezTo>
                    <a:pt x="3538" y="3040"/>
                    <a:pt x="3482" y="2844"/>
                    <a:pt x="3285" y="2759"/>
                  </a:cubicBezTo>
                  <a:cubicBezTo>
                    <a:pt x="2612" y="2451"/>
                    <a:pt x="2106" y="2001"/>
                    <a:pt x="1657" y="1468"/>
                  </a:cubicBezTo>
                  <a:cubicBezTo>
                    <a:pt x="1573" y="1384"/>
                    <a:pt x="1489" y="1300"/>
                    <a:pt x="1404" y="1215"/>
                  </a:cubicBezTo>
                  <a:cubicBezTo>
                    <a:pt x="1236" y="1019"/>
                    <a:pt x="1039" y="822"/>
                    <a:pt x="871" y="598"/>
                  </a:cubicBezTo>
                  <a:cubicBezTo>
                    <a:pt x="731" y="429"/>
                    <a:pt x="618" y="205"/>
                    <a:pt x="450" y="8"/>
                  </a:cubicBezTo>
                  <a:cubicBezTo>
                    <a:pt x="444" y="3"/>
                    <a:pt x="435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1637225" y="2397725"/>
              <a:ext cx="199350" cy="208075"/>
            </a:xfrm>
            <a:custGeom>
              <a:avLst/>
              <a:gdLst/>
              <a:ahLst/>
              <a:cxnLst/>
              <a:rect l="l" t="t" r="r" b="b"/>
              <a:pathLst>
                <a:path w="7974" h="8323" extrusionOk="0">
                  <a:moveTo>
                    <a:pt x="65" y="0"/>
                  </a:moveTo>
                  <a:cubicBezTo>
                    <a:pt x="62" y="0"/>
                    <a:pt x="59" y="1"/>
                    <a:pt x="57" y="2"/>
                  </a:cubicBezTo>
                  <a:cubicBezTo>
                    <a:pt x="0" y="30"/>
                    <a:pt x="113" y="367"/>
                    <a:pt x="337" y="816"/>
                  </a:cubicBezTo>
                  <a:cubicBezTo>
                    <a:pt x="590" y="1293"/>
                    <a:pt x="927" y="1883"/>
                    <a:pt x="1320" y="2473"/>
                  </a:cubicBezTo>
                  <a:cubicBezTo>
                    <a:pt x="2134" y="3624"/>
                    <a:pt x="3117" y="4662"/>
                    <a:pt x="3173" y="4719"/>
                  </a:cubicBezTo>
                  <a:cubicBezTo>
                    <a:pt x="3229" y="4803"/>
                    <a:pt x="4324" y="5814"/>
                    <a:pt x="5475" y="6712"/>
                  </a:cubicBezTo>
                  <a:cubicBezTo>
                    <a:pt x="6556" y="7529"/>
                    <a:pt x="7662" y="8322"/>
                    <a:pt x="7862" y="8322"/>
                  </a:cubicBezTo>
                  <a:cubicBezTo>
                    <a:pt x="7875" y="8322"/>
                    <a:pt x="7884" y="8319"/>
                    <a:pt x="7889" y="8312"/>
                  </a:cubicBezTo>
                  <a:cubicBezTo>
                    <a:pt x="7974" y="8228"/>
                    <a:pt x="6935" y="7217"/>
                    <a:pt x="5896" y="6235"/>
                  </a:cubicBezTo>
                  <a:cubicBezTo>
                    <a:pt x="4857" y="5224"/>
                    <a:pt x="3847" y="4157"/>
                    <a:pt x="3791" y="4101"/>
                  </a:cubicBezTo>
                  <a:cubicBezTo>
                    <a:pt x="3734" y="4045"/>
                    <a:pt x="2724" y="3118"/>
                    <a:pt x="1825" y="2080"/>
                  </a:cubicBezTo>
                  <a:cubicBezTo>
                    <a:pt x="1376" y="1574"/>
                    <a:pt x="955" y="1041"/>
                    <a:pt x="646" y="648"/>
                  </a:cubicBezTo>
                  <a:cubicBezTo>
                    <a:pt x="325" y="273"/>
                    <a:pt x="13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1684250" y="2378750"/>
              <a:ext cx="157950" cy="188325"/>
            </a:xfrm>
            <a:custGeom>
              <a:avLst/>
              <a:gdLst/>
              <a:ahLst/>
              <a:cxnLst/>
              <a:rect l="l" t="t" r="r" b="b"/>
              <a:pathLst>
                <a:path w="6318" h="7533" extrusionOk="0">
                  <a:moveTo>
                    <a:pt x="123" y="1"/>
                  </a:moveTo>
                  <a:cubicBezTo>
                    <a:pt x="119" y="1"/>
                    <a:pt x="116" y="2"/>
                    <a:pt x="113" y="3"/>
                  </a:cubicBezTo>
                  <a:cubicBezTo>
                    <a:pt x="0" y="59"/>
                    <a:pt x="393" y="1154"/>
                    <a:pt x="955" y="2221"/>
                  </a:cubicBezTo>
                  <a:cubicBezTo>
                    <a:pt x="1516" y="3288"/>
                    <a:pt x="2218" y="4298"/>
                    <a:pt x="2274" y="4355"/>
                  </a:cubicBezTo>
                  <a:cubicBezTo>
                    <a:pt x="2303" y="4411"/>
                    <a:pt x="3145" y="5421"/>
                    <a:pt x="4127" y="6236"/>
                  </a:cubicBezTo>
                  <a:cubicBezTo>
                    <a:pt x="4605" y="6629"/>
                    <a:pt x="5138" y="7022"/>
                    <a:pt x="5531" y="7218"/>
                  </a:cubicBezTo>
                  <a:cubicBezTo>
                    <a:pt x="5901" y="7440"/>
                    <a:pt x="6184" y="7532"/>
                    <a:pt x="6267" y="7532"/>
                  </a:cubicBezTo>
                  <a:cubicBezTo>
                    <a:pt x="6278" y="7532"/>
                    <a:pt x="6286" y="7530"/>
                    <a:pt x="6289" y="7527"/>
                  </a:cubicBezTo>
                  <a:cubicBezTo>
                    <a:pt x="6317" y="7443"/>
                    <a:pt x="6093" y="7246"/>
                    <a:pt x="5756" y="6937"/>
                  </a:cubicBezTo>
                  <a:cubicBezTo>
                    <a:pt x="5391" y="6657"/>
                    <a:pt x="4970" y="6208"/>
                    <a:pt x="4549" y="5786"/>
                  </a:cubicBezTo>
                  <a:cubicBezTo>
                    <a:pt x="3706" y="4888"/>
                    <a:pt x="3004" y="3877"/>
                    <a:pt x="2976" y="3821"/>
                  </a:cubicBezTo>
                  <a:cubicBezTo>
                    <a:pt x="2920" y="3765"/>
                    <a:pt x="2162" y="2867"/>
                    <a:pt x="1488" y="1912"/>
                  </a:cubicBezTo>
                  <a:cubicBezTo>
                    <a:pt x="833" y="983"/>
                    <a:pt x="257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1696175" y="2316975"/>
              <a:ext cx="107425" cy="170125"/>
            </a:xfrm>
            <a:custGeom>
              <a:avLst/>
              <a:gdLst/>
              <a:ahLst/>
              <a:cxnLst/>
              <a:rect l="l" t="t" r="r" b="b"/>
              <a:pathLst>
                <a:path w="4297" h="6805" extrusionOk="0">
                  <a:moveTo>
                    <a:pt x="125" y="1"/>
                  </a:moveTo>
                  <a:cubicBezTo>
                    <a:pt x="121" y="1"/>
                    <a:pt x="117" y="2"/>
                    <a:pt x="113" y="3"/>
                  </a:cubicBezTo>
                  <a:cubicBezTo>
                    <a:pt x="1" y="32"/>
                    <a:pt x="281" y="958"/>
                    <a:pt x="646" y="1856"/>
                  </a:cubicBezTo>
                  <a:cubicBezTo>
                    <a:pt x="1011" y="2755"/>
                    <a:pt x="1461" y="3625"/>
                    <a:pt x="1489" y="3681"/>
                  </a:cubicBezTo>
                  <a:cubicBezTo>
                    <a:pt x="1517" y="3737"/>
                    <a:pt x="2078" y="4608"/>
                    <a:pt x="2724" y="5394"/>
                  </a:cubicBezTo>
                  <a:cubicBezTo>
                    <a:pt x="3333" y="6162"/>
                    <a:pt x="4042" y="6805"/>
                    <a:pt x="4191" y="6805"/>
                  </a:cubicBezTo>
                  <a:cubicBezTo>
                    <a:pt x="4200" y="6805"/>
                    <a:pt x="4207" y="6802"/>
                    <a:pt x="4212" y="6798"/>
                  </a:cubicBezTo>
                  <a:cubicBezTo>
                    <a:pt x="4296" y="6741"/>
                    <a:pt x="3735" y="5899"/>
                    <a:pt x="3257" y="5057"/>
                  </a:cubicBezTo>
                  <a:cubicBezTo>
                    <a:pt x="2752" y="4187"/>
                    <a:pt x="2275" y="3288"/>
                    <a:pt x="2247" y="3232"/>
                  </a:cubicBezTo>
                  <a:cubicBezTo>
                    <a:pt x="2219" y="3176"/>
                    <a:pt x="1713" y="2390"/>
                    <a:pt x="1208" y="1576"/>
                  </a:cubicBezTo>
                  <a:cubicBezTo>
                    <a:pt x="719" y="788"/>
                    <a:pt x="2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1771275" y="2260150"/>
              <a:ext cx="74425" cy="263275"/>
            </a:xfrm>
            <a:custGeom>
              <a:avLst/>
              <a:gdLst/>
              <a:ahLst/>
              <a:cxnLst/>
              <a:rect l="l" t="t" r="r" b="b"/>
              <a:pathLst>
                <a:path w="2977" h="10531" extrusionOk="0">
                  <a:moveTo>
                    <a:pt x="122" y="0"/>
                  </a:moveTo>
                  <a:cubicBezTo>
                    <a:pt x="119" y="0"/>
                    <a:pt x="116" y="1"/>
                    <a:pt x="113" y="2"/>
                  </a:cubicBezTo>
                  <a:cubicBezTo>
                    <a:pt x="1" y="59"/>
                    <a:pt x="450" y="1266"/>
                    <a:pt x="815" y="2501"/>
                  </a:cubicBezTo>
                  <a:cubicBezTo>
                    <a:pt x="1208" y="3764"/>
                    <a:pt x="1489" y="5028"/>
                    <a:pt x="1517" y="5112"/>
                  </a:cubicBezTo>
                  <a:cubicBezTo>
                    <a:pt x="1517" y="5196"/>
                    <a:pt x="1910" y="6516"/>
                    <a:pt x="2219" y="7863"/>
                  </a:cubicBezTo>
                  <a:cubicBezTo>
                    <a:pt x="2496" y="9197"/>
                    <a:pt x="2692" y="10531"/>
                    <a:pt x="2805" y="10531"/>
                  </a:cubicBezTo>
                  <a:cubicBezTo>
                    <a:pt x="2806" y="10531"/>
                    <a:pt x="2807" y="10531"/>
                    <a:pt x="2808" y="10530"/>
                  </a:cubicBezTo>
                  <a:cubicBezTo>
                    <a:pt x="2949" y="10530"/>
                    <a:pt x="2977" y="9155"/>
                    <a:pt x="2836" y="7751"/>
                  </a:cubicBezTo>
                  <a:cubicBezTo>
                    <a:pt x="2696" y="6375"/>
                    <a:pt x="2387" y="4972"/>
                    <a:pt x="2359" y="4887"/>
                  </a:cubicBezTo>
                  <a:cubicBezTo>
                    <a:pt x="2359" y="4831"/>
                    <a:pt x="1966" y="3512"/>
                    <a:pt x="1432" y="2305"/>
                  </a:cubicBezTo>
                  <a:cubicBezTo>
                    <a:pt x="912" y="1099"/>
                    <a:pt x="25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919375" y="1502575"/>
              <a:ext cx="1379750" cy="967800"/>
            </a:xfrm>
            <a:custGeom>
              <a:avLst/>
              <a:gdLst/>
              <a:ahLst/>
              <a:cxnLst/>
              <a:rect l="l" t="t" r="r" b="b"/>
              <a:pathLst>
                <a:path w="55190" h="38712" extrusionOk="0">
                  <a:moveTo>
                    <a:pt x="36234" y="1"/>
                  </a:moveTo>
                  <a:cubicBezTo>
                    <a:pt x="30816" y="1"/>
                    <a:pt x="23531" y="4311"/>
                    <a:pt x="23464" y="9811"/>
                  </a:cubicBezTo>
                  <a:cubicBezTo>
                    <a:pt x="20964" y="7222"/>
                    <a:pt x="18380" y="6201"/>
                    <a:pt x="16072" y="6201"/>
                  </a:cubicBezTo>
                  <a:cubicBezTo>
                    <a:pt x="8038" y="6201"/>
                    <a:pt x="3328" y="18566"/>
                    <a:pt x="16979" y="20311"/>
                  </a:cubicBezTo>
                  <a:cubicBezTo>
                    <a:pt x="15439" y="20186"/>
                    <a:pt x="13420" y="19949"/>
                    <a:pt x="11388" y="19949"/>
                  </a:cubicBezTo>
                  <a:cubicBezTo>
                    <a:pt x="8863" y="19949"/>
                    <a:pt x="6319" y="20314"/>
                    <a:pt x="4654" y="21715"/>
                  </a:cubicBezTo>
                  <a:cubicBezTo>
                    <a:pt x="0" y="26138"/>
                    <a:pt x="3968" y="31035"/>
                    <a:pt x="9141" y="31035"/>
                  </a:cubicBezTo>
                  <a:cubicBezTo>
                    <a:pt x="10272" y="31035"/>
                    <a:pt x="11460" y="30801"/>
                    <a:pt x="12628" y="30277"/>
                  </a:cubicBezTo>
                  <a:lnTo>
                    <a:pt x="12628" y="30277"/>
                  </a:lnTo>
                  <a:cubicBezTo>
                    <a:pt x="8271" y="35508"/>
                    <a:pt x="11808" y="38712"/>
                    <a:pt x="16078" y="38712"/>
                  </a:cubicBezTo>
                  <a:cubicBezTo>
                    <a:pt x="18660" y="38712"/>
                    <a:pt x="21509" y="37540"/>
                    <a:pt x="23043" y="34938"/>
                  </a:cubicBezTo>
                  <a:cubicBezTo>
                    <a:pt x="24456" y="35782"/>
                    <a:pt x="26006" y="36175"/>
                    <a:pt x="27537" y="36175"/>
                  </a:cubicBezTo>
                  <a:cubicBezTo>
                    <a:pt x="31756" y="36175"/>
                    <a:pt x="35832" y="33191"/>
                    <a:pt x="36491" y="28452"/>
                  </a:cubicBezTo>
                  <a:cubicBezTo>
                    <a:pt x="37674" y="29571"/>
                    <a:pt x="39022" y="30036"/>
                    <a:pt x="40318" y="30036"/>
                  </a:cubicBezTo>
                  <a:cubicBezTo>
                    <a:pt x="44681" y="30036"/>
                    <a:pt x="48456" y="24767"/>
                    <a:pt x="43369" y="21434"/>
                  </a:cubicBezTo>
                  <a:lnTo>
                    <a:pt x="43369" y="21434"/>
                  </a:lnTo>
                  <a:cubicBezTo>
                    <a:pt x="43499" y="21438"/>
                    <a:pt x="43627" y="21440"/>
                    <a:pt x="43753" y="21440"/>
                  </a:cubicBezTo>
                  <a:cubicBezTo>
                    <a:pt x="55189" y="21440"/>
                    <a:pt x="53718" y="5552"/>
                    <a:pt x="46230" y="5552"/>
                  </a:cubicBezTo>
                  <a:cubicBezTo>
                    <a:pt x="44923" y="5552"/>
                    <a:pt x="43434" y="6035"/>
                    <a:pt x="41797" y="7172"/>
                  </a:cubicBezTo>
                  <a:cubicBezTo>
                    <a:pt x="42817" y="2050"/>
                    <a:pt x="39969" y="1"/>
                    <a:pt x="36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1617575" y="1737225"/>
              <a:ext cx="44950" cy="176350"/>
            </a:xfrm>
            <a:custGeom>
              <a:avLst/>
              <a:gdLst/>
              <a:ahLst/>
              <a:cxnLst/>
              <a:rect l="l" t="t" r="r" b="b"/>
              <a:pathLst>
                <a:path w="1798" h="7054" extrusionOk="0">
                  <a:moveTo>
                    <a:pt x="1266" y="1"/>
                  </a:moveTo>
                  <a:cubicBezTo>
                    <a:pt x="1011" y="1"/>
                    <a:pt x="609" y="763"/>
                    <a:pt x="365" y="1604"/>
                  </a:cubicBezTo>
                  <a:cubicBezTo>
                    <a:pt x="113" y="2474"/>
                    <a:pt x="0" y="3373"/>
                    <a:pt x="0" y="3429"/>
                  </a:cubicBezTo>
                  <a:cubicBezTo>
                    <a:pt x="0" y="3485"/>
                    <a:pt x="113" y="4440"/>
                    <a:pt x="337" y="5366"/>
                  </a:cubicBezTo>
                  <a:cubicBezTo>
                    <a:pt x="555" y="6236"/>
                    <a:pt x="956" y="7053"/>
                    <a:pt x="1186" y="7053"/>
                  </a:cubicBezTo>
                  <a:cubicBezTo>
                    <a:pt x="1193" y="7053"/>
                    <a:pt x="1200" y="7052"/>
                    <a:pt x="1208" y="7050"/>
                  </a:cubicBezTo>
                  <a:cubicBezTo>
                    <a:pt x="1460" y="6994"/>
                    <a:pt x="1488" y="6124"/>
                    <a:pt x="1601" y="5254"/>
                  </a:cubicBezTo>
                  <a:cubicBezTo>
                    <a:pt x="1685" y="4383"/>
                    <a:pt x="1797" y="3513"/>
                    <a:pt x="1797" y="3457"/>
                  </a:cubicBezTo>
                  <a:cubicBezTo>
                    <a:pt x="1797" y="3401"/>
                    <a:pt x="1685" y="2587"/>
                    <a:pt x="1629" y="1744"/>
                  </a:cubicBezTo>
                  <a:cubicBezTo>
                    <a:pt x="1544" y="930"/>
                    <a:pt x="1516" y="88"/>
                    <a:pt x="1292" y="4"/>
                  </a:cubicBezTo>
                  <a:cubicBezTo>
                    <a:pt x="1283" y="2"/>
                    <a:pt x="1274" y="1"/>
                    <a:pt x="1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1800750" y="1876125"/>
              <a:ext cx="134800" cy="50150"/>
            </a:xfrm>
            <a:custGeom>
              <a:avLst/>
              <a:gdLst/>
              <a:ahLst/>
              <a:cxnLst/>
              <a:rect l="l" t="t" r="r" b="b"/>
              <a:pathLst>
                <a:path w="5392" h="2006" extrusionOk="0">
                  <a:moveTo>
                    <a:pt x="3678" y="1"/>
                  </a:moveTo>
                  <a:cubicBezTo>
                    <a:pt x="3071" y="1"/>
                    <a:pt x="2552" y="63"/>
                    <a:pt x="2528" y="63"/>
                  </a:cubicBezTo>
                  <a:cubicBezTo>
                    <a:pt x="2471" y="91"/>
                    <a:pt x="1798" y="371"/>
                    <a:pt x="1180" y="765"/>
                  </a:cubicBezTo>
                  <a:cubicBezTo>
                    <a:pt x="562" y="1158"/>
                    <a:pt x="1" y="1607"/>
                    <a:pt x="85" y="1831"/>
                  </a:cubicBezTo>
                  <a:cubicBezTo>
                    <a:pt x="149" y="1960"/>
                    <a:pt x="406" y="2006"/>
                    <a:pt x="745" y="2006"/>
                  </a:cubicBezTo>
                  <a:cubicBezTo>
                    <a:pt x="999" y="2006"/>
                    <a:pt x="1300" y="1980"/>
                    <a:pt x="1601" y="1944"/>
                  </a:cubicBezTo>
                  <a:cubicBezTo>
                    <a:pt x="2275" y="1888"/>
                    <a:pt x="2949" y="1775"/>
                    <a:pt x="2977" y="1775"/>
                  </a:cubicBezTo>
                  <a:cubicBezTo>
                    <a:pt x="3033" y="1775"/>
                    <a:pt x="3594" y="1523"/>
                    <a:pt x="4184" y="1242"/>
                  </a:cubicBezTo>
                  <a:cubicBezTo>
                    <a:pt x="4774" y="989"/>
                    <a:pt x="5391" y="736"/>
                    <a:pt x="5391" y="512"/>
                  </a:cubicBezTo>
                  <a:cubicBezTo>
                    <a:pt x="5391" y="259"/>
                    <a:pt x="4689" y="35"/>
                    <a:pt x="3987" y="6"/>
                  </a:cubicBezTo>
                  <a:cubicBezTo>
                    <a:pt x="3883" y="2"/>
                    <a:pt x="3779" y="1"/>
                    <a:pt x="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1760750" y="1988850"/>
              <a:ext cx="115125" cy="108500"/>
            </a:xfrm>
            <a:custGeom>
              <a:avLst/>
              <a:gdLst/>
              <a:ahLst/>
              <a:cxnLst/>
              <a:rect l="l" t="t" r="r" b="b"/>
              <a:pathLst>
                <a:path w="4605" h="4340" extrusionOk="0">
                  <a:moveTo>
                    <a:pt x="296" y="1"/>
                  </a:moveTo>
                  <a:cubicBezTo>
                    <a:pt x="269" y="1"/>
                    <a:pt x="245" y="6"/>
                    <a:pt x="225" y="18"/>
                  </a:cubicBezTo>
                  <a:cubicBezTo>
                    <a:pt x="1" y="158"/>
                    <a:pt x="253" y="916"/>
                    <a:pt x="618" y="1646"/>
                  </a:cubicBezTo>
                  <a:cubicBezTo>
                    <a:pt x="1011" y="2376"/>
                    <a:pt x="1517" y="3022"/>
                    <a:pt x="1545" y="3050"/>
                  </a:cubicBezTo>
                  <a:cubicBezTo>
                    <a:pt x="1573" y="3106"/>
                    <a:pt x="2218" y="3583"/>
                    <a:pt x="2920" y="3920"/>
                  </a:cubicBezTo>
                  <a:cubicBezTo>
                    <a:pt x="3420" y="4180"/>
                    <a:pt x="3933" y="4340"/>
                    <a:pt x="4239" y="4340"/>
                  </a:cubicBezTo>
                  <a:cubicBezTo>
                    <a:pt x="4362" y="4340"/>
                    <a:pt x="4452" y="4314"/>
                    <a:pt x="4493" y="4257"/>
                  </a:cubicBezTo>
                  <a:cubicBezTo>
                    <a:pt x="4605" y="4032"/>
                    <a:pt x="4128" y="3499"/>
                    <a:pt x="3706" y="2937"/>
                  </a:cubicBezTo>
                  <a:cubicBezTo>
                    <a:pt x="3257" y="2404"/>
                    <a:pt x="2836" y="1842"/>
                    <a:pt x="2808" y="1814"/>
                  </a:cubicBezTo>
                  <a:cubicBezTo>
                    <a:pt x="2780" y="1786"/>
                    <a:pt x="2190" y="1309"/>
                    <a:pt x="1601" y="860"/>
                  </a:cubicBezTo>
                  <a:cubicBezTo>
                    <a:pt x="1070" y="430"/>
                    <a:pt x="540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1583175" y="2057750"/>
              <a:ext cx="57575" cy="166250"/>
            </a:xfrm>
            <a:custGeom>
              <a:avLst/>
              <a:gdLst/>
              <a:ahLst/>
              <a:cxnLst/>
              <a:rect l="l" t="t" r="r" b="b"/>
              <a:pathLst>
                <a:path w="2303" h="6650" extrusionOk="0">
                  <a:moveTo>
                    <a:pt x="2029" y="1"/>
                  </a:moveTo>
                  <a:cubicBezTo>
                    <a:pt x="1795" y="1"/>
                    <a:pt x="1257" y="634"/>
                    <a:pt x="815" y="1389"/>
                  </a:cubicBezTo>
                  <a:cubicBezTo>
                    <a:pt x="366" y="2203"/>
                    <a:pt x="85" y="3129"/>
                    <a:pt x="85" y="3185"/>
                  </a:cubicBezTo>
                  <a:cubicBezTo>
                    <a:pt x="85" y="3241"/>
                    <a:pt x="1" y="4196"/>
                    <a:pt x="225" y="5094"/>
                  </a:cubicBezTo>
                  <a:cubicBezTo>
                    <a:pt x="338" y="5516"/>
                    <a:pt x="506" y="5937"/>
                    <a:pt x="703" y="6245"/>
                  </a:cubicBezTo>
                  <a:cubicBezTo>
                    <a:pt x="849" y="6490"/>
                    <a:pt x="996" y="6649"/>
                    <a:pt x="1106" y="6649"/>
                  </a:cubicBezTo>
                  <a:cubicBezTo>
                    <a:pt x="1122" y="6649"/>
                    <a:pt x="1137" y="6646"/>
                    <a:pt x="1152" y="6639"/>
                  </a:cubicBezTo>
                  <a:cubicBezTo>
                    <a:pt x="1292" y="6610"/>
                    <a:pt x="1320" y="6386"/>
                    <a:pt x="1376" y="6077"/>
                  </a:cubicBezTo>
                  <a:cubicBezTo>
                    <a:pt x="1404" y="5768"/>
                    <a:pt x="1432" y="5375"/>
                    <a:pt x="1489" y="5010"/>
                  </a:cubicBezTo>
                  <a:cubicBezTo>
                    <a:pt x="1601" y="4252"/>
                    <a:pt x="1826" y="3522"/>
                    <a:pt x="1826" y="3494"/>
                  </a:cubicBezTo>
                  <a:cubicBezTo>
                    <a:pt x="1826" y="3438"/>
                    <a:pt x="1882" y="2652"/>
                    <a:pt x="1994" y="1810"/>
                  </a:cubicBezTo>
                  <a:cubicBezTo>
                    <a:pt x="2134" y="995"/>
                    <a:pt x="2303" y="125"/>
                    <a:pt x="2078" y="13"/>
                  </a:cubicBezTo>
                  <a:cubicBezTo>
                    <a:pt x="2064" y="5"/>
                    <a:pt x="2047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1270150" y="2036925"/>
              <a:ext cx="176200" cy="58900"/>
            </a:xfrm>
            <a:custGeom>
              <a:avLst/>
              <a:gdLst/>
              <a:ahLst/>
              <a:cxnLst/>
              <a:rect l="l" t="t" r="r" b="b"/>
              <a:pathLst>
                <a:path w="7048" h="2356" extrusionOk="0">
                  <a:moveTo>
                    <a:pt x="1625" y="0"/>
                  </a:moveTo>
                  <a:cubicBezTo>
                    <a:pt x="805" y="0"/>
                    <a:pt x="28" y="137"/>
                    <a:pt x="28" y="369"/>
                  </a:cubicBezTo>
                  <a:cubicBezTo>
                    <a:pt x="0" y="621"/>
                    <a:pt x="815" y="902"/>
                    <a:pt x="1601" y="1239"/>
                  </a:cubicBezTo>
                  <a:cubicBezTo>
                    <a:pt x="2387" y="1576"/>
                    <a:pt x="3173" y="1913"/>
                    <a:pt x="3201" y="1941"/>
                  </a:cubicBezTo>
                  <a:cubicBezTo>
                    <a:pt x="3257" y="1941"/>
                    <a:pt x="4155" y="2137"/>
                    <a:pt x="5082" y="2250"/>
                  </a:cubicBezTo>
                  <a:cubicBezTo>
                    <a:pt x="5512" y="2315"/>
                    <a:pt x="5947" y="2356"/>
                    <a:pt x="6296" y="2356"/>
                  </a:cubicBezTo>
                  <a:cubicBezTo>
                    <a:pt x="6700" y="2356"/>
                    <a:pt x="6989" y="2301"/>
                    <a:pt x="7019" y="2165"/>
                  </a:cubicBezTo>
                  <a:cubicBezTo>
                    <a:pt x="7047" y="1941"/>
                    <a:pt x="6261" y="1492"/>
                    <a:pt x="5475" y="1070"/>
                  </a:cubicBezTo>
                  <a:cubicBezTo>
                    <a:pt x="4661" y="621"/>
                    <a:pt x="3790" y="256"/>
                    <a:pt x="3734" y="228"/>
                  </a:cubicBezTo>
                  <a:cubicBezTo>
                    <a:pt x="3678" y="228"/>
                    <a:pt x="2780" y="60"/>
                    <a:pt x="1853" y="4"/>
                  </a:cubicBezTo>
                  <a:cubicBezTo>
                    <a:pt x="1777" y="1"/>
                    <a:pt x="1701" y="0"/>
                    <a:pt x="1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476500" y="1822950"/>
              <a:ext cx="70900" cy="159375"/>
            </a:xfrm>
            <a:custGeom>
              <a:avLst/>
              <a:gdLst/>
              <a:ahLst/>
              <a:cxnLst/>
              <a:rect l="l" t="t" r="r" b="b"/>
              <a:pathLst>
                <a:path w="2836" h="6375" extrusionOk="0">
                  <a:moveTo>
                    <a:pt x="993" y="1"/>
                  </a:moveTo>
                  <a:cubicBezTo>
                    <a:pt x="883" y="1"/>
                    <a:pt x="733" y="163"/>
                    <a:pt x="562" y="432"/>
                  </a:cubicBezTo>
                  <a:cubicBezTo>
                    <a:pt x="421" y="741"/>
                    <a:pt x="253" y="1162"/>
                    <a:pt x="169" y="1640"/>
                  </a:cubicBezTo>
                  <a:cubicBezTo>
                    <a:pt x="0" y="2538"/>
                    <a:pt x="169" y="3521"/>
                    <a:pt x="169" y="3549"/>
                  </a:cubicBezTo>
                  <a:cubicBezTo>
                    <a:pt x="197" y="3605"/>
                    <a:pt x="534" y="4559"/>
                    <a:pt x="1179" y="5317"/>
                  </a:cubicBezTo>
                  <a:cubicBezTo>
                    <a:pt x="1460" y="5682"/>
                    <a:pt x="1853" y="6019"/>
                    <a:pt x="2162" y="6216"/>
                  </a:cubicBezTo>
                  <a:cubicBezTo>
                    <a:pt x="2330" y="6300"/>
                    <a:pt x="2471" y="6356"/>
                    <a:pt x="2583" y="6356"/>
                  </a:cubicBezTo>
                  <a:cubicBezTo>
                    <a:pt x="2629" y="6368"/>
                    <a:pt x="2671" y="6375"/>
                    <a:pt x="2706" y="6375"/>
                  </a:cubicBezTo>
                  <a:cubicBezTo>
                    <a:pt x="2755" y="6375"/>
                    <a:pt x="2791" y="6361"/>
                    <a:pt x="2808" y="6328"/>
                  </a:cubicBezTo>
                  <a:cubicBezTo>
                    <a:pt x="2836" y="6272"/>
                    <a:pt x="2836" y="6188"/>
                    <a:pt x="2808" y="6103"/>
                  </a:cubicBezTo>
                  <a:cubicBezTo>
                    <a:pt x="2779" y="5991"/>
                    <a:pt x="2723" y="5879"/>
                    <a:pt x="2667" y="5738"/>
                  </a:cubicBezTo>
                  <a:cubicBezTo>
                    <a:pt x="2555" y="5430"/>
                    <a:pt x="2386" y="5065"/>
                    <a:pt x="2274" y="4700"/>
                  </a:cubicBezTo>
                  <a:cubicBezTo>
                    <a:pt x="1993" y="3942"/>
                    <a:pt x="1909" y="3156"/>
                    <a:pt x="1909" y="3099"/>
                  </a:cubicBezTo>
                  <a:cubicBezTo>
                    <a:pt x="1881" y="3071"/>
                    <a:pt x="1600" y="2370"/>
                    <a:pt x="1432" y="1640"/>
                  </a:cubicBezTo>
                  <a:cubicBezTo>
                    <a:pt x="1348" y="1247"/>
                    <a:pt x="1320" y="882"/>
                    <a:pt x="1263" y="573"/>
                  </a:cubicBezTo>
                  <a:cubicBezTo>
                    <a:pt x="1207" y="264"/>
                    <a:pt x="1151" y="39"/>
                    <a:pt x="1039" y="11"/>
                  </a:cubicBezTo>
                  <a:cubicBezTo>
                    <a:pt x="1024" y="4"/>
                    <a:pt x="1009" y="1"/>
                    <a:pt x="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1412225" y="1869575"/>
              <a:ext cx="411025" cy="258900"/>
            </a:xfrm>
            <a:custGeom>
              <a:avLst/>
              <a:gdLst/>
              <a:ahLst/>
              <a:cxnLst/>
              <a:rect l="l" t="t" r="r" b="b"/>
              <a:pathLst>
                <a:path w="16441" h="10356" extrusionOk="0">
                  <a:moveTo>
                    <a:pt x="13749" y="1"/>
                  </a:moveTo>
                  <a:cubicBezTo>
                    <a:pt x="10523" y="1"/>
                    <a:pt x="4235" y="4460"/>
                    <a:pt x="3217" y="5547"/>
                  </a:cubicBezTo>
                  <a:lnTo>
                    <a:pt x="3278" y="5507"/>
                  </a:lnTo>
                  <a:lnTo>
                    <a:pt x="3278" y="5507"/>
                  </a:lnTo>
                  <a:cubicBezTo>
                    <a:pt x="1314" y="6920"/>
                    <a:pt x="1" y="9537"/>
                    <a:pt x="2852" y="10263"/>
                  </a:cubicBezTo>
                  <a:cubicBezTo>
                    <a:pt x="3074" y="10326"/>
                    <a:pt x="3320" y="10355"/>
                    <a:pt x="3585" y="10355"/>
                  </a:cubicBezTo>
                  <a:cubicBezTo>
                    <a:pt x="6039" y="10355"/>
                    <a:pt x="10122" y="7869"/>
                    <a:pt x="11668" y="6754"/>
                  </a:cubicBezTo>
                  <a:cubicBezTo>
                    <a:pt x="12847" y="5883"/>
                    <a:pt x="16440" y="2851"/>
                    <a:pt x="15430" y="886"/>
                  </a:cubicBezTo>
                  <a:cubicBezTo>
                    <a:pt x="15124" y="260"/>
                    <a:pt x="14525" y="1"/>
                    <a:pt x="13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1553700" y="19660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59" y="1"/>
                    <a:pt x="55" y="242"/>
                    <a:pt x="29" y="508"/>
                  </a:cubicBezTo>
                  <a:cubicBezTo>
                    <a:pt x="1" y="817"/>
                    <a:pt x="197" y="1098"/>
                    <a:pt x="478" y="1098"/>
                  </a:cubicBezTo>
                  <a:cubicBezTo>
                    <a:pt x="494" y="1100"/>
                    <a:pt x="509" y="1100"/>
                    <a:pt x="525" y="1100"/>
                  </a:cubicBezTo>
                  <a:cubicBezTo>
                    <a:pt x="783" y="1100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8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1506675" y="1996225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5" y="1"/>
                  </a:moveTo>
                  <a:cubicBezTo>
                    <a:pt x="253" y="1"/>
                    <a:pt x="29" y="217"/>
                    <a:pt x="29" y="509"/>
                  </a:cubicBezTo>
                  <a:cubicBezTo>
                    <a:pt x="1" y="817"/>
                    <a:pt x="197" y="1070"/>
                    <a:pt x="450" y="1098"/>
                  </a:cubicBezTo>
                  <a:cubicBezTo>
                    <a:pt x="466" y="1100"/>
                    <a:pt x="481" y="1101"/>
                    <a:pt x="497" y="1101"/>
                  </a:cubicBezTo>
                  <a:cubicBezTo>
                    <a:pt x="758" y="1101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6" y="2"/>
                    <a:pt x="530" y="1"/>
                    <a:pt x="515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1503175" y="2037650"/>
              <a:ext cx="25275" cy="27500"/>
            </a:xfrm>
            <a:custGeom>
              <a:avLst/>
              <a:gdLst/>
              <a:ahLst/>
              <a:cxnLst/>
              <a:rect l="l" t="t" r="r" b="b"/>
              <a:pathLst>
                <a:path w="1011" h="1100" extrusionOk="0">
                  <a:moveTo>
                    <a:pt x="514" y="0"/>
                  </a:moveTo>
                  <a:cubicBezTo>
                    <a:pt x="253" y="0"/>
                    <a:pt x="27" y="217"/>
                    <a:pt x="0" y="508"/>
                  </a:cubicBezTo>
                  <a:cubicBezTo>
                    <a:pt x="0" y="817"/>
                    <a:pt x="197" y="1098"/>
                    <a:pt x="449" y="1098"/>
                  </a:cubicBezTo>
                  <a:cubicBezTo>
                    <a:pt x="465" y="1099"/>
                    <a:pt x="481" y="1100"/>
                    <a:pt x="497" y="1100"/>
                  </a:cubicBezTo>
                  <a:cubicBezTo>
                    <a:pt x="758" y="1100"/>
                    <a:pt x="984" y="884"/>
                    <a:pt x="1011" y="592"/>
                  </a:cubicBezTo>
                  <a:cubicBezTo>
                    <a:pt x="1011" y="283"/>
                    <a:pt x="814" y="31"/>
                    <a:pt x="562" y="3"/>
                  </a:cubicBezTo>
                  <a:cubicBezTo>
                    <a:pt x="546" y="1"/>
                    <a:pt x="530" y="0"/>
                    <a:pt x="514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1463150" y="2061575"/>
              <a:ext cx="26000" cy="28100"/>
            </a:xfrm>
            <a:custGeom>
              <a:avLst/>
              <a:gdLst/>
              <a:ahLst/>
              <a:cxnLst/>
              <a:rect l="l" t="t" r="r" b="b"/>
              <a:pathLst>
                <a:path w="1040" h="1124" extrusionOk="0">
                  <a:moveTo>
                    <a:pt x="562" y="0"/>
                  </a:moveTo>
                  <a:cubicBezTo>
                    <a:pt x="282" y="0"/>
                    <a:pt x="57" y="225"/>
                    <a:pt x="29" y="534"/>
                  </a:cubicBezTo>
                  <a:cubicBezTo>
                    <a:pt x="1" y="814"/>
                    <a:pt x="197" y="1095"/>
                    <a:pt x="450" y="1123"/>
                  </a:cubicBezTo>
                  <a:cubicBezTo>
                    <a:pt x="731" y="1123"/>
                    <a:pt x="984" y="899"/>
                    <a:pt x="1012" y="590"/>
                  </a:cubicBezTo>
                  <a:cubicBezTo>
                    <a:pt x="1040" y="309"/>
                    <a:pt x="815" y="28"/>
                    <a:pt x="562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1514400" y="209380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5" y="0"/>
                  </a:moveTo>
                  <a:cubicBezTo>
                    <a:pt x="256" y="0"/>
                    <a:pt x="55" y="217"/>
                    <a:pt x="28" y="508"/>
                  </a:cubicBezTo>
                  <a:cubicBezTo>
                    <a:pt x="0" y="817"/>
                    <a:pt x="197" y="1070"/>
                    <a:pt x="478" y="1098"/>
                  </a:cubicBezTo>
                  <a:cubicBezTo>
                    <a:pt x="492" y="1099"/>
                    <a:pt x="506" y="1100"/>
                    <a:pt x="521" y="1100"/>
                  </a:cubicBezTo>
                  <a:cubicBezTo>
                    <a:pt x="758" y="1100"/>
                    <a:pt x="985" y="884"/>
                    <a:pt x="1011" y="592"/>
                  </a:cubicBezTo>
                  <a:cubicBezTo>
                    <a:pt x="1039" y="283"/>
                    <a:pt x="843" y="31"/>
                    <a:pt x="562" y="3"/>
                  </a:cubicBezTo>
                  <a:cubicBezTo>
                    <a:pt x="546" y="1"/>
                    <a:pt x="530" y="0"/>
                    <a:pt x="515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571950" y="2043275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59" y="0"/>
                    <a:pt x="55" y="241"/>
                    <a:pt x="29" y="508"/>
                  </a:cubicBezTo>
                  <a:cubicBezTo>
                    <a:pt x="0" y="816"/>
                    <a:pt x="197" y="1097"/>
                    <a:pt x="478" y="1097"/>
                  </a:cubicBezTo>
                  <a:cubicBezTo>
                    <a:pt x="494" y="1099"/>
                    <a:pt x="509" y="1100"/>
                    <a:pt x="525" y="1100"/>
                  </a:cubicBezTo>
                  <a:cubicBezTo>
                    <a:pt x="783" y="1100"/>
                    <a:pt x="985" y="883"/>
                    <a:pt x="1011" y="592"/>
                  </a:cubicBezTo>
                  <a:cubicBezTo>
                    <a:pt x="1039" y="283"/>
                    <a:pt x="843" y="30"/>
                    <a:pt x="562" y="2"/>
                  </a:cubicBezTo>
                  <a:cubicBezTo>
                    <a:pt x="548" y="1"/>
                    <a:pt x="533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1588100" y="2002550"/>
              <a:ext cx="25975" cy="27525"/>
            </a:xfrm>
            <a:custGeom>
              <a:avLst/>
              <a:gdLst/>
              <a:ahLst/>
              <a:cxnLst/>
              <a:rect l="l" t="t" r="r" b="b"/>
              <a:pathLst>
                <a:path w="1039" h="1101" extrusionOk="0">
                  <a:moveTo>
                    <a:pt x="519" y="1"/>
                  </a:moveTo>
                  <a:cubicBezTo>
                    <a:pt x="258" y="1"/>
                    <a:pt x="55" y="242"/>
                    <a:pt x="28" y="508"/>
                  </a:cubicBezTo>
                  <a:cubicBezTo>
                    <a:pt x="0" y="817"/>
                    <a:pt x="197" y="1098"/>
                    <a:pt x="477" y="1098"/>
                  </a:cubicBezTo>
                  <a:cubicBezTo>
                    <a:pt x="492" y="1099"/>
                    <a:pt x="506" y="1100"/>
                    <a:pt x="520" y="1100"/>
                  </a:cubicBezTo>
                  <a:cubicBezTo>
                    <a:pt x="758" y="1100"/>
                    <a:pt x="984" y="884"/>
                    <a:pt x="1011" y="593"/>
                  </a:cubicBezTo>
                  <a:cubicBezTo>
                    <a:pt x="1039" y="284"/>
                    <a:pt x="842" y="31"/>
                    <a:pt x="562" y="3"/>
                  </a:cubicBezTo>
                  <a:cubicBezTo>
                    <a:pt x="547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1613350" y="1933775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43" y="0"/>
                  </a:moveTo>
                  <a:cubicBezTo>
                    <a:pt x="282" y="0"/>
                    <a:pt x="55" y="217"/>
                    <a:pt x="29" y="508"/>
                  </a:cubicBezTo>
                  <a:cubicBezTo>
                    <a:pt x="1" y="817"/>
                    <a:pt x="197" y="1069"/>
                    <a:pt x="478" y="1098"/>
                  </a:cubicBezTo>
                  <a:cubicBezTo>
                    <a:pt x="494" y="1099"/>
                    <a:pt x="510" y="1100"/>
                    <a:pt x="526" y="1100"/>
                  </a:cubicBezTo>
                  <a:cubicBezTo>
                    <a:pt x="787" y="1100"/>
                    <a:pt x="1012" y="884"/>
                    <a:pt x="1012" y="592"/>
                  </a:cubicBezTo>
                  <a:cubicBezTo>
                    <a:pt x="1040" y="283"/>
                    <a:pt x="843" y="31"/>
                    <a:pt x="590" y="3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1650550" y="196045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82" y="0"/>
                    <a:pt x="55" y="216"/>
                    <a:pt x="29" y="508"/>
                  </a:cubicBezTo>
                  <a:cubicBezTo>
                    <a:pt x="1" y="817"/>
                    <a:pt x="197" y="1069"/>
                    <a:pt x="478" y="1097"/>
                  </a:cubicBezTo>
                  <a:cubicBezTo>
                    <a:pt x="494" y="1099"/>
                    <a:pt x="510" y="1100"/>
                    <a:pt x="525" y="1100"/>
                  </a:cubicBezTo>
                  <a:cubicBezTo>
                    <a:pt x="784" y="1100"/>
                    <a:pt x="985" y="883"/>
                    <a:pt x="1012" y="592"/>
                  </a:cubicBezTo>
                  <a:cubicBezTo>
                    <a:pt x="1040" y="283"/>
                    <a:pt x="843" y="31"/>
                    <a:pt x="562" y="2"/>
                  </a:cubicBezTo>
                  <a:cubicBezTo>
                    <a:pt x="548" y="1"/>
                    <a:pt x="534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1668100" y="190430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56" y="0"/>
                    <a:pt x="29" y="241"/>
                    <a:pt x="29" y="508"/>
                  </a:cubicBezTo>
                  <a:cubicBezTo>
                    <a:pt x="1" y="817"/>
                    <a:pt x="197" y="1097"/>
                    <a:pt x="450" y="1097"/>
                  </a:cubicBezTo>
                  <a:cubicBezTo>
                    <a:pt x="466" y="1099"/>
                    <a:pt x="482" y="1100"/>
                    <a:pt x="497" y="1100"/>
                  </a:cubicBezTo>
                  <a:cubicBezTo>
                    <a:pt x="759" y="1100"/>
                    <a:pt x="985" y="883"/>
                    <a:pt x="1011" y="592"/>
                  </a:cubicBezTo>
                  <a:cubicBezTo>
                    <a:pt x="1039" y="283"/>
                    <a:pt x="843" y="31"/>
                    <a:pt x="562" y="2"/>
                  </a:cubicBezTo>
                  <a:cubicBezTo>
                    <a:pt x="548" y="1"/>
                    <a:pt x="534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1705300" y="19274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43" y="1"/>
                  </a:moveTo>
                  <a:cubicBezTo>
                    <a:pt x="282" y="1"/>
                    <a:pt x="55" y="217"/>
                    <a:pt x="29" y="508"/>
                  </a:cubicBezTo>
                  <a:cubicBezTo>
                    <a:pt x="1" y="817"/>
                    <a:pt x="197" y="1070"/>
                    <a:pt x="478" y="1098"/>
                  </a:cubicBezTo>
                  <a:cubicBezTo>
                    <a:pt x="494" y="1099"/>
                    <a:pt x="510" y="1100"/>
                    <a:pt x="525" y="1100"/>
                  </a:cubicBezTo>
                  <a:cubicBezTo>
                    <a:pt x="786" y="1100"/>
                    <a:pt x="1011" y="884"/>
                    <a:pt x="1011" y="593"/>
                  </a:cubicBezTo>
                  <a:cubicBezTo>
                    <a:pt x="1039" y="284"/>
                    <a:pt x="843" y="31"/>
                    <a:pt x="590" y="3"/>
                  </a:cubicBezTo>
                  <a:cubicBezTo>
                    <a:pt x="574" y="1"/>
                    <a:pt x="559" y="1"/>
                    <a:pt x="543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1748825" y="18895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81" y="1"/>
                    <a:pt x="55" y="217"/>
                    <a:pt x="28" y="508"/>
                  </a:cubicBezTo>
                  <a:cubicBezTo>
                    <a:pt x="0" y="817"/>
                    <a:pt x="197" y="1098"/>
                    <a:pt x="478" y="1098"/>
                  </a:cubicBezTo>
                  <a:cubicBezTo>
                    <a:pt x="493" y="1099"/>
                    <a:pt x="509" y="1100"/>
                    <a:pt x="525" y="1100"/>
                  </a:cubicBezTo>
                  <a:cubicBezTo>
                    <a:pt x="783" y="1100"/>
                    <a:pt x="984" y="884"/>
                    <a:pt x="1011" y="592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7" y="1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1730575" y="1956925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81" y="1"/>
                    <a:pt x="55" y="217"/>
                    <a:pt x="28" y="508"/>
                  </a:cubicBezTo>
                  <a:cubicBezTo>
                    <a:pt x="0" y="817"/>
                    <a:pt x="197" y="1098"/>
                    <a:pt x="478" y="1098"/>
                  </a:cubicBezTo>
                  <a:cubicBezTo>
                    <a:pt x="494" y="1100"/>
                    <a:pt x="509" y="1100"/>
                    <a:pt x="525" y="1100"/>
                  </a:cubicBezTo>
                  <a:cubicBezTo>
                    <a:pt x="783" y="1100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8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1688450" y="1977275"/>
              <a:ext cx="26700" cy="27525"/>
            </a:xfrm>
            <a:custGeom>
              <a:avLst/>
              <a:gdLst/>
              <a:ahLst/>
              <a:cxnLst/>
              <a:rect l="l" t="t" r="r" b="b"/>
              <a:pathLst>
                <a:path w="1068" h="1101" extrusionOk="0">
                  <a:moveTo>
                    <a:pt x="543" y="1"/>
                  </a:moveTo>
                  <a:cubicBezTo>
                    <a:pt x="282" y="1"/>
                    <a:pt x="55" y="217"/>
                    <a:pt x="29" y="509"/>
                  </a:cubicBezTo>
                  <a:cubicBezTo>
                    <a:pt x="1" y="817"/>
                    <a:pt x="225" y="1070"/>
                    <a:pt x="478" y="1098"/>
                  </a:cubicBezTo>
                  <a:cubicBezTo>
                    <a:pt x="494" y="1100"/>
                    <a:pt x="510" y="1101"/>
                    <a:pt x="526" y="1101"/>
                  </a:cubicBezTo>
                  <a:cubicBezTo>
                    <a:pt x="787" y="1101"/>
                    <a:pt x="1012" y="884"/>
                    <a:pt x="1012" y="593"/>
                  </a:cubicBezTo>
                  <a:cubicBezTo>
                    <a:pt x="1068" y="284"/>
                    <a:pt x="843" y="31"/>
                    <a:pt x="590" y="3"/>
                  </a:cubicBezTo>
                  <a:cubicBezTo>
                    <a:pt x="575" y="2"/>
                    <a:pt x="559" y="1"/>
                    <a:pt x="543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1645650" y="202150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4" y="1"/>
                  </a:moveTo>
                  <a:cubicBezTo>
                    <a:pt x="253" y="1"/>
                    <a:pt x="28" y="217"/>
                    <a:pt x="28" y="508"/>
                  </a:cubicBezTo>
                  <a:cubicBezTo>
                    <a:pt x="0" y="817"/>
                    <a:pt x="197" y="1070"/>
                    <a:pt x="450" y="1098"/>
                  </a:cubicBezTo>
                  <a:cubicBezTo>
                    <a:pt x="464" y="1099"/>
                    <a:pt x="478" y="1100"/>
                    <a:pt x="492" y="1100"/>
                  </a:cubicBezTo>
                  <a:cubicBezTo>
                    <a:pt x="756" y="1100"/>
                    <a:pt x="984" y="859"/>
                    <a:pt x="1011" y="593"/>
                  </a:cubicBezTo>
                  <a:cubicBezTo>
                    <a:pt x="1039" y="284"/>
                    <a:pt x="814" y="3"/>
                    <a:pt x="562" y="3"/>
                  </a:cubicBezTo>
                  <a:cubicBezTo>
                    <a:pt x="546" y="1"/>
                    <a:pt x="530" y="1"/>
                    <a:pt x="514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1447363" y="2120475"/>
              <a:ext cx="57575" cy="166250"/>
            </a:xfrm>
            <a:custGeom>
              <a:avLst/>
              <a:gdLst/>
              <a:ahLst/>
              <a:cxnLst/>
              <a:rect l="l" t="t" r="r" b="b"/>
              <a:pathLst>
                <a:path w="2303" h="6650" extrusionOk="0">
                  <a:moveTo>
                    <a:pt x="2029" y="1"/>
                  </a:moveTo>
                  <a:cubicBezTo>
                    <a:pt x="1795" y="1"/>
                    <a:pt x="1257" y="634"/>
                    <a:pt x="815" y="1389"/>
                  </a:cubicBezTo>
                  <a:cubicBezTo>
                    <a:pt x="366" y="2203"/>
                    <a:pt x="85" y="3129"/>
                    <a:pt x="85" y="3185"/>
                  </a:cubicBezTo>
                  <a:cubicBezTo>
                    <a:pt x="85" y="3241"/>
                    <a:pt x="1" y="4196"/>
                    <a:pt x="225" y="5094"/>
                  </a:cubicBezTo>
                  <a:cubicBezTo>
                    <a:pt x="338" y="5516"/>
                    <a:pt x="506" y="5937"/>
                    <a:pt x="703" y="6245"/>
                  </a:cubicBezTo>
                  <a:cubicBezTo>
                    <a:pt x="849" y="6490"/>
                    <a:pt x="996" y="6649"/>
                    <a:pt x="1106" y="6649"/>
                  </a:cubicBezTo>
                  <a:cubicBezTo>
                    <a:pt x="1122" y="6649"/>
                    <a:pt x="1137" y="6646"/>
                    <a:pt x="1152" y="6639"/>
                  </a:cubicBezTo>
                  <a:cubicBezTo>
                    <a:pt x="1292" y="6610"/>
                    <a:pt x="1320" y="6386"/>
                    <a:pt x="1376" y="6077"/>
                  </a:cubicBezTo>
                  <a:cubicBezTo>
                    <a:pt x="1404" y="5768"/>
                    <a:pt x="1432" y="5375"/>
                    <a:pt x="1489" y="5010"/>
                  </a:cubicBezTo>
                  <a:cubicBezTo>
                    <a:pt x="1601" y="4252"/>
                    <a:pt x="1826" y="3522"/>
                    <a:pt x="1826" y="3494"/>
                  </a:cubicBezTo>
                  <a:cubicBezTo>
                    <a:pt x="1826" y="3438"/>
                    <a:pt x="1882" y="2652"/>
                    <a:pt x="1994" y="1810"/>
                  </a:cubicBezTo>
                  <a:cubicBezTo>
                    <a:pt x="2134" y="995"/>
                    <a:pt x="2303" y="125"/>
                    <a:pt x="2078" y="13"/>
                  </a:cubicBezTo>
                  <a:cubicBezTo>
                    <a:pt x="2064" y="5"/>
                    <a:pt x="2047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0" name="Google Shape;2580;p46"/>
          <p:cNvGrpSpPr/>
          <p:nvPr/>
        </p:nvGrpSpPr>
        <p:grpSpPr>
          <a:xfrm flipH="1">
            <a:off x="2106505" y="4003151"/>
            <a:ext cx="647848" cy="1163774"/>
            <a:chOff x="3780380" y="486447"/>
            <a:chExt cx="647848" cy="1163774"/>
          </a:xfrm>
        </p:grpSpPr>
        <p:sp>
          <p:nvSpPr>
            <p:cNvPr id="2581" name="Google Shape;2581;p46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1" name="Google Shape;2611;p46"/>
          <p:cNvGrpSpPr/>
          <p:nvPr/>
        </p:nvGrpSpPr>
        <p:grpSpPr>
          <a:xfrm flipH="1">
            <a:off x="2832952" y="5554281"/>
            <a:ext cx="451305" cy="45719"/>
            <a:chOff x="4864845" y="1806137"/>
            <a:chExt cx="880939" cy="3008160"/>
          </a:xfrm>
        </p:grpSpPr>
        <p:sp>
          <p:nvSpPr>
            <p:cNvPr id="2612" name="Google Shape;2612;p46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6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46"/>
          <p:cNvGrpSpPr/>
          <p:nvPr/>
        </p:nvGrpSpPr>
        <p:grpSpPr>
          <a:xfrm>
            <a:off x="109792" y="1508886"/>
            <a:ext cx="1438055" cy="1829445"/>
            <a:chOff x="3135250" y="1193150"/>
            <a:chExt cx="2109204" cy="2683258"/>
          </a:xfrm>
        </p:grpSpPr>
        <p:sp>
          <p:nvSpPr>
            <p:cNvPr id="2627" name="Google Shape;2627;p46"/>
            <p:cNvSpPr/>
            <p:nvPr/>
          </p:nvSpPr>
          <p:spPr>
            <a:xfrm>
              <a:off x="3642117" y="3151264"/>
              <a:ext cx="1017065" cy="498255"/>
            </a:xfrm>
            <a:custGeom>
              <a:avLst/>
              <a:gdLst/>
              <a:ahLst/>
              <a:cxnLst/>
              <a:rect l="l" t="t" r="r" b="b"/>
              <a:pathLst>
                <a:path w="20880" h="10229" extrusionOk="0">
                  <a:moveTo>
                    <a:pt x="3394" y="0"/>
                  </a:moveTo>
                  <a:cubicBezTo>
                    <a:pt x="1" y="0"/>
                    <a:pt x="1766" y="2664"/>
                    <a:pt x="2238" y="4942"/>
                  </a:cubicBezTo>
                  <a:cubicBezTo>
                    <a:pt x="2687" y="7104"/>
                    <a:pt x="3867" y="8171"/>
                    <a:pt x="5832" y="9350"/>
                  </a:cubicBezTo>
                  <a:cubicBezTo>
                    <a:pt x="6820" y="9958"/>
                    <a:pt x="8573" y="10228"/>
                    <a:pt x="10606" y="10228"/>
                  </a:cubicBezTo>
                  <a:cubicBezTo>
                    <a:pt x="12328" y="10228"/>
                    <a:pt x="14251" y="10034"/>
                    <a:pt x="16079" y="9687"/>
                  </a:cubicBezTo>
                  <a:cubicBezTo>
                    <a:pt x="19953" y="8929"/>
                    <a:pt x="20431" y="6486"/>
                    <a:pt x="20431" y="6486"/>
                  </a:cubicBezTo>
                  <a:cubicBezTo>
                    <a:pt x="20880" y="5504"/>
                    <a:pt x="20459" y="4268"/>
                    <a:pt x="18044" y="3454"/>
                  </a:cubicBezTo>
                  <a:cubicBezTo>
                    <a:pt x="15489" y="2584"/>
                    <a:pt x="6899" y="29"/>
                    <a:pt x="3502" y="1"/>
                  </a:cubicBezTo>
                  <a:cubicBezTo>
                    <a:pt x="3465" y="0"/>
                    <a:pt x="3430" y="0"/>
                    <a:pt x="3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3910065" y="3231732"/>
              <a:ext cx="662992" cy="209453"/>
            </a:xfrm>
            <a:custGeom>
              <a:avLst/>
              <a:gdLst/>
              <a:ahLst/>
              <a:cxnLst/>
              <a:rect l="l" t="t" r="r" b="b"/>
              <a:pathLst>
                <a:path w="13611" h="4300" extrusionOk="0">
                  <a:moveTo>
                    <a:pt x="4633" y="0"/>
                  </a:moveTo>
                  <a:cubicBezTo>
                    <a:pt x="4574" y="0"/>
                    <a:pt x="4534" y="11"/>
                    <a:pt x="4514" y="33"/>
                  </a:cubicBezTo>
                  <a:cubicBezTo>
                    <a:pt x="4108" y="466"/>
                    <a:pt x="3702" y="821"/>
                    <a:pt x="3095" y="821"/>
                  </a:cubicBezTo>
                  <a:cubicBezTo>
                    <a:pt x="3072" y="821"/>
                    <a:pt x="3049" y="821"/>
                    <a:pt x="3026" y="820"/>
                  </a:cubicBezTo>
                  <a:cubicBezTo>
                    <a:pt x="2674" y="805"/>
                    <a:pt x="1826" y="622"/>
                    <a:pt x="1135" y="622"/>
                  </a:cubicBezTo>
                  <a:cubicBezTo>
                    <a:pt x="501" y="622"/>
                    <a:pt x="0" y="776"/>
                    <a:pt x="134" y="1353"/>
                  </a:cubicBezTo>
                  <a:cubicBezTo>
                    <a:pt x="387" y="2504"/>
                    <a:pt x="2493" y="4104"/>
                    <a:pt x="4907" y="4188"/>
                  </a:cubicBezTo>
                  <a:cubicBezTo>
                    <a:pt x="6274" y="4254"/>
                    <a:pt x="8463" y="4300"/>
                    <a:pt x="10159" y="4300"/>
                  </a:cubicBezTo>
                  <a:cubicBezTo>
                    <a:pt x="11388" y="4300"/>
                    <a:pt x="12359" y="4276"/>
                    <a:pt x="12571" y="4217"/>
                  </a:cubicBezTo>
                  <a:cubicBezTo>
                    <a:pt x="13077" y="4104"/>
                    <a:pt x="13610" y="3852"/>
                    <a:pt x="13610" y="3852"/>
                  </a:cubicBezTo>
                  <a:cubicBezTo>
                    <a:pt x="13610" y="3852"/>
                    <a:pt x="5756" y="0"/>
                    <a:pt x="4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3630315" y="3151702"/>
              <a:ext cx="628651" cy="497378"/>
            </a:xfrm>
            <a:custGeom>
              <a:avLst/>
              <a:gdLst/>
              <a:ahLst/>
              <a:cxnLst/>
              <a:rect l="l" t="t" r="r" b="b"/>
              <a:pathLst>
                <a:path w="12906" h="10211" extrusionOk="0">
                  <a:moveTo>
                    <a:pt x="3392" y="0"/>
                  </a:moveTo>
                  <a:cubicBezTo>
                    <a:pt x="0" y="0"/>
                    <a:pt x="1765" y="2636"/>
                    <a:pt x="2237" y="4942"/>
                  </a:cubicBezTo>
                  <a:cubicBezTo>
                    <a:pt x="2686" y="7076"/>
                    <a:pt x="3866" y="8171"/>
                    <a:pt x="5831" y="9350"/>
                  </a:cubicBezTo>
                  <a:cubicBezTo>
                    <a:pt x="6818" y="9946"/>
                    <a:pt x="8572" y="10211"/>
                    <a:pt x="10598" y="10211"/>
                  </a:cubicBezTo>
                  <a:cubicBezTo>
                    <a:pt x="11339" y="10211"/>
                    <a:pt x="12116" y="10176"/>
                    <a:pt x="12906" y="10108"/>
                  </a:cubicBezTo>
                  <a:cubicBezTo>
                    <a:pt x="11305" y="9659"/>
                    <a:pt x="9593" y="9097"/>
                    <a:pt x="8386" y="8929"/>
                  </a:cubicBezTo>
                  <a:cubicBezTo>
                    <a:pt x="4848" y="8480"/>
                    <a:pt x="3978" y="7918"/>
                    <a:pt x="3781" y="2696"/>
                  </a:cubicBezTo>
                  <a:cubicBezTo>
                    <a:pt x="3725" y="1685"/>
                    <a:pt x="6673" y="1517"/>
                    <a:pt x="8189" y="703"/>
                  </a:cubicBezTo>
                  <a:cubicBezTo>
                    <a:pt x="6308" y="282"/>
                    <a:pt x="4596" y="1"/>
                    <a:pt x="3501" y="1"/>
                  </a:cubicBezTo>
                  <a:cubicBezTo>
                    <a:pt x="3464" y="0"/>
                    <a:pt x="3428" y="0"/>
                    <a:pt x="3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3922048" y="3383559"/>
              <a:ext cx="659095" cy="217052"/>
            </a:xfrm>
            <a:custGeom>
              <a:avLst/>
              <a:gdLst/>
              <a:ahLst/>
              <a:cxnLst/>
              <a:rect l="l" t="t" r="r" b="b"/>
              <a:pathLst>
                <a:path w="13531" h="4456" extrusionOk="0">
                  <a:moveTo>
                    <a:pt x="408" y="1"/>
                  </a:moveTo>
                  <a:cubicBezTo>
                    <a:pt x="306" y="1"/>
                    <a:pt x="243" y="55"/>
                    <a:pt x="197" y="173"/>
                  </a:cubicBezTo>
                  <a:cubicBezTo>
                    <a:pt x="1" y="678"/>
                    <a:pt x="674" y="3037"/>
                    <a:pt x="3117" y="3654"/>
                  </a:cubicBezTo>
                  <a:cubicBezTo>
                    <a:pt x="4880" y="4079"/>
                    <a:pt x="6161" y="4456"/>
                    <a:pt x="7337" y="4456"/>
                  </a:cubicBezTo>
                  <a:cubicBezTo>
                    <a:pt x="7715" y="4456"/>
                    <a:pt x="8082" y="4417"/>
                    <a:pt x="8451" y="4328"/>
                  </a:cubicBezTo>
                  <a:cubicBezTo>
                    <a:pt x="9967" y="3963"/>
                    <a:pt x="11960" y="4019"/>
                    <a:pt x="12382" y="3374"/>
                  </a:cubicBezTo>
                  <a:cubicBezTo>
                    <a:pt x="12794" y="2713"/>
                    <a:pt x="13531" y="1379"/>
                    <a:pt x="12952" y="1379"/>
                  </a:cubicBezTo>
                  <a:cubicBezTo>
                    <a:pt x="12940" y="1379"/>
                    <a:pt x="12928" y="1379"/>
                    <a:pt x="12915" y="1380"/>
                  </a:cubicBezTo>
                  <a:cubicBezTo>
                    <a:pt x="12915" y="1380"/>
                    <a:pt x="9838" y="1763"/>
                    <a:pt x="7054" y="1763"/>
                  </a:cubicBezTo>
                  <a:cubicBezTo>
                    <a:pt x="5574" y="1763"/>
                    <a:pt x="4178" y="1655"/>
                    <a:pt x="3370" y="1324"/>
                  </a:cubicBezTo>
                  <a:cubicBezTo>
                    <a:pt x="1479" y="572"/>
                    <a:pt x="739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3860528" y="3279808"/>
              <a:ext cx="60206" cy="98638"/>
            </a:xfrm>
            <a:custGeom>
              <a:avLst/>
              <a:gdLst/>
              <a:ahLst/>
              <a:cxnLst/>
              <a:rect l="l" t="t" r="r" b="b"/>
              <a:pathLst>
                <a:path w="1236" h="2025" extrusionOk="0">
                  <a:moveTo>
                    <a:pt x="309" y="1"/>
                  </a:moveTo>
                  <a:cubicBezTo>
                    <a:pt x="0" y="1"/>
                    <a:pt x="141" y="534"/>
                    <a:pt x="84" y="1124"/>
                  </a:cubicBezTo>
                  <a:cubicBezTo>
                    <a:pt x="0" y="1685"/>
                    <a:pt x="28" y="1966"/>
                    <a:pt x="365" y="2022"/>
                  </a:cubicBezTo>
                  <a:cubicBezTo>
                    <a:pt x="385" y="2024"/>
                    <a:pt x="404" y="2025"/>
                    <a:pt x="424" y="2025"/>
                  </a:cubicBezTo>
                  <a:cubicBezTo>
                    <a:pt x="752" y="2025"/>
                    <a:pt x="1153" y="1816"/>
                    <a:pt x="1179" y="1657"/>
                  </a:cubicBezTo>
                  <a:cubicBezTo>
                    <a:pt x="1236" y="1236"/>
                    <a:pt x="590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3876943" y="3404309"/>
              <a:ext cx="135414" cy="160061"/>
            </a:xfrm>
            <a:custGeom>
              <a:avLst/>
              <a:gdLst/>
              <a:ahLst/>
              <a:cxnLst/>
              <a:rect l="l" t="t" r="r" b="b"/>
              <a:pathLst>
                <a:path w="2780" h="3286" extrusionOk="0">
                  <a:moveTo>
                    <a:pt x="386" y="1"/>
                  </a:moveTo>
                  <a:cubicBezTo>
                    <a:pt x="329" y="1"/>
                    <a:pt x="266" y="18"/>
                    <a:pt x="197" y="56"/>
                  </a:cubicBezTo>
                  <a:cubicBezTo>
                    <a:pt x="0" y="196"/>
                    <a:pt x="112" y="1909"/>
                    <a:pt x="646" y="2414"/>
                  </a:cubicBezTo>
                  <a:cubicBezTo>
                    <a:pt x="1161" y="2902"/>
                    <a:pt x="1939" y="3286"/>
                    <a:pt x="2320" y="3286"/>
                  </a:cubicBezTo>
                  <a:cubicBezTo>
                    <a:pt x="2333" y="3286"/>
                    <a:pt x="2346" y="3285"/>
                    <a:pt x="2358" y="3285"/>
                  </a:cubicBezTo>
                  <a:cubicBezTo>
                    <a:pt x="2723" y="3228"/>
                    <a:pt x="2780" y="3144"/>
                    <a:pt x="2499" y="2948"/>
                  </a:cubicBezTo>
                  <a:cubicBezTo>
                    <a:pt x="2218" y="2723"/>
                    <a:pt x="1235" y="1712"/>
                    <a:pt x="1067" y="1263"/>
                  </a:cubicBezTo>
                  <a:cubicBezTo>
                    <a:pt x="919" y="869"/>
                    <a:pt x="793" y="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6"/>
            <p:cNvSpPr/>
            <p:nvPr/>
          </p:nvSpPr>
          <p:spPr>
            <a:xfrm>
              <a:off x="3986344" y="3211956"/>
              <a:ext cx="106675" cy="41209"/>
            </a:xfrm>
            <a:custGeom>
              <a:avLst/>
              <a:gdLst/>
              <a:ahLst/>
              <a:cxnLst/>
              <a:rect l="l" t="t" r="r" b="b"/>
              <a:pathLst>
                <a:path w="2190" h="846" extrusionOk="0">
                  <a:moveTo>
                    <a:pt x="1303" y="0"/>
                  </a:moveTo>
                  <a:cubicBezTo>
                    <a:pt x="1040" y="0"/>
                    <a:pt x="864" y="164"/>
                    <a:pt x="646" y="243"/>
                  </a:cubicBezTo>
                  <a:cubicBezTo>
                    <a:pt x="365" y="327"/>
                    <a:pt x="0" y="467"/>
                    <a:pt x="449" y="608"/>
                  </a:cubicBezTo>
                  <a:cubicBezTo>
                    <a:pt x="449" y="608"/>
                    <a:pt x="1058" y="845"/>
                    <a:pt x="1466" y="845"/>
                  </a:cubicBezTo>
                  <a:cubicBezTo>
                    <a:pt x="1619" y="845"/>
                    <a:pt x="1743" y="812"/>
                    <a:pt x="1797" y="720"/>
                  </a:cubicBezTo>
                  <a:cubicBezTo>
                    <a:pt x="1965" y="383"/>
                    <a:pt x="2190" y="327"/>
                    <a:pt x="1685" y="103"/>
                  </a:cubicBezTo>
                  <a:cubicBezTo>
                    <a:pt x="1536" y="28"/>
                    <a:pt x="1412" y="0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6"/>
            <p:cNvSpPr/>
            <p:nvPr/>
          </p:nvSpPr>
          <p:spPr>
            <a:xfrm>
              <a:off x="3135250" y="1636794"/>
              <a:ext cx="1533537" cy="1845524"/>
            </a:xfrm>
            <a:custGeom>
              <a:avLst/>
              <a:gdLst/>
              <a:ahLst/>
              <a:cxnLst/>
              <a:rect l="l" t="t" r="r" b="b"/>
              <a:pathLst>
                <a:path w="31483" h="37888" extrusionOk="0">
                  <a:moveTo>
                    <a:pt x="1713" y="0"/>
                  </a:moveTo>
                  <a:cubicBezTo>
                    <a:pt x="20" y="0"/>
                    <a:pt x="1" y="1883"/>
                    <a:pt x="1049" y="4675"/>
                  </a:cubicBezTo>
                  <a:cubicBezTo>
                    <a:pt x="3211" y="10458"/>
                    <a:pt x="9753" y="14192"/>
                    <a:pt x="9781" y="16663"/>
                  </a:cubicBezTo>
                  <a:cubicBezTo>
                    <a:pt x="9837" y="18965"/>
                    <a:pt x="5429" y="21941"/>
                    <a:pt x="10005" y="26376"/>
                  </a:cubicBezTo>
                  <a:cubicBezTo>
                    <a:pt x="13936" y="30195"/>
                    <a:pt x="30444" y="37887"/>
                    <a:pt x="30444" y="37887"/>
                  </a:cubicBezTo>
                  <a:cubicBezTo>
                    <a:pt x="30444" y="37887"/>
                    <a:pt x="31482" y="24243"/>
                    <a:pt x="19944" y="13378"/>
                  </a:cubicBezTo>
                  <a:cubicBezTo>
                    <a:pt x="9597" y="3601"/>
                    <a:pt x="4054" y="0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3645818" y="2064414"/>
              <a:ext cx="938155" cy="1327640"/>
            </a:xfrm>
            <a:custGeom>
              <a:avLst/>
              <a:gdLst/>
              <a:ahLst/>
              <a:cxnLst/>
              <a:rect l="l" t="t" r="r" b="b"/>
              <a:pathLst>
                <a:path w="19260" h="27256" extrusionOk="0">
                  <a:moveTo>
                    <a:pt x="1577" y="1"/>
                  </a:moveTo>
                  <a:cubicBezTo>
                    <a:pt x="1237" y="1"/>
                    <a:pt x="1006" y="218"/>
                    <a:pt x="815" y="640"/>
                  </a:cubicBezTo>
                  <a:cubicBezTo>
                    <a:pt x="1" y="2353"/>
                    <a:pt x="4296" y="7210"/>
                    <a:pt x="6205" y="10831"/>
                  </a:cubicBezTo>
                  <a:cubicBezTo>
                    <a:pt x="7918" y="14088"/>
                    <a:pt x="11371" y="15408"/>
                    <a:pt x="13420" y="17176"/>
                  </a:cubicBezTo>
                  <a:cubicBezTo>
                    <a:pt x="15301" y="18805"/>
                    <a:pt x="19260" y="27255"/>
                    <a:pt x="19260" y="27255"/>
                  </a:cubicBezTo>
                  <a:cubicBezTo>
                    <a:pt x="19260" y="27255"/>
                    <a:pt x="16761" y="12740"/>
                    <a:pt x="10669" y="7378"/>
                  </a:cubicBezTo>
                  <a:cubicBezTo>
                    <a:pt x="4934" y="2309"/>
                    <a:pt x="2683" y="1"/>
                    <a:pt x="1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3860528" y="2698852"/>
              <a:ext cx="712530" cy="720518"/>
            </a:xfrm>
            <a:custGeom>
              <a:avLst/>
              <a:gdLst/>
              <a:ahLst/>
              <a:cxnLst/>
              <a:rect l="l" t="t" r="r" b="b"/>
              <a:pathLst>
                <a:path w="14628" h="14792" extrusionOk="0">
                  <a:moveTo>
                    <a:pt x="1270" y="0"/>
                  </a:moveTo>
                  <a:cubicBezTo>
                    <a:pt x="790" y="0"/>
                    <a:pt x="390" y="277"/>
                    <a:pt x="281" y="1147"/>
                  </a:cubicBezTo>
                  <a:cubicBezTo>
                    <a:pt x="0" y="3056"/>
                    <a:pt x="1264" y="5415"/>
                    <a:pt x="3201" y="6650"/>
                  </a:cubicBezTo>
                  <a:cubicBezTo>
                    <a:pt x="5026" y="7829"/>
                    <a:pt x="4689" y="9401"/>
                    <a:pt x="5727" y="10131"/>
                  </a:cubicBezTo>
                  <a:cubicBezTo>
                    <a:pt x="6710" y="10833"/>
                    <a:pt x="11483" y="13528"/>
                    <a:pt x="12634" y="13837"/>
                  </a:cubicBezTo>
                  <a:cubicBezTo>
                    <a:pt x="13757" y="14174"/>
                    <a:pt x="14627" y="14792"/>
                    <a:pt x="14627" y="14792"/>
                  </a:cubicBezTo>
                  <a:cubicBezTo>
                    <a:pt x="14627" y="14792"/>
                    <a:pt x="9883" y="5078"/>
                    <a:pt x="8423" y="4095"/>
                  </a:cubicBezTo>
                  <a:cubicBezTo>
                    <a:pt x="6907" y="3084"/>
                    <a:pt x="3846" y="1147"/>
                    <a:pt x="3117" y="726"/>
                  </a:cubicBezTo>
                  <a:cubicBezTo>
                    <a:pt x="2685" y="486"/>
                    <a:pt x="1907" y="0"/>
                    <a:pt x="1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3822243" y="2495442"/>
              <a:ext cx="130251" cy="184367"/>
            </a:xfrm>
            <a:custGeom>
              <a:avLst/>
              <a:gdLst/>
              <a:ahLst/>
              <a:cxnLst/>
              <a:rect l="l" t="t" r="r" b="b"/>
              <a:pathLst>
                <a:path w="2674" h="3785" extrusionOk="0">
                  <a:moveTo>
                    <a:pt x="250" y="1"/>
                  </a:moveTo>
                  <a:cubicBezTo>
                    <a:pt x="0" y="1"/>
                    <a:pt x="22" y="391"/>
                    <a:pt x="421" y="1252"/>
                  </a:cubicBezTo>
                  <a:cubicBezTo>
                    <a:pt x="955" y="2375"/>
                    <a:pt x="309" y="2909"/>
                    <a:pt x="646" y="3358"/>
                  </a:cubicBezTo>
                  <a:cubicBezTo>
                    <a:pt x="847" y="3626"/>
                    <a:pt x="1550" y="3785"/>
                    <a:pt x="2064" y="3785"/>
                  </a:cubicBezTo>
                  <a:cubicBezTo>
                    <a:pt x="2411" y="3785"/>
                    <a:pt x="2673" y="3713"/>
                    <a:pt x="2639" y="3555"/>
                  </a:cubicBezTo>
                  <a:cubicBezTo>
                    <a:pt x="2471" y="2937"/>
                    <a:pt x="1151" y="466"/>
                    <a:pt x="590" y="129"/>
                  </a:cubicBezTo>
                  <a:cubicBezTo>
                    <a:pt x="449" y="45"/>
                    <a:pt x="334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4076601" y="2745224"/>
              <a:ext cx="779506" cy="814139"/>
            </a:xfrm>
            <a:custGeom>
              <a:avLst/>
              <a:gdLst/>
              <a:ahLst/>
              <a:cxnLst/>
              <a:rect l="l" t="t" r="r" b="b"/>
              <a:pathLst>
                <a:path w="16003" h="16714" extrusionOk="0">
                  <a:moveTo>
                    <a:pt x="3294" y="1"/>
                  </a:moveTo>
                  <a:cubicBezTo>
                    <a:pt x="1940" y="1"/>
                    <a:pt x="1682" y="2289"/>
                    <a:pt x="926" y="3929"/>
                  </a:cubicBezTo>
                  <a:cubicBezTo>
                    <a:pt x="0" y="5923"/>
                    <a:pt x="309" y="7495"/>
                    <a:pt x="1179" y="9600"/>
                  </a:cubicBezTo>
                  <a:cubicBezTo>
                    <a:pt x="2021" y="11594"/>
                    <a:pt x="5587" y="14205"/>
                    <a:pt x="9237" y="15945"/>
                  </a:cubicBezTo>
                  <a:cubicBezTo>
                    <a:pt x="10448" y="16522"/>
                    <a:pt x="11458" y="16714"/>
                    <a:pt x="12265" y="16714"/>
                  </a:cubicBezTo>
                  <a:cubicBezTo>
                    <a:pt x="13853" y="16714"/>
                    <a:pt x="14655" y="15973"/>
                    <a:pt x="14655" y="15973"/>
                  </a:cubicBezTo>
                  <a:cubicBezTo>
                    <a:pt x="15610" y="15440"/>
                    <a:pt x="16003" y="14176"/>
                    <a:pt x="14515" y="12099"/>
                  </a:cubicBezTo>
                  <a:cubicBezTo>
                    <a:pt x="12971" y="9881"/>
                    <a:pt x="7580" y="2722"/>
                    <a:pt x="4857" y="701"/>
                  </a:cubicBezTo>
                  <a:cubicBezTo>
                    <a:pt x="4208" y="207"/>
                    <a:pt x="3702" y="1"/>
                    <a:pt x="3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4287171" y="2941425"/>
              <a:ext cx="480037" cy="505318"/>
            </a:xfrm>
            <a:custGeom>
              <a:avLst/>
              <a:gdLst/>
              <a:ahLst/>
              <a:cxnLst/>
              <a:rect l="l" t="t" r="r" b="b"/>
              <a:pathLst>
                <a:path w="9855" h="10374" extrusionOk="0">
                  <a:moveTo>
                    <a:pt x="939" y="0"/>
                  </a:moveTo>
                  <a:cubicBezTo>
                    <a:pt x="748" y="0"/>
                    <a:pt x="587" y="101"/>
                    <a:pt x="478" y="350"/>
                  </a:cubicBezTo>
                  <a:cubicBezTo>
                    <a:pt x="1" y="1445"/>
                    <a:pt x="730" y="3972"/>
                    <a:pt x="2640" y="5488"/>
                  </a:cubicBezTo>
                  <a:cubicBezTo>
                    <a:pt x="4492" y="6948"/>
                    <a:pt x="8311" y="9840"/>
                    <a:pt x="8788" y="10036"/>
                  </a:cubicBezTo>
                  <a:cubicBezTo>
                    <a:pt x="9252" y="10227"/>
                    <a:pt x="9823" y="10339"/>
                    <a:pt x="9853" y="10371"/>
                  </a:cubicBezTo>
                  <a:lnTo>
                    <a:pt x="9853" y="10371"/>
                  </a:lnTo>
                  <a:cubicBezTo>
                    <a:pt x="9768" y="10207"/>
                    <a:pt x="5442" y="1893"/>
                    <a:pt x="4786" y="1893"/>
                  </a:cubicBezTo>
                  <a:cubicBezTo>
                    <a:pt x="4781" y="1893"/>
                    <a:pt x="4777" y="1894"/>
                    <a:pt x="4773" y="1895"/>
                  </a:cubicBezTo>
                  <a:cubicBezTo>
                    <a:pt x="4537" y="1939"/>
                    <a:pt x="4311" y="1975"/>
                    <a:pt x="4089" y="1975"/>
                  </a:cubicBezTo>
                  <a:cubicBezTo>
                    <a:pt x="3757" y="1975"/>
                    <a:pt x="3437" y="1895"/>
                    <a:pt x="3117" y="1642"/>
                  </a:cubicBezTo>
                  <a:cubicBezTo>
                    <a:pt x="2699" y="1312"/>
                    <a:pt x="1627" y="0"/>
                    <a:pt x="939" y="0"/>
                  </a:cubicBezTo>
                  <a:close/>
                  <a:moveTo>
                    <a:pt x="9853" y="10371"/>
                  </a:moveTo>
                  <a:cubicBezTo>
                    <a:pt x="9854" y="10372"/>
                    <a:pt x="9855" y="10373"/>
                    <a:pt x="9855" y="10373"/>
                  </a:cubicBezTo>
                  <a:cubicBezTo>
                    <a:pt x="9855" y="10372"/>
                    <a:pt x="9854" y="10372"/>
                    <a:pt x="9853" y="10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4202368" y="3041620"/>
              <a:ext cx="555294" cy="480963"/>
            </a:xfrm>
            <a:custGeom>
              <a:avLst/>
              <a:gdLst/>
              <a:ahLst/>
              <a:cxnLst/>
              <a:rect l="l" t="t" r="r" b="b"/>
              <a:pathLst>
                <a:path w="11400" h="9874" extrusionOk="0">
                  <a:moveTo>
                    <a:pt x="1489" y="1"/>
                  </a:moveTo>
                  <a:cubicBezTo>
                    <a:pt x="1438" y="1"/>
                    <a:pt x="1383" y="21"/>
                    <a:pt x="1320" y="62"/>
                  </a:cubicBezTo>
                  <a:cubicBezTo>
                    <a:pt x="871" y="343"/>
                    <a:pt x="1" y="2645"/>
                    <a:pt x="1601" y="4582"/>
                  </a:cubicBezTo>
                  <a:cubicBezTo>
                    <a:pt x="3145" y="6407"/>
                    <a:pt x="4072" y="7670"/>
                    <a:pt x="5504" y="8288"/>
                  </a:cubicBezTo>
                  <a:cubicBezTo>
                    <a:pt x="6818" y="8819"/>
                    <a:pt x="8201" y="9873"/>
                    <a:pt x="8996" y="9873"/>
                  </a:cubicBezTo>
                  <a:cubicBezTo>
                    <a:pt x="9084" y="9873"/>
                    <a:pt x="9165" y="9860"/>
                    <a:pt x="9237" y="9832"/>
                  </a:cubicBezTo>
                  <a:cubicBezTo>
                    <a:pt x="9995" y="9551"/>
                    <a:pt x="11399" y="8878"/>
                    <a:pt x="10838" y="8541"/>
                  </a:cubicBezTo>
                  <a:cubicBezTo>
                    <a:pt x="10838" y="8541"/>
                    <a:pt x="4493" y="5003"/>
                    <a:pt x="3201" y="2870"/>
                  </a:cubicBezTo>
                  <a:cubicBezTo>
                    <a:pt x="1983" y="896"/>
                    <a:pt x="1822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4220147" y="2918580"/>
              <a:ext cx="79397" cy="94303"/>
            </a:xfrm>
            <a:custGeom>
              <a:avLst/>
              <a:gdLst/>
              <a:ahLst/>
              <a:cxnLst/>
              <a:rect l="l" t="t" r="r" b="b"/>
              <a:pathLst>
                <a:path w="1630" h="1936" extrusionOk="0">
                  <a:moveTo>
                    <a:pt x="1285" y="0"/>
                  </a:moveTo>
                  <a:cubicBezTo>
                    <a:pt x="1088" y="0"/>
                    <a:pt x="874" y="427"/>
                    <a:pt x="534" y="791"/>
                  </a:cubicBezTo>
                  <a:cubicBezTo>
                    <a:pt x="169" y="1212"/>
                    <a:pt x="1" y="1437"/>
                    <a:pt x="254" y="1690"/>
                  </a:cubicBezTo>
                  <a:cubicBezTo>
                    <a:pt x="411" y="1847"/>
                    <a:pt x="707" y="1936"/>
                    <a:pt x="908" y="1936"/>
                  </a:cubicBezTo>
                  <a:cubicBezTo>
                    <a:pt x="994" y="1936"/>
                    <a:pt x="1062" y="1920"/>
                    <a:pt x="1096" y="1886"/>
                  </a:cubicBezTo>
                  <a:cubicBezTo>
                    <a:pt x="1405" y="1577"/>
                    <a:pt x="1629" y="202"/>
                    <a:pt x="1377" y="33"/>
                  </a:cubicBezTo>
                  <a:cubicBezTo>
                    <a:pt x="1346" y="11"/>
                    <a:pt x="1316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4165495" y="3029540"/>
              <a:ext cx="87532" cy="193427"/>
            </a:xfrm>
            <a:custGeom>
              <a:avLst/>
              <a:gdLst/>
              <a:ahLst/>
              <a:cxnLst/>
              <a:rect l="l" t="t" r="r" b="b"/>
              <a:pathLst>
                <a:path w="1797" h="3971" extrusionOk="0">
                  <a:moveTo>
                    <a:pt x="1144" y="1"/>
                  </a:moveTo>
                  <a:cubicBezTo>
                    <a:pt x="909" y="1"/>
                    <a:pt x="1" y="1440"/>
                    <a:pt x="112" y="2163"/>
                  </a:cubicBezTo>
                  <a:cubicBezTo>
                    <a:pt x="253" y="2865"/>
                    <a:pt x="646" y="3679"/>
                    <a:pt x="982" y="3848"/>
                  </a:cubicBezTo>
                  <a:cubicBezTo>
                    <a:pt x="1108" y="3927"/>
                    <a:pt x="1201" y="3970"/>
                    <a:pt x="1262" y="3970"/>
                  </a:cubicBezTo>
                  <a:cubicBezTo>
                    <a:pt x="1350" y="3970"/>
                    <a:pt x="1369" y="3879"/>
                    <a:pt x="1319" y="3679"/>
                  </a:cubicBezTo>
                  <a:cubicBezTo>
                    <a:pt x="1207" y="3342"/>
                    <a:pt x="1011" y="1938"/>
                    <a:pt x="1123" y="1489"/>
                  </a:cubicBezTo>
                  <a:cubicBezTo>
                    <a:pt x="1263" y="1012"/>
                    <a:pt x="1797" y="57"/>
                    <a:pt x="1151" y="1"/>
                  </a:cubicBezTo>
                  <a:cubicBezTo>
                    <a:pt x="1149" y="1"/>
                    <a:pt x="1147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4409430" y="2955258"/>
              <a:ext cx="84268" cy="57234"/>
            </a:xfrm>
            <a:custGeom>
              <a:avLst/>
              <a:gdLst/>
              <a:ahLst/>
              <a:cxnLst/>
              <a:rect l="l" t="t" r="r" b="b"/>
              <a:pathLst>
                <a:path w="1730" h="1175" extrusionOk="0">
                  <a:moveTo>
                    <a:pt x="181" y="1"/>
                  </a:moveTo>
                  <a:cubicBezTo>
                    <a:pt x="54" y="1"/>
                    <a:pt x="1" y="71"/>
                    <a:pt x="158" y="291"/>
                  </a:cubicBezTo>
                  <a:cubicBezTo>
                    <a:pt x="158" y="291"/>
                    <a:pt x="747" y="1175"/>
                    <a:pt x="1099" y="1175"/>
                  </a:cubicBezTo>
                  <a:cubicBezTo>
                    <a:pt x="1123" y="1175"/>
                    <a:pt x="1146" y="1170"/>
                    <a:pt x="1168" y="1161"/>
                  </a:cubicBezTo>
                  <a:cubicBezTo>
                    <a:pt x="1533" y="993"/>
                    <a:pt x="1730" y="1077"/>
                    <a:pt x="1477" y="572"/>
                  </a:cubicBezTo>
                  <a:cubicBezTo>
                    <a:pt x="1196" y="94"/>
                    <a:pt x="831" y="179"/>
                    <a:pt x="551" y="94"/>
                  </a:cubicBezTo>
                  <a:cubicBezTo>
                    <a:pt x="427" y="45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4246158" y="1193150"/>
              <a:ext cx="954570" cy="2330189"/>
            </a:xfrm>
            <a:custGeom>
              <a:avLst/>
              <a:gdLst/>
              <a:ahLst/>
              <a:cxnLst/>
              <a:rect l="l" t="t" r="r" b="b"/>
              <a:pathLst>
                <a:path w="19597" h="47838" extrusionOk="0">
                  <a:moveTo>
                    <a:pt x="9187" y="1"/>
                  </a:moveTo>
                  <a:cubicBezTo>
                    <a:pt x="8192" y="1"/>
                    <a:pt x="7352" y="1414"/>
                    <a:pt x="6710" y="3676"/>
                  </a:cubicBezTo>
                  <a:cubicBezTo>
                    <a:pt x="4998" y="9599"/>
                    <a:pt x="8058" y="16506"/>
                    <a:pt x="6626" y="18499"/>
                  </a:cubicBezTo>
                  <a:cubicBezTo>
                    <a:pt x="5278" y="20380"/>
                    <a:pt x="0" y="20184"/>
                    <a:pt x="1039" y="26472"/>
                  </a:cubicBezTo>
                  <a:cubicBezTo>
                    <a:pt x="1937" y="31891"/>
                    <a:pt x="10669" y="47837"/>
                    <a:pt x="10669" y="47837"/>
                  </a:cubicBezTo>
                  <a:cubicBezTo>
                    <a:pt x="10669" y="47837"/>
                    <a:pt x="19596" y="37478"/>
                    <a:pt x="16761" y="21868"/>
                  </a:cubicBezTo>
                  <a:cubicBezTo>
                    <a:pt x="13833" y="5747"/>
                    <a:pt x="11194" y="1"/>
                    <a:pt x="9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4727501" y="1843322"/>
              <a:ext cx="385686" cy="1587021"/>
            </a:xfrm>
            <a:custGeom>
              <a:avLst/>
              <a:gdLst/>
              <a:ahLst/>
              <a:cxnLst/>
              <a:rect l="l" t="t" r="r" b="b"/>
              <a:pathLst>
                <a:path w="7918" h="32581" extrusionOk="0">
                  <a:moveTo>
                    <a:pt x="2833" y="0"/>
                  </a:moveTo>
                  <a:cubicBezTo>
                    <a:pt x="2658" y="0"/>
                    <a:pt x="2466" y="63"/>
                    <a:pt x="2247" y="182"/>
                  </a:cubicBezTo>
                  <a:cubicBezTo>
                    <a:pt x="590" y="1108"/>
                    <a:pt x="1152" y="7566"/>
                    <a:pt x="562" y="11608"/>
                  </a:cubicBezTo>
                  <a:cubicBezTo>
                    <a:pt x="1" y="15230"/>
                    <a:pt x="1994" y="18374"/>
                    <a:pt x="2583" y="20985"/>
                  </a:cubicBezTo>
                  <a:cubicBezTo>
                    <a:pt x="3145" y="23428"/>
                    <a:pt x="1320" y="32580"/>
                    <a:pt x="1320" y="32580"/>
                  </a:cubicBezTo>
                  <a:cubicBezTo>
                    <a:pt x="1320" y="32580"/>
                    <a:pt x="7918" y="19413"/>
                    <a:pt x="6205" y="11468"/>
                  </a:cubicBezTo>
                  <a:cubicBezTo>
                    <a:pt x="4344" y="2947"/>
                    <a:pt x="4021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4514155" y="2470552"/>
              <a:ext cx="347400" cy="976197"/>
            </a:xfrm>
            <a:custGeom>
              <a:avLst/>
              <a:gdLst/>
              <a:ahLst/>
              <a:cxnLst/>
              <a:rect l="l" t="t" r="r" b="b"/>
              <a:pathLst>
                <a:path w="7132" h="20041" extrusionOk="0">
                  <a:moveTo>
                    <a:pt x="2691" y="0"/>
                  </a:moveTo>
                  <a:cubicBezTo>
                    <a:pt x="2413" y="0"/>
                    <a:pt x="2098" y="150"/>
                    <a:pt x="1742" y="528"/>
                  </a:cubicBezTo>
                  <a:cubicBezTo>
                    <a:pt x="366" y="1904"/>
                    <a:pt x="1" y="4543"/>
                    <a:pt x="815" y="6705"/>
                  </a:cubicBezTo>
                  <a:cubicBezTo>
                    <a:pt x="1601" y="8726"/>
                    <a:pt x="394" y="9793"/>
                    <a:pt x="787" y="11000"/>
                  </a:cubicBezTo>
                  <a:cubicBezTo>
                    <a:pt x="1180" y="12123"/>
                    <a:pt x="3426" y="17120"/>
                    <a:pt x="4156" y="18075"/>
                  </a:cubicBezTo>
                  <a:cubicBezTo>
                    <a:pt x="4858" y="19001"/>
                    <a:pt x="5195" y="20040"/>
                    <a:pt x="5195" y="20040"/>
                  </a:cubicBezTo>
                  <a:cubicBezTo>
                    <a:pt x="5195" y="20040"/>
                    <a:pt x="7132" y="9400"/>
                    <a:pt x="6542" y="7743"/>
                  </a:cubicBezTo>
                  <a:cubicBezTo>
                    <a:pt x="5925" y="6003"/>
                    <a:pt x="4605" y="2662"/>
                    <a:pt x="4268" y="1876"/>
                  </a:cubicBezTo>
                  <a:cubicBezTo>
                    <a:pt x="3996" y="1289"/>
                    <a:pt x="3505" y="0"/>
                    <a:pt x="2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4638607" y="2263196"/>
              <a:ext cx="102632" cy="213204"/>
            </a:xfrm>
            <a:custGeom>
              <a:avLst/>
              <a:gdLst/>
              <a:ahLst/>
              <a:cxnLst/>
              <a:rect l="l" t="t" r="r" b="b"/>
              <a:pathLst>
                <a:path w="2107" h="4377" extrusionOk="0">
                  <a:moveTo>
                    <a:pt x="1585" y="1"/>
                  </a:moveTo>
                  <a:cubicBezTo>
                    <a:pt x="1409" y="1"/>
                    <a:pt x="1227" y="355"/>
                    <a:pt x="1068" y="1135"/>
                  </a:cubicBezTo>
                  <a:cubicBezTo>
                    <a:pt x="843" y="2343"/>
                    <a:pt x="1" y="2399"/>
                    <a:pt x="1" y="2960"/>
                  </a:cubicBezTo>
                  <a:cubicBezTo>
                    <a:pt x="1" y="3424"/>
                    <a:pt x="999" y="4377"/>
                    <a:pt x="1370" y="4377"/>
                  </a:cubicBezTo>
                  <a:cubicBezTo>
                    <a:pt x="1425" y="4377"/>
                    <a:pt x="1467" y="4355"/>
                    <a:pt x="1489" y="4308"/>
                  </a:cubicBezTo>
                  <a:cubicBezTo>
                    <a:pt x="1741" y="3690"/>
                    <a:pt x="2106" y="939"/>
                    <a:pt x="1882" y="349"/>
                  </a:cubicBezTo>
                  <a:cubicBezTo>
                    <a:pt x="1789" y="122"/>
                    <a:pt x="1688" y="1"/>
                    <a:pt x="1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4156338" y="3333632"/>
              <a:ext cx="929533" cy="542776"/>
            </a:xfrm>
            <a:custGeom>
              <a:avLst/>
              <a:gdLst/>
              <a:ahLst/>
              <a:cxnLst/>
              <a:rect l="l" t="t" r="r" b="b"/>
              <a:pathLst>
                <a:path w="19083" h="11143" extrusionOk="0">
                  <a:moveTo>
                    <a:pt x="16014" y="1"/>
                  </a:moveTo>
                  <a:cubicBezTo>
                    <a:pt x="10922" y="1"/>
                    <a:pt x="13152" y="1884"/>
                    <a:pt x="8666" y="4511"/>
                  </a:cubicBezTo>
                  <a:cubicBezTo>
                    <a:pt x="3557" y="7515"/>
                    <a:pt x="160" y="9312"/>
                    <a:pt x="19" y="10884"/>
                  </a:cubicBezTo>
                  <a:cubicBezTo>
                    <a:pt x="1" y="11063"/>
                    <a:pt x="24" y="11143"/>
                    <a:pt x="92" y="11143"/>
                  </a:cubicBezTo>
                  <a:cubicBezTo>
                    <a:pt x="534" y="11143"/>
                    <a:pt x="2870" y="7726"/>
                    <a:pt x="7740" y="6167"/>
                  </a:cubicBezTo>
                  <a:cubicBezTo>
                    <a:pt x="14001" y="4146"/>
                    <a:pt x="19082" y="131"/>
                    <a:pt x="18464" y="103"/>
                  </a:cubicBezTo>
                  <a:cubicBezTo>
                    <a:pt x="17497" y="34"/>
                    <a:pt x="16691" y="1"/>
                    <a:pt x="16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6"/>
            <p:cNvSpPr/>
            <p:nvPr/>
          </p:nvSpPr>
          <p:spPr>
            <a:xfrm>
              <a:off x="4935342" y="3282877"/>
              <a:ext cx="196983" cy="135316"/>
            </a:xfrm>
            <a:custGeom>
              <a:avLst/>
              <a:gdLst/>
              <a:ahLst/>
              <a:cxnLst/>
              <a:rect l="l" t="t" r="r" b="b"/>
              <a:pathLst>
                <a:path w="4044" h="2778" extrusionOk="0">
                  <a:moveTo>
                    <a:pt x="2851" y="1"/>
                  </a:moveTo>
                  <a:cubicBezTo>
                    <a:pt x="2434" y="1"/>
                    <a:pt x="1936" y="142"/>
                    <a:pt x="1461" y="415"/>
                  </a:cubicBezTo>
                  <a:cubicBezTo>
                    <a:pt x="506" y="977"/>
                    <a:pt x="1" y="1847"/>
                    <a:pt x="338" y="2380"/>
                  </a:cubicBezTo>
                  <a:cubicBezTo>
                    <a:pt x="490" y="2644"/>
                    <a:pt x="814" y="2777"/>
                    <a:pt x="1214" y="2777"/>
                  </a:cubicBezTo>
                  <a:cubicBezTo>
                    <a:pt x="1624" y="2777"/>
                    <a:pt x="2115" y="2637"/>
                    <a:pt x="2584" y="2352"/>
                  </a:cubicBezTo>
                  <a:cubicBezTo>
                    <a:pt x="3538" y="1819"/>
                    <a:pt x="4044" y="921"/>
                    <a:pt x="3735" y="387"/>
                  </a:cubicBezTo>
                  <a:cubicBezTo>
                    <a:pt x="3571" y="127"/>
                    <a:pt x="3247" y="1"/>
                    <a:pt x="2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6"/>
            <p:cNvSpPr/>
            <p:nvPr/>
          </p:nvSpPr>
          <p:spPr>
            <a:xfrm>
              <a:off x="5033832" y="3089745"/>
              <a:ext cx="210622" cy="232542"/>
            </a:xfrm>
            <a:custGeom>
              <a:avLst/>
              <a:gdLst/>
              <a:ahLst/>
              <a:cxnLst/>
              <a:rect l="l" t="t" r="r" b="b"/>
              <a:pathLst>
                <a:path w="4324" h="4774" extrusionOk="0">
                  <a:moveTo>
                    <a:pt x="3659" y="0"/>
                  </a:moveTo>
                  <a:cubicBezTo>
                    <a:pt x="3450" y="0"/>
                    <a:pt x="3293" y="359"/>
                    <a:pt x="3482" y="1011"/>
                  </a:cubicBezTo>
                  <a:cubicBezTo>
                    <a:pt x="3790" y="2078"/>
                    <a:pt x="674" y="4324"/>
                    <a:pt x="674" y="4324"/>
                  </a:cubicBezTo>
                  <a:lnTo>
                    <a:pt x="702" y="4324"/>
                  </a:lnTo>
                  <a:lnTo>
                    <a:pt x="0" y="4549"/>
                  </a:lnTo>
                  <a:lnTo>
                    <a:pt x="758" y="4773"/>
                  </a:lnTo>
                  <a:cubicBezTo>
                    <a:pt x="758" y="4773"/>
                    <a:pt x="674" y="4268"/>
                    <a:pt x="1881" y="3763"/>
                  </a:cubicBezTo>
                  <a:cubicBezTo>
                    <a:pt x="3060" y="3257"/>
                    <a:pt x="4324" y="1264"/>
                    <a:pt x="4043" y="450"/>
                  </a:cubicBezTo>
                  <a:cubicBezTo>
                    <a:pt x="3945" y="145"/>
                    <a:pt x="3792" y="0"/>
                    <a:pt x="3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5029740" y="3053505"/>
              <a:ext cx="93036" cy="283833"/>
            </a:xfrm>
            <a:custGeom>
              <a:avLst/>
              <a:gdLst/>
              <a:ahLst/>
              <a:cxnLst/>
              <a:rect l="l" t="t" r="r" b="b"/>
              <a:pathLst>
                <a:path w="1910" h="5827" extrusionOk="0">
                  <a:moveTo>
                    <a:pt x="786" y="1"/>
                  </a:moveTo>
                  <a:cubicBezTo>
                    <a:pt x="480" y="1"/>
                    <a:pt x="456" y="447"/>
                    <a:pt x="1067" y="997"/>
                  </a:cubicBezTo>
                  <a:cubicBezTo>
                    <a:pt x="1881" y="1727"/>
                    <a:pt x="449" y="5265"/>
                    <a:pt x="449" y="5265"/>
                  </a:cubicBezTo>
                  <a:lnTo>
                    <a:pt x="0" y="5826"/>
                  </a:lnTo>
                  <a:lnTo>
                    <a:pt x="0" y="5826"/>
                  </a:lnTo>
                  <a:lnTo>
                    <a:pt x="758" y="5630"/>
                  </a:lnTo>
                  <a:cubicBezTo>
                    <a:pt x="758" y="5630"/>
                    <a:pt x="421" y="5237"/>
                    <a:pt x="1151" y="4170"/>
                  </a:cubicBezTo>
                  <a:cubicBezTo>
                    <a:pt x="1909" y="3103"/>
                    <a:pt x="1909" y="745"/>
                    <a:pt x="1235" y="211"/>
                  </a:cubicBezTo>
                  <a:cubicBezTo>
                    <a:pt x="1058" y="65"/>
                    <a:pt x="902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4650234" y="12623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4619494" y="138881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6"/>
            <p:cNvSpPr/>
            <p:nvPr/>
          </p:nvSpPr>
          <p:spPr>
            <a:xfrm>
              <a:off x="4581372" y="1493600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4619494" y="16367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4600309" y="17627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4619494" y="18975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4615997" y="20129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4578431" y="21358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4487447" y="21769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6"/>
            <p:cNvSpPr/>
            <p:nvPr/>
          </p:nvSpPr>
          <p:spPr>
            <a:xfrm>
              <a:off x="4401976" y="22564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6"/>
            <p:cNvSpPr/>
            <p:nvPr/>
          </p:nvSpPr>
          <p:spPr>
            <a:xfrm>
              <a:off x="4332018" y="2336349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6"/>
            <p:cNvSpPr/>
            <p:nvPr/>
          </p:nvSpPr>
          <p:spPr>
            <a:xfrm>
              <a:off x="4376738" y="2477651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3205009" y="16778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6"/>
            <p:cNvSpPr/>
            <p:nvPr/>
          </p:nvSpPr>
          <p:spPr>
            <a:xfrm>
              <a:off x="3243394" y="18422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6"/>
            <p:cNvSpPr/>
            <p:nvPr/>
          </p:nvSpPr>
          <p:spPr>
            <a:xfrm>
              <a:off x="3284509" y="19386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6"/>
            <p:cNvSpPr/>
            <p:nvPr/>
          </p:nvSpPr>
          <p:spPr>
            <a:xfrm>
              <a:off x="3376616" y="2052842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6"/>
            <p:cNvSpPr/>
            <p:nvPr/>
          </p:nvSpPr>
          <p:spPr>
            <a:xfrm>
              <a:off x="3448584" y="21166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6"/>
            <p:cNvSpPr/>
            <p:nvPr/>
          </p:nvSpPr>
          <p:spPr>
            <a:xfrm>
              <a:off x="3556402" y="22438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6"/>
            <p:cNvSpPr/>
            <p:nvPr/>
          </p:nvSpPr>
          <p:spPr>
            <a:xfrm>
              <a:off x="3630334" y="23363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6"/>
            <p:cNvSpPr/>
            <p:nvPr/>
          </p:nvSpPr>
          <p:spPr>
            <a:xfrm>
              <a:off x="3649527" y="24776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6"/>
            <p:cNvSpPr/>
            <p:nvPr/>
          </p:nvSpPr>
          <p:spPr>
            <a:xfrm>
              <a:off x="3597509" y="25805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3581877" y="2745220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3639207" y="2812115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3751102" y="2925473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46"/>
          <p:cNvGrpSpPr/>
          <p:nvPr/>
        </p:nvGrpSpPr>
        <p:grpSpPr>
          <a:xfrm>
            <a:off x="892347" y="4247346"/>
            <a:ext cx="504673" cy="934075"/>
            <a:chOff x="2872172" y="647196"/>
            <a:chExt cx="504673" cy="934075"/>
          </a:xfrm>
        </p:grpSpPr>
        <p:sp>
          <p:nvSpPr>
            <p:cNvPr id="2677" name="Google Shape;2677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0" name="Google Shape;2710;p46"/>
          <p:cNvSpPr/>
          <p:nvPr/>
        </p:nvSpPr>
        <p:spPr>
          <a:xfrm rot="10800000">
            <a:off x="848238" y="299047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3" name="Google Shape;2713;p46"/>
          <p:cNvGrpSpPr/>
          <p:nvPr/>
        </p:nvGrpSpPr>
        <p:grpSpPr>
          <a:xfrm>
            <a:off x="30683" y="3884489"/>
            <a:ext cx="809736" cy="1205510"/>
            <a:chOff x="5582530" y="2106928"/>
            <a:chExt cx="1959197" cy="2916792"/>
          </a:xfrm>
        </p:grpSpPr>
        <p:sp>
          <p:nvSpPr>
            <p:cNvPr id="2714" name="Google Shape;2714;p46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6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6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6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6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6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6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6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6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6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6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6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6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6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6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6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6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6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6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6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6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6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6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6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6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6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6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6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4DE3518-6B40-78EE-58A9-31620A00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69" y="3710267"/>
            <a:ext cx="5444865" cy="11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82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7" name="Google Shape;2417;p46"/>
          <p:cNvGrpSpPr/>
          <p:nvPr/>
        </p:nvGrpSpPr>
        <p:grpSpPr>
          <a:xfrm flipH="1">
            <a:off x="1283476" y="4179503"/>
            <a:ext cx="504673" cy="934075"/>
            <a:chOff x="2872172" y="647196"/>
            <a:chExt cx="504673" cy="934075"/>
          </a:xfrm>
        </p:grpSpPr>
        <p:sp>
          <p:nvSpPr>
            <p:cNvPr id="2418" name="Google Shape;2418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46"/>
          <p:cNvGrpSpPr/>
          <p:nvPr/>
        </p:nvGrpSpPr>
        <p:grpSpPr>
          <a:xfrm>
            <a:off x="669178" y="3356504"/>
            <a:ext cx="898036" cy="1829363"/>
            <a:chOff x="2935875" y="1029025"/>
            <a:chExt cx="1514650" cy="3085450"/>
          </a:xfrm>
        </p:grpSpPr>
        <p:sp>
          <p:nvSpPr>
            <p:cNvPr id="2449" name="Google Shape;2449;p46"/>
            <p:cNvSpPr/>
            <p:nvPr/>
          </p:nvSpPr>
          <p:spPr>
            <a:xfrm>
              <a:off x="3281900" y="1722475"/>
              <a:ext cx="602925" cy="2392000"/>
            </a:xfrm>
            <a:custGeom>
              <a:avLst/>
              <a:gdLst/>
              <a:ahLst/>
              <a:cxnLst/>
              <a:rect l="l" t="t" r="r" b="b"/>
              <a:pathLst>
                <a:path w="24117" h="95680" extrusionOk="0">
                  <a:moveTo>
                    <a:pt x="23218" y="1"/>
                  </a:moveTo>
                  <a:cubicBezTo>
                    <a:pt x="23218" y="1"/>
                    <a:pt x="23331" y="1826"/>
                    <a:pt x="23527" y="4521"/>
                  </a:cubicBezTo>
                  <a:cubicBezTo>
                    <a:pt x="23668" y="5897"/>
                    <a:pt x="23611" y="7469"/>
                    <a:pt x="23555" y="9181"/>
                  </a:cubicBezTo>
                  <a:cubicBezTo>
                    <a:pt x="23527" y="10024"/>
                    <a:pt x="23499" y="10894"/>
                    <a:pt x="23471" y="11792"/>
                  </a:cubicBezTo>
                  <a:cubicBezTo>
                    <a:pt x="23443" y="12663"/>
                    <a:pt x="23275" y="13561"/>
                    <a:pt x="23190" y="14459"/>
                  </a:cubicBezTo>
                  <a:cubicBezTo>
                    <a:pt x="22966" y="16256"/>
                    <a:pt x="22825" y="18053"/>
                    <a:pt x="22404" y="19681"/>
                  </a:cubicBezTo>
                  <a:cubicBezTo>
                    <a:pt x="22011" y="21338"/>
                    <a:pt x="21758" y="22882"/>
                    <a:pt x="21365" y="24173"/>
                  </a:cubicBezTo>
                  <a:cubicBezTo>
                    <a:pt x="20579" y="26728"/>
                    <a:pt x="20074" y="28469"/>
                    <a:pt x="20074" y="28469"/>
                  </a:cubicBezTo>
                  <a:cubicBezTo>
                    <a:pt x="18895" y="31697"/>
                    <a:pt x="17660" y="34926"/>
                    <a:pt x="16144" y="38014"/>
                  </a:cubicBezTo>
                  <a:cubicBezTo>
                    <a:pt x="15470" y="39614"/>
                    <a:pt x="14628" y="41130"/>
                    <a:pt x="13841" y="42646"/>
                  </a:cubicBezTo>
                  <a:lnTo>
                    <a:pt x="11455" y="47279"/>
                  </a:lnTo>
                  <a:cubicBezTo>
                    <a:pt x="8142" y="53483"/>
                    <a:pt x="5531" y="60081"/>
                    <a:pt x="3706" y="66875"/>
                  </a:cubicBezTo>
                  <a:cubicBezTo>
                    <a:pt x="3706" y="66875"/>
                    <a:pt x="3594" y="67296"/>
                    <a:pt x="3398" y="68082"/>
                  </a:cubicBezTo>
                  <a:cubicBezTo>
                    <a:pt x="3173" y="68840"/>
                    <a:pt x="2864" y="69935"/>
                    <a:pt x="2612" y="71283"/>
                  </a:cubicBezTo>
                  <a:cubicBezTo>
                    <a:pt x="2359" y="72630"/>
                    <a:pt x="2022" y="74202"/>
                    <a:pt x="1685" y="75859"/>
                  </a:cubicBezTo>
                  <a:cubicBezTo>
                    <a:pt x="1460" y="77571"/>
                    <a:pt x="1208" y="79368"/>
                    <a:pt x="955" y="81165"/>
                  </a:cubicBezTo>
                  <a:cubicBezTo>
                    <a:pt x="674" y="82962"/>
                    <a:pt x="590" y="84787"/>
                    <a:pt x="450" y="86499"/>
                  </a:cubicBezTo>
                  <a:cubicBezTo>
                    <a:pt x="366" y="87341"/>
                    <a:pt x="281" y="88156"/>
                    <a:pt x="225" y="88942"/>
                  </a:cubicBezTo>
                  <a:cubicBezTo>
                    <a:pt x="197" y="89728"/>
                    <a:pt x="169" y="90458"/>
                    <a:pt x="169" y="91132"/>
                  </a:cubicBezTo>
                  <a:cubicBezTo>
                    <a:pt x="57" y="93855"/>
                    <a:pt x="1" y="95680"/>
                    <a:pt x="1" y="95680"/>
                  </a:cubicBezTo>
                  <a:cubicBezTo>
                    <a:pt x="1" y="95680"/>
                    <a:pt x="141" y="93855"/>
                    <a:pt x="394" y="91160"/>
                  </a:cubicBezTo>
                  <a:cubicBezTo>
                    <a:pt x="450" y="90486"/>
                    <a:pt x="534" y="89756"/>
                    <a:pt x="590" y="88970"/>
                  </a:cubicBezTo>
                  <a:cubicBezTo>
                    <a:pt x="674" y="88184"/>
                    <a:pt x="815" y="87398"/>
                    <a:pt x="927" y="86555"/>
                  </a:cubicBezTo>
                  <a:cubicBezTo>
                    <a:pt x="1180" y="84871"/>
                    <a:pt x="1348" y="83074"/>
                    <a:pt x="1713" y="81305"/>
                  </a:cubicBezTo>
                  <a:cubicBezTo>
                    <a:pt x="2050" y="79509"/>
                    <a:pt x="2387" y="77740"/>
                    <a:pt x="2724" y="76083"/>
                  </a:cubicBezTo>
                  <a:cubicBezTo>
                    <a:pt x="3145" y="74455"/>
                    <a:pt x="3538" y="72939"/>
                    <a:pt x="3875" y="71620"/>
                  </a:cubicBezTo>
                  <a:cubicBezTo>
                    <a:pt x="4184" y="70300"/>
                    <a:pt x="4549" y="69233"/>
                    <a:pt x="4801" y="68503"/>
                  </a:cubicBezTo>
                  <a:cubicBezTo>
                    <a:pt x="5054" y="67745"/>
                    <a:pt x="5194" y="67324"/>
                    <a:pt x="5194" y="67324"/>
                  </a:cubicBezTo>
                  <a:cubicBezTo>
                    <a:pt x="7328" y="60755"/>
                    <a:pt x="10079" y="54382"/>
                    <a:pt x="13308" y="48289"/>
                  </a:cubicBezTo>
                  <a:lnTo>
                    <a:pt x="15666" y="43601"/>
                  </a:lnTo>
                  <a:cubicBezTo>
                    <a:pt x="16452" y="42057"/>
                    <a:pt x="17267" y="40485"/>
                    <a:pt x="17912" y="38856"/>
                  </a:cubicBezTo>
                  <a:cubicBezTo>
                    <a:pt x="19372" y="35656"/>
                    <a:pt x="20523" y="32287"/>
                    <a:pt x="21534" y="28918"/>
                  </a:cubicBezTo>
                  <a:cubicBezTo>
                    <a:pt x="21534" y="28918"/>
                    <a:pt x="21983" y="27149"/>
                    <a:pt x="22629" y="24482"/>
                  </a:cubicBezTo>
                  <a:cubicBezTo>
                    <a:pt x="22966" y="23163"/>
                    <a:pt x="23134" y="21562"/>
                    <a:pt x="23415" y="19878"/>
                  </a:cubicBezTo>
                  <a:cubicBezTo>
                    <a:pt x="23780" y="18193"/>
                    <a:pt x="23836" y="16340"/>
                    <a:pt x="23948" y="14515"/>
                  </a:cubicBezTo>
                  <a:cubicBezTo>
                    <a:pt x="24004" y="13617"/>
                    <a:pt x="24117" y="12719"/>
                    <a:pt x="24117" y="11820"/>
                  </a:cubicBezTo>
                  <a:cubicBezTo>
                    <a:pt x="24089" y="10922"/>
                    <a:pt x="24061" y="10024"/>
                    <a:pt x="24033" y="9181"/>
                  </a:cubicBezTo>
                  <a:cubicBezTo>
                    <a:pt x="24004" y="7469"/>
                    <a:pt x="23976" y="5868"/>
                    <a:pt x="23752" y="4521"/>
                  </a:cubicBezTo>
                  <a:cubicBezTo>
                    <a:pt x="23443" y="1826"/>
                    <a:pt x="23218" y="1"/>
                    <a:pt x="23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3500175" y="2611750"/>
              <a:ext cx="48450" cy="431675"/>
            </a:xfrm>
            <a:custGeom>
              <a:avLst/>
              <a:gdLst/>
              <a:ahLst/>
              <a:cxnLst/>
              <a:rect l="l" t="t" r="r" b="b"/>
              <a:pathLst>
                <a:path w="1938" h="172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38" y="1208"/>
                    <a:pt x="590" y="2443"/>
                  </a:cubicBezTo>
                  <a:cubicBezTo>
                    <a:pt x="703" y="3089"/>
                    <a:pt x="843" y="3706"/>
                    <a:pt x="927" y="4184"/>
                  </a:cubicBezTo>
                  <a:cubicBezTo>
                    <a:pt x="983" y="4633"/>
                    <a:pt x="1040" y="4970"/>
                    <a:pt x="1040" y="4970"/>
                  </a:cubicBezTo>
                  <a:cubicBezTo>
                    <a:pt x="1376" y="7356"/>
                    <a:pt x="1545" y="9799"/>
                    <a:pt x="1433" y="12241"/>
                  </a:cubicBezTo>
                  <a:cubicBezTo>
                    <a:pt x="1433" y="12241"/>
                    <a:pt x="1433" y="12550"/>
                    <a:pt x="1405" y="13027"/>
                  </a:cubicBezTo>
                  <a:cubicBezTo>
                    <a:pt x="1376" y="13505"/>
                    <a:pt x="1320" y="14122"/>
                    <a:pt x="1264" y="14768"/>
                  </a:cubicBezTo>
                  <a:cubicBezTo>
                    <a:pt x="1096" y="16031"/>
                    <a:pt x="871" y="17267"/>
                    <a:pt x="871" y="17267"/>
                  </a:cubicBezTo>
                  <a:cubicBezTo>
                    <a:pt x="871" y="17267"/>
                    <a:pt x="1180" y="16031"/>
                    <a:pt x="1405" y="14796"/>
                  </a:cubicBezTo>
                  <a:cubicBezTo>
                    <a:pt x="1489" y="14150"/>
                    <a:pt x="1573" y="13533"/>
                    <a:pt x="1629" y="13055"/>
                  </a:cubicBezTo>
                  <a:cubicBezTo>
                    <a:pt x="1685" y="12578"/>
                    <a:pt x="1713" y="12269"/>
                    <a:pt x="1713" y="12269"/>
                  </a:cubicBezTo>
                  <a:cubicBezTo>
                    <a:pt x="1938" y="9827"/>
                    <a:pt x="1770" y="7328"/>
                    <a:pt x="1292" y="4914"/>
                  </a:cubicBezTo>
                  <a:cubicBezTo>
                    <a:pt x="1292" y="4914"/>
                    <a:pt x="1236" y="4605"/>
                    <a:pt x="1152" y="4128"/>
                  </a:cubicBezTo>
                  <a:cubicBezTo>
                    <a:pt x="1040" y="3650"/>
                    <a:pt x="871" y="3061"/>
                    <a:pt x="731" y="2415"/>
                  </a:cubicBezTo>
                  <a:cubicBezTo>
                    <a:pt x="394" y="1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3645475" y="1868475"/>
              <a:ext cx="188125" cy="515200"/>
            </a:xfrm>
            <a:custGeom>
              <a:avLst/>
              <a:gdLst/>
              <a:ahLst/>
              <a:cxnLst/>
              <a:rect l="l" t="t" r="r" b="b"/>
              <a:pathLst>
                <a:path w="7525" h="20608" extrusionOk="0">
                  <a:moveTo>
                    <a:pt x="0" y="0"/>
                  </a:moveTo>
                  <a:cubicBezTo>
                    <a:pt x="1" y="1"/>
                    <a:pt x="786" y="1404"/>
                    <a:pt x="1544" y="2836"/>
                  </a:cubicBezTo>
                  <a:cubicBezTo>
                    <a:pt x="1909" y="3538"/>
                    <a:pt x="2246" y="4268"/>
                    <a:pt x="2527" y="4801"/>
                  </a:cubicBezTo>
                  <a:cubicBezTo>
                    <a:pt x="2780" y="5335"/>
                    <a:pt x="2948" y="5700"/>
                    <a:pt x="2948" y="5700"/>
                  </a:cubicBezTo>
                  <a:cubicBezTo>
                    <a:pt x="4211" y="8507"/>
                    <a:pt x="5334" y="11371"/>
                    <a:pt x="6205" y="14347"/>
                  </a:cubicBezTo>
                  <a:lnTo>
                    <a:pt x="6205" y="14319"/>
                  </a:lnTo>
                  <a:cubicBezTo>
                    <a:pt x="6205" y="14319"/>
                    <a:pt x="6345" y="14712"/>
                    <a:pt x="6514" y="15273"/>
                  </a:cubicBezTo>
                  <a:cubicBezTo>
                    <a:pt x="6654" y="15863"/>
                    <a:pt x="6822" y="16649"/>
                    <a:pt x="7019" y="17435"/>
                  </a:cubicBezTo>
                  <a:cubicBezTo>
                    <a:pt x="7215" y="18221"/>
                    <a:pt x="7272" y="19007"/>
                    <a:pt x="7384" y="19597"/>
                  </a:cubicBezTo>
                  <a:cubicBezTo>
                    <a:pt x="7468" y="20186"/>
                    <a:pt x="7524" y="20607"/>
                    <a:pt x="7524" y="20607"/>
                  </a:cubicBezTo>
                  <a:cubicBezTo>
                    <a:pt x="7524" y="20607"/>
                    <a:pt x="7468" y="20186"/>
                    <a:pt x="7412" y="19597"/>
                  </a:cubicBezTo>
                  <a:cubicBezTo>
                    <a:pt x="7356" y="19007"/>
                    <a:pt x="7328" y="18193"/>
                    <a:pt x="7159" y="17407"/>
                  </a:cubicBezTo>
                  <a:cubicBezTo>
                    <a:pt x="7019" y="16621"/>
                    <a:pt x="6879" y="15806"/>
                    <a:pt x="6794" y="15217"/>
                  </a:cubicBezTo>
                  <a:cubicBezTo>
                    <a:pt x="6626" y="14627"/>
                    <a:pt x="6542" y="14234"/>
                    <a:pt x="6542" y="14234"/>
                  </a:cubicBezTo>
                  <a:cubicBezTo>
                    <a:pt x="5840" y="11230"/>
                    <a:pt x="4689" y="8282"/>
                    <a:pt x="3257" y="5559"/>
                  </a:cubicBezTo>
                  <a:cubicBezTo>
                    <a:pt x="3257" y="5559"/>
                    <a:pt x="3060" y="5194"/>
                    <a:pt x="2780" y="4661"/>
                  </a:cubicBezTo>
                  <a:cubicBezTo>
                    <a:pt x="2499" y="4127"/>
                    <a:pt x="2078" y="3454"/>
                    <a:pt x="1685" y="2752"/>
                  </a:cubicBezTo>
                  <a:cubicBezTo>
                    <a:pt x="871" y="134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809000" y="1950600"/>
              <a:ext cx="371325" cy="492725"/>
            </a:xfrm>
            <a:custGeom>
              <a:avLst/>
              <a:gdLst/>
              <a:ahLst/>
              <a:cxnLst/>
              <a:rect l="l" t="t" r="r" b="b"/>
              <a:pathLst>
                <a:path w="14853" h="19709" extrusionOk="0">
                  <a:moveTo>
                    <a:pt x="14852" y="0"/>
                  </a:moveTo>
                  <a:cubicBezTo>
                    <a:pt x="14852" y="1"/>
                    <a:pt x="13532" y="1236"/>
                    <a:pt x="12213" y="2471"/>
                  </a:cubicBezTo>
                  <a:lnTo>
                    <a:pt x="9602" y="4997"/>
                  </a:lnTo>
                  <a:cubicBezTo>
                    <a:pt x="7104" y="7440"/>
                    <a:pt x="4745" y="10051"/>
                    <a:pt x="2864" y="13027"/>
                  </a:cubicBezTo>
                  <a:cubicBezTo>
                    <a:pt x="2864" y="13027"/>
                    <a:pt x="1882" y="14571"/>
                    <a:pt x="1152" y="16255"/>
                  </a:cubicBezTo>
                  <a:cubicBezTo>
                    <a:pt x="759" y="17070"/>
                    <a:pt x="478" y="17940"/>
                    <a:pt x="281" y="18614"/>
                  </a:cubicBezTo>
                  <a:cubicBezTo>
                    <a:pt x="113" y="19259"/>
                    <a:pt x="1" y="19709"/>
                    <a:pt x="1" y="19709"/>
                  </a:cubicBezTo>
                  <a:lnTo>
                    <a:pt x="338" y="18614"/>
                  </a:lnTo>
                  <a:cubicBezTo>
                    <a:pt x="562" y="17968"/>
                    <a:pt x="899" y="17126"/>
                    <a:pt x="1320" y="16340"/>
                  </a:cubicBezTo>
                  <a:cubicBezTo>
                    <a:pt x="2134" y="14711"/>
                    <a:pt x="3173" y="13251"/>
                    <a:pt x="3173" y="13251"/>
                  </a:cubicBezTo>
                  <a:cubicBezTo>
                    <a:pt x="5194" y="10416"/>
                    <a:pt x="7525" y="7833"/>
                    <a:pt x="9883" y="5278"/>
                  </a:cubicBezTo>
                  <a:cubicBezTo>
                    <a:pt x="9883" y="5278"/>
                    <a:pt x="11118" y="3931"/>
                    <a:pt x="12354" y="2611"/>
                  </a:cubicBezTo>
                  <a:lnTo>
                    <a:pt x="14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569675" y="2572450"/>
              <a:ext cx="557300" cy="405700"/>
            </a:xfrm>
            <a:custGeom>
              <a:avLst/>
              <a:gdLst/>
              <a:ahLst/>
              <a:cxnLst/>
              <a:rect l="l" t="t" r="r" b="b"/>
              <a:pathLst>
                <a:path w="22292" h="16228" extrusionOk="0">
                  <a:moveTo>
                    <a:pt x="22292" y="0"/>
                  </a:moveTo>
                  <a:cubicBezTo>
                    <a:pt x="22291" y="1"/>
                    <a:pt x="20382" y="730"/>
                    <a:pt x="18530" y="1544"/>
                  </a:cubicBezTo>
                  <a:cubicBezTo>
                    <a:pt x="16620" y="2331"/>
                    <a:pt x="14796" y="3201"/>
                    <a:pt x="14796" y="3201"/>
                  </a:cubicBezTo>
                  <a:cubicBezTo>
                    <a:pt x="11230" y="4885"/>
                    <a:pt x="7805" y="6963"/>
                    <a:pt x="4941" y="9714"/>
                  </a:cubicBezTo>
                  <a:cubicBezTo>
                    <a:pt x="4941" y="9714"/>
                    <a:pt x="3425" y="11118"/>
                    <a:pt x="2190" y="12774"/>
                  </a:cubicBezTo>
                  <a:cubicBezTo>
                    <a:pt x="1881" y="13167"/>
                    <a:pt x="1600" y="13589"/>
                    <a:pt x="1320" y="13982"/>
                  </a:cubicBezTo>
                  <a:cubicBezTo>
                    <a:pt x="1067" y="14403"/>
                    <a:pt x="786" y="14768"/>
                    <a:pt x="618" y="15105"/>
                  </a:cubicBezTo>
                  <a:cubicBezTo>
                    <a:pt x="253" y="15778"/>
                    <a:pt x="0" y="16228"/>
                    <a:pt x="0" y="16228"/>
                  </a:cubicBezTo>
                  <a:cubicBezTo>
                    <a:pt x="0" y="16228"/>
                    <a:pt x="281" y="15778"/>
                    <a:pt x="674" y="15133"/>
                  </a:cubicBezTo>
                  <a:cubicBezTo>
                    <a:pt x="871" y="14824"/>
                    <a:pt x="1151" y="14459"/>
                    <a:pt x="1432" y="14066"/>
                  </a:cubicBezTo>
                  <a:cubicBezTo>
                    <a:pt x="1713" y="13701"/>
                    <a:pt x="2022" y="13280"/>
                    <a:pt x="2358" y="12915"/>
                  </a:cubicBezTo>
                  <a:cubicBezTo>
                    <a:pt x="3678" y="11343"/>
                    <a:pt x="5222" y="10051"/>
                    <a:pt x="5222" y="10051"/>
                  </a:cubicBezTo>
                  <a:cubicBezTo>
                    <a:pt x="8198" y="7496"/>
                    <a:pt x="11539" y="5447"/>
                    <a:pt x="14992" y="3594"/>
                  </a:cubicBezTo>
                  <a:cubicBezTo>
                    <a:pt x="14992" y="3594"/>
                    <a:pt x="16761" y="2611"/>
                    <a:pt x="18614" y="1741"/>
                  </a:cubicBezTo>
                  <a:cubicBezTo>
                    <a:pt x="20438" y="843"/>
                    <a:pt x="22291" y="1"/>
                    <a:pt x="22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2935875" y="2062900"/>
              <a:ext cx="774900" cy="646875"/>
            </a:xfrm>
            <a:custGeom>
              <a:avLst/>
              <a:gdLst/>
              <a:ahLst/>
              <a:cxnLst/>
              <a:rect l="l" t="t" r="r" b="b"/>
              <a:pathLst>
                <a:path w="30996" h="25875" extrusionOk="0">
                  <a:moveTo>
                    <a:pt x="1" y="0"/>
                  </a:moveTo>
                  <a:lnTo>
                    <a:pt x="1" y="0"/>
                  </a:lnTo>
                  <a:cubicBezTo>
                    <a:pt x="2836" y="2892"/>
                    <a:pt x="6233" y="5924"/>
                    <a:pt x="7974" y="9686"/>
                  </a:cubicBezTo>
                  <a:cubicBezTo>
                    <a:pt x="7441" y="9574"/>
                    <a:pt x="6570" y="9377"/>
                    <a:pt x="6037" y="9237"/>
                  </a:cubicBezTo>
                  <a:lnTo>
                    <a:pt x="6037" y="9237"/>
                  </a:lnTo>
                  <a:cubicBezTo>
                    <a:pt x="7104" y="10247"/>
                    <a:pt x="8030" y="11932"/>
                    <a:pt x="9097" y="12943"/>
                  </a:cubicBezTo>
                  <a:cubicBezTo>
                    <a:pt x="8395" y="12774"/>
                    <a:pt x="7441" y="12914"/>
                    <a:pt x="6542" y="12718"/>
                  </a:cubicBezTo>
                  <a:lnTo>
                    <a:pt x="6542" y="12718"/>
                  </a:lnTo>
                  <a:cubicBezTo>
                    <a:pt x="7665" y="13532"/>
                    <a:pt x="8788" y="15104"/>
                    <a:pt x="9939" y="15750"/>
                  </a:cubicBezTo>
                  <a:cubicBezTo>
                    <a:pt x="9209" y="15750"/>
                    <a:pt x="8199" y="16087"/>
                    <a:pt x="7469" y="16115"/>
                  </a:cubicBezTo>
                  <a:cubicBezTo>
                    <a:pt x="8929" y="17013"/>
                    <a:pt x="11090" y="18080"/>
                    <a:pt x="12045" y="19596"/>
                  </a:cubicBezTo>
                  <a:cubicBezTo>
                    <a:pt x="11062" y="19737"/>
                    <a:pt x="9658" y="20354"/>
                    <a:pt x="9069" y="20410"/>
                  </a:cubicBezTo>
                  <a:cubicBezTo>
                    <a:pt x="10613" y="20944"/>
                    <a:pt x="12382" y="22095"/>
                    <a:pt x="13420" y="23274"/>
                  </a:cubicBezTo>
                  <a:cubicBezTo>
                    <a:pt x="12999" y="23555"/>
                    <a:pt x="12382" y="23779"/>
                    <a:pt x="11989" y="23892"/>
                  </a:cubicBezTo>
                  <a:cubicBezTo>
                    <a:pt x="13692" y="25257"/>
                    <a:pt x="15650" y="25874"/>
                    <a:pt x="17607" y="25874"/>
                  </a:cubicBezTo>
                  <a:cubicBezTo>
                    <a:pt x="20518" y="25874"/>
                    <a:pt x="23427" y="24508"/>
                    <a:pt x="25493" y="22207"/>
                  </a:cubicBezTo>
                  <a:lnTo>
                    <a:pt x="25493" y="22179"/>
                  </a:lnTo>
                  <a:cubicBezTo>
                    <a:pt x="27682" y="19905"/>
                    <a:pt x="30995" y="13420"/>
                    <a:pt x="26672" y="11286"/>
                  </a:cubicBezTo>
                  <a:lnTo>
                    <a:pt x="26672" y="11286"/>
                  </a:lnTo>
                  <a:cubicBezTo>
                    <a:pt x="26503" y="11988"/>
                    <a:pt x="26307" y="12858"/>
                    <a:pt x="26307" y="13616"/>
                  </a:cubicBezTo>
                  <a:cubicBezTo>
                    <a:pt x="23864" y="11370"/>
                    <a:pt x="24033" y="7300"/>
                    <a:pt x="20804" y="5250"/>
                  </a:cubicBezTo>
                  <a:lnTo>
                    <a:pt x="20804" y="5250"/>
                  </a:lnTo>
                  <a:cubicBezTo>
                    <a:pt x="20944" y="6205"/>
                    <a:pt x="20860" y="7496"/>
                    <a:pt x="21001" y="8451"/>
                  </a:cubicBezTo>
                  <a:cubicBezTo>
                    <a:pt x="18670" y="7356"/>
                    <a:pt x="17379" y="4801"/>
                    <a:pt x="15077" y="3538"/>
                  </a:cubicBezTo>
                  <a:lnTo>
                    <a:pt x="15077" y="3538"/>
                  </a:lnTo>
                  <a:cubicBezTo>
                    <a:pt x="15105" y="4267"/>
                    <a:pt x="14880" y="5334"/>
                    <a:pt x="15049" y="6120"/>
                  </a:cubicBezTo>
                  <a:cubicBezTo>
                    <a:pt x="13336" y="4801"/>
                    <a:pt x="11427" y="3425"/>
                    <a:pt x="9378" y="2555"/>
                  </a:cubicBezTo>
                  <a:lnTo>
                    <a:pt x="9378" y="2555"/>
                  </a:lnTo>
                  <a:cubicBezTo>
                    <a:pt x="9939" y="3425"/>
                    <a:pt x="10276" y="4436"/>
                    <a:pt x="10838" y="5138"/>
                  </a:cubicBezTo>
                  <a:cubicBezTo>
                    <a:pt x="7188" y="3341"/>
                    <a:pt x="4072" y="75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65725" y="2152725"/>
              <a:ext cx="463250" cy="511700"/>
            </a:xfrm>
            <a:custGeom>
              <a:avLst/>
              <a:gdLst/>
              <a:ahLst/>
              <a:cxnLst/>
              <a:rect l="l" t="t" r="r" b="b"/>
              <a:pathLst>
                <a:path w="18530" h="20468" extrusionOk="0">
                  <a:moveTo>
                    <a:pt x="1" y="1"/>
                  </a:moveTo>
                  <a:cubicBezTo>
                    <a:pt x="2050" y="1826"/>
                    <a:pt x="3903" y="3791"/>
                    <a:pt x="5616" y="5868"/>
                  </a:cubicBezTo>
                  <a:cubicBezTo>
                    <a:pt x="6851" y="7356"/>
                    <a:pt x="8114" y="8760"/>
                    <a:pt x="9434" y="10164"/>
                  </a:cubicBezTo>
                  <a:cubicBezTo>
                    <a:pt x="10725" y="11539"/>
                    <a:pt x="12045" y="12887"/>
                    <a:pt x="13420" y="14235"/>
                  </a:cubicBezTo>
                  <a:cubicBezTo>
                    <a:pt x="15301" y="16088"/>
                    <a:pt x="17070" y="18137"/>
                    <a:pt x="18530" y="20467"/>
                  </a:cubicBezTo>
                  <a:cubicBezTo>
                    <a:pt x="17828" y="17828"/>
                    <a:pt x="16733" y="15245"/>
                    <a:pt x="15414" y="12747"/>
                  </a:cubicBezTo>
                  <a:cubicBezTo>
                    <a:pt x="14431" y="10978"/>
                    <a:pt x="13252" y="9321"/>
                    <a:pt x="11876" y="7862"/>
                  </a:cubicBezTo>
                  <a:cubicBezTo>
                    <a:pt x="10501" y="6374"/>
                    <a:pt x="8956" y="5082"/>
                    <a:pt x="7244" y="3987"/>
                  </a:cubicBezTo>
                  <a:cubicBezTo>
                    <a:pt x="4914" y="2499"/>
                    <a:pt x="2499" y="115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3269275" y="2599250"/>
              <a:ext cx="244275" cy="40600"/>
            </a:xfrm>
            <a:custGeom>
              <a:avLst/>
              <a:gdLst/>
              <a:ahLst/>
              <a:cxnLst/>
              <a:rect l="l" t="t" r="r" b="b"/>
              <a:pathLst>
                <a:path w="9771" h="1624" extrusionOk="0">
                  <a:moveTo>
                    <a:pt x="3655" y="0"/>
                  </a:moveTo>
                  <a:cubicBezTo>
                    <a:pt x="3401" y="0"/>
                    <a:pt x="3146" y="8"/>
                    <a:pt x="2892" y="23"/>
                  </a:cubicBezTo>
                  <a:lnTo>
                    <a:pt x="0" y="164"/>
                  </a:lnTo>
                  <a:lnTo>
                    <a:pt x="2808" y="894"/>
                  </a:lnTo>
                  <a:cubicBezTo>
                    <a:pt x="4155" y="1231"/>
                    <a:pt x="5503" y="1371"/>
                    <a:pt x="6879" y="1399"/>
                  </a:cubicBezTo>
                  <a:cubicBezTo>
                    <a:pt x="7861" y="1427"/>
                    <a:pt x="8816" y="1483"/>
                    <a:pt x="9770" y="1624"/>
                  </a:cubicBezTo>
                  <a:cubicBezTo>
                    <a:pt x="8900" y="1202"/>
                    <a:pt x="7973" y="837"/>
                    <a:pt x="7047" y="529"/>
                  </a:cubicBezTo>
                  <a:cubicBezTo>
                    <a:pt x="5944" y="161"/>
                    <a:pt x="4803" y="0"/>
                    <a:pt x="3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3229975" y="2519800"/>
              <a:ext cx="261100" cy="77225"/>
            </a:xfrm>
            <a:custGeom>
              <a:avLst/>
              <a:gdLst/>
              <a:ahLst/>
              <a:cxnLst/>
              <a:rect l="l" t="t" r="r" b="b"/>
              <a:pathLst>
                <a:path w="10444" h="3089" extrusionOk="0">
                  <a:moveTo>
                    <a:pt x="0" y="1"/>
                  </a:moveTo>
                  <a:cubicBezTo>
                    <a:pt x="955" y="506"/>
                    <a:pt x="1937" y="955"/>
                    <a:pt x="2920" y="1405"/>
                  </a:cubicBezTo>
                  <a:cubicBezTo>
                    <a:pt x="4352" y="1994"/>
                    <a:pt x="5840" y="2331"/>
                    <a:pt x="7328" y="2527"/>
                  </a:cubicBezTo>
                  <a:cubicBezTo>
                    <a:pt x="8366" y="2668"/>
                    <a:pt x="9433" y="2836"/>
                    <a:pt x="10444" y="3089"/>
                  </a:cubicBezTo>
                  <a:cubicBezTo>
                    <a:pt x="9545" y="2556"/>
                    <a:pt x="8591" y="2050"/>
                    <a:pt x="7608" y="1601"/>
                  </a:cubicBezTo>
                  <a:cubicBezTo>
                    <a:pt x="6177" y="955"/>
                    <a:pt x="4689" y="618"/>
                    <a:pt x="3173" y="450"/>
                  </a:cubicBezTo>
                  <a:cubicBezTo>
                    <a:pt x="2106" y="338"/>
                    <a:pt x="1067" y="2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177325" y="2427850"/>
              <a:ext cx="282175" cy="124975"/>
            </a:xfrm>
            <a:custGeom>
              <a:avLst/>
              <a:gdLst/>
              <a:ahLst/>
              <a:cxnLst/>
              <a:rect l="l" t="t" r="r" b="b"/>
              <a:pathLst>
                <a:path w="11287" h="4999" extrusionOk="0">
                  <a:moveTo>
                    <a:pt x="0" y="1"/>
                  </a:moveTo>
                  <a:lnTo>
                    <a:pt x="3117" y="1882"/>
                  </a:lnTo>
                  <a:cubicBezTo>
                    <a:pt x="4605" y="2780"/>
                    <a:pt x="6177" y="3426"/>
                    <a:pt x="7833" y="3903"/>
                  </a:cubicBezTo>
                  <a:cubicBezTo>
                    <a:pt x="8984" y="4240"/>
                    <a:pt x="10135" y="4605"/>
                    <a:pt x="11286" y="4998"/>
                  </a:cubicBezTo>
                  <a:cubicBezTo>
                    <a:pt x="10304" y="4268"/>
                    <a:pt x="9321" y="3595"/>
                    <a:pt x="8283" y="2921"/>
                  </a:cubicBezTo>
                  <a:lnTo>
                    <a:pt x="8311" y="2921"/>
                  </a:lnTo>
                  <a:cubicBezTo>
                    <a:pt x="6823" y="1966"/>
                    <a:pt x="5222" y="1264"/>
                    <a:pt x="3538" y="87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101525" y="2251700"/>
              <a:ext cx="203575" cy="100375"/>
            </a:xfrm>
            <a:custGeom>
              <a:avLst/>
              <a:gdLst/>
              <a:ahLst/>
              <a:cxnLst/>
              <a:rect l="l" t="t" r="r" b="b"/>
              <a:pathLst>
                <a:path w="8143" h="4015" extrusionOk="0">
                  <a:moveTo>
                    <a:pt x="0" y="0"/>
                  </a:moveTo>
                  <a:lnTo>
                    <a:pt x="0" y="0"/>
                  </a:lnTo>
                  <a:cubicBezTo>
                    <a:pt x="758" y="449"/>
                    <a:pt x="1516" y="899"/>
                    <a:pt x="2246" y="1376"/>
                  </a:cubicBezTo>
                  <a:cubicBezTo>
                    <a:pt x="3313" y="2078"/>
                    <a:pt x="4436" y="2639"/>
                    <a:pt x="5643" y="3060"/>
                  </a:cubicBezTo>
                  <a:cubicBezTo>
                    <a:pt x="6486" y="3369"/>
                    <a:pt x="7300" y="3678"/>
                    <a:pt x="8142" y="4015"/>
                  </a:cubicBezTo>
                  <a:cubicBezTo>
                    <a:pt x="7440" y="3453"/>
                    <a:pt x="6738" y="2892"/>
                    <a:pt x="6036" y="2358"/>
                  </a:cubicBezTo>
                  <a:cubicBezTo>
                    <a:pt x="4998" y="1572"/>
                    <a:pt x="3847" y="1011"/>
                    <a:pt x="2583" y="646"/>
                  </a:cubicBezTo>
                  <a:cubicBezTo>
                    <a:pt x="1741" y="421"/>
                    <a:pt x="871" y="1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223650" y="2173775"/>
              <a:ext cx="73725" cy="165675"/>
            </a:xfrm>
            <a:custGeom>
              <a:avLst/>
              <a:gdLst/>
              <a:ahLst/>
              <a:cxnLst/>
              <a:rect l="l" t="t" r="r" b="b"/>
              <a:pathLst>
                <a:path w="2949" h="6627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675"/>
                    <a:pt x="450" y="1348"/>
                    <a:pt x="646" y="2022"/>
                  </a:cubicBezTo>
                  <a:cubicBezTo>
                    <a:pt x="927" y="3005"/>
                    <a:pt x="1320" y="3931"/>
                    <a:pt x="1825" y="4802"/>
                  </a:cubicBezTo>
                  <a:lnTo>
                    <a:pt x="2948" y="6627"/>
                  </a:lnTo>
                  <a:lnTo>
                    <a:pt x="2443" y="4577"/>
                  </a:lnTo>
                  <a:lnTo>
                    <a:pt x="2415" y="4577"/>
                  </a:lnTo>
                  <a:cubicBezTo>
                    <a:pt x="2190" y="3566"/>
                    <a:pt x="1769" y="2640"/>
                    <a:pt x="1208" y="1770"/>
                  </a:cubicBezTo>
                  <a:cubicBezTo>
                    <a:pt x="843" y="1180"/>
                    <a:pt x="422" y="59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316300" y="2206075"/>
              <a:ext cx="49850" cy="176200"/>
            </a:xfrm>
            <a:custGeom>
              <a:avLst/>
              <a:gdLst/>
              <a:ahLst/>
              <a:cxnLst/>
              <a:rect l="l" t="t" r="r" b="b"/>
              <a:pathLst>
                <a:path w="1994" h="7048" extrusionOk="0">
                  <a:moveTo>
                    <a:pt x="0" y="0"/>
                  </a:moveTo>
                  <a:lnTo>
                    <a:pt x="0" y="0"/>
                  </a:lnTo>
                  <a:cubicBezTo>
                    <a:pt x="197" y="702"/>
                    <a:pt x="309" y="1404"/>
                    <a:pt x="421" y="2106"/>
                  </a:cubicBezTo>
                  <a:cubicBezTo>
                    <a:pt x="562" y="3117"/>
                    <a:pt x="843" y="4099"/>
                    <a:pt x="1236" y="5054"/>
                  </a:cubicBezTo>
                  <a:cubicBezTo>
                    <a:pt x="1488" y="5700"/>
                    <a:pt x="1769" y="6373"/>
                    <a:pt x="1994" y="7047"/>
                  </a:cubicBezTo>
                  <a:cubicBezTo>
                    <a:pt x="1994" y="6345"/>
                    <a:pt x="1909" y="5615"/>
                    <a:pt x="1853" y="4885"/>
                  </a:cubicBezTo>
                  <a:cubicBezTo>
                    <a:pt x="1769" y="3847"/>
                    <a:pt x="1488" y="2864"/>
                    <a:pt x="1039" y="1909"/>
                  </a:cubicBezTo>
                  <a:cubicBezTo>
                    <a:pt x="702" y="1264"/>
                    <a:pt x="393" y="6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437025" y="2296600"/>
              <a:ext cx="28800" cy="187425"/>
            </a:xfrm>
            <a:custGeom>
              <a:avLst/>
              <a:gdLst/>
              <a:ahLst/>
              <a:cxnLst/>
              <a:rect l="l" t="t" r="r" b="b"/>
              <a:pathLst>
                <a:path w="1152" h="7497" extrusionOk="0">
                  <a:moveTo>
                    <a:pt x="674" y="1"/>
                  </a:moveTo>
                  <a:cubicBezTo>
                    <a:pt x="646" y="731"/>
                    <a:pt x="534" y="1461"/>
                    <a:pt x="365" y="2163"/>
                  </a:cubicBezTo>
                  <a:cubicBezTo>
                    <a:pt x="169" y="3202"/>
                    <a:pt x="28" y="4212"/>
                    <a:pt x="28" y="5279"/>
                  </a:cubicBezTo>
                  <a:cubicBezTo>
                    <a:pt x="28" y="6009"/>
                    <a:pt x="0" y="6767"/>
                    <a:pt x="28" y="7497"/>
                  </a:cubicBezTo>
                  <a:cubicBezTo>
                    <a:pt x="225" y="6795"/>
                    <a:pt x="449" y="6093"/>
                    <a:pt x="674" y="5391"/>
                  </a:cubicBezTo>
                  <a:cubicBezTo>
                    <a:pt x="983" y="4353"/>
                    <a:pt x="1151" y="3286"/>
                    <a:pt x="1039" y="2219"/>
                  </a:cubicBezTo>
                  <a:cubicBezTo>
                    <a:pt x="983" y="1461"/>
                    <a:pt x="870" y="731"/>
                    <a:pt x="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3479125" y="2305025"/>
              <a:ext cx="47050" cy="252700"/>
            </a:xfrm>
            <a:custGeom>
              <a:avLst/>
              <a:gdLst/>
              <a:ahLst/>
              <a:cxnLst/>
              <a:rect l="l" t="t" r="r" b="b"/>
              <a:pathLst>
                <a:path w="1882" h="10108" extrusionOk="0">
                  <a:moveTo>
                    <a:pt x="1236" y="1"/>
                  </a:moveTo>
                  <a:cubicBezTo>
                    <a:pt x="1208" y="984"/>
                    <a:pt x="1067" y="1966"/>
                    <a:pt x="871" y="2921"/>
                  </a:cubicBezTo>
                  <a:cubicBezTo>
                    <a:pt x="562" y="4296"/>
                    <a:pt x="309" y="5672"/>
                    <a:pt x="225" y="7104"/>
                  </a:cubicBezTo>
                  <a:cubicBezTo>
                    <a:pt x="169" y="8086"/>
                    <a:pt x="85" y="9097"/>
                    <a:pt x="1" y="10108"/>
                  </a:cubicBezTo>
                  <a:cubicBezTo>
                    <a:pt x="366" y="9153"/>
                    <a:pt x="759" y="8227"/>
                    <a:pt x="1124" y="7300"/>
                  </a:cubicBezTo>
                  <a:cubicBezTo>
                    <a:pt x="1629" y="5925"/>
                    <a:pt x="1882" y="4465"/>
                    <a:pt x="1769" y="2977"/>
                  </a:cubicBezTo>
                  <a:cubicBezTo>
                    <a:pt x="1685" y="1966"/>
                    <a:pt x="1517" y="955"/>
                    <a:pt x="1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3505100" y="2382950"/>
              <a:ext cx="53375" cy="223200"/>
            </a:xfrm>
            <a:custGeom>
              <a:avLst/>
              <a:gdLst/>
              <a:ahLst/>
              <a:cxnLst/>
              <a:rect l="l" t="t" r="r" b="b"/>
              <a:pathLst>
                <a:path w="2135" h="8928" extrusionOk="0">
                  <a:moveTo>
                    <a:pt x="1797" y="0"/>
                  </a:moveTo>
                  <a:cubicBezTo>
                    <a:pt x="1797" y="899"/>
                    <a:pt x="1601" y="1769"/>
                    <a:pt x="1348" y="2611"/>
                  </a:cubicBezTo>
                  <a:cubicBezTo>
                    <a:pt x="983" y="3790"/>
                    <a:pt x="646" y="4997"/>
                    <a:pt x="450" y="6261"/>
                  </a:cubicBezTo>
                  <a:lnTo>
                    <a:pt x="0" y="8928"/>
                  </a:lnTo>
                  <a:lnTo>
                    <a:pt x="0" y="8928"/>
                  </a:lnTo>
                  <a:lnTo>
                    <a:pt x="1208" y="6514"/>
                  </a:lnTo>
                  <a:cubicBezTo>
                    <a:pt x="1797" y="5334"/>
                    <a:pt x="2134" y="4043"/>
                    <a:pt x="2134" y="2723"/>
                  </a:cubicBezTo>
                  <a:cubicBezTo>
                    <a:pt x="2134" y="1797"/>
                    <a:pt x="2050" y="871"/>
                    <a:pt x="1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3517025" y="2446100"/>
              <a:ext cx="97575" cy="200075"/>
            </a:xfrm>
            <a:custGeom>
              <a:avLst/>
              <a:gdLst/>
              <a:ahLst/>
              <a:cxnLst/>
              <a:rect l="l" t="t" r="r" b="b"/>
              <a:pathLst>
                <a:path w="3903" h="8003" extrusionOk="0">
                  <a:moveTo>
                    <a:pt x="3903" y="1"/>
                  </a:moveTo>
                  <a:lnTo>
                    <a:pt x="3903" y="1"/>
                  </a:lnTo>
                  <a:cubicBezTo>
                    <a:pt x="3594" y="815"/>
                    <a:pt x="3173" y="1573"/>
                    <a:pt x="2724" y="2303"/>
                  </a:cubicBezTo>
                  <a:cubicBezTo>
                    <a:pt x="2078" y="3342"/>
                    <a:pt x="1489" y="4409"/>
                    <a:pt x="1039" y="5588"/>
                  </a:cubicBezTo>
                  <a:cubicBezTo>
                    <a:pt x="702" y="6402"/>
                    <a:pt x="366" y="7188"/>
                    <a:pt x="1" y="8002"/>
                  </a:cubicBezTo>
                  <a:cubicBezTo>
                    <a:pt x="590" y="7328"/>
                    <a:pt x="1152" y="6655"/>
                    <a:pt x="1713" y="5981"/>
                  </a:cubicBezTo>
                  <a:cubicBezTo>
                    <a:pt x="2499" y="4998"/>
                    <a:pt x="3117" y="3847"/>
                    <a:pt x="3454" y="2612"/>
                  </a:cubicBezTo>
                  <a:cubicBezTo>
                    <a:pt x="3678" y="1742"/>
                    <a:pt x="3847" y="87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608975" y="1029025"/>
              <a:ext cx="555900" cy="823375"/>
            </a:xfrm>
            <a:custGeom>
              <a:avLst/>
              <a:gdLst/>
              <a:ahLst/>
              <a:cxnLst/>
              <a:rect l="l" t="t" r="r" b="b"/>
              <a:pathLst>
                <a:path w="22236" h="32935" extrusionOk="0">
                  <a:moveTo>
                    <a:pt x="3257" y="1"/>
                  </a:moveTo>
                  <a:lnTo>
                    <a:pt x="3257" y="1"/>
                  </a:lnTo>
                  <a:cubicBezTo>
                    <a:pt x="4127" y="4016"/>
                    <a:pt x="5363" y="8395"/>
                    <a:pt x="4801" y="12494"/>
                  </a:cubicBezTo>
                  <a:cubicBezTo>
                    <a:pt x="4436" y="12101"/>
                    <a:pt x="3790" y="11455"/>
                    <a:pt x="3426" y="11062"/>
                  </a:cubicBezTo>
                  <a:lnTo>
                    <a:pt x="3426" y="11062"/>
                  </a:lnTo>
                  <a:cubicBezTo>
                    <a:pt x="3790" y="12494"/>
                    <a:pt x="3650" y="14403"/>
                    <a:pt x="4015" y="15835"/>
                  </a:cubicBezTo>
                  <a:cubicBezTo>
                    <a:pt x="3510" y="15302"/>
                    <a:pt x="2611" y="14909"/>
                    <a:pt x="1994" y="14263"/>
                  </a:cubicBezTo>
                  <a:lnTo>
                    <a:pt x="1994" y="14263"/>
                  </a:lnTo>
                  <a:cubicBezTo>
                    <a:pt x="2471" y="15554"/>
                    <a:pt x="2583" y="17492"/>
                    <a:pt x="3229" y="18643"/>
                  </a:cubicBezTo>
                  <a:cubicBezTo>
                    <a:pt x="2583" y="18250"/>
                    <a:pt x="1573" y="17997"/>
                    <a:pt x="927" y="17576"/>
                  </a:cubicBezTo>
                  <a:lnTo>
                    <a:pt x="927" y="17576"/>
                  </a:lnTo>
                  <a:cubicBezTo>
                    <a:pt x="1685" y="19148"/>
                    <a:pt x="2948" y="21225"/>
                    <a:pt x="2920" y="23022"/>
                  </a:cubicBezTo>
                  <a:cubicBezTo>
                    <a:pt x="2022" y="22629"/>
                    <a:pt x="506" y="22348"/>
                    <a:pt x="0" y="22068"/>
                  </a:cubicBezTo>
                  <a:lnTo>
                    <a:pt x="0" y="22068"/>
                  </a:lnTo>
                  <a:cubicBezTo>
                    <a:pt x="1011" y="23387"/>
                    <a:pt x="1881" y="25324"/>
                    <a:pt x="2134" y="26869"/>
                  </a:cubicBezTo>
                  <a:cubicBezTo>
                    <a:pt x="1601" y="26869"/>
                    <a:pt x="983" y="26728"/>
                    <a:pt x="590" y="26588"/>
                  </a:cubicBezTo>
                  <a:lnTo>
                    <a:pt x="590" y="26588"/>
                  </a:lnTo>
                  <a:cubicBezTo>
                    <a:pt x="1989" y="30741"/>
                    <a:pt x="5875" y="32934"/>
                    <a:pt x="9927" y="32934"/>
                  </a:cubicBezTo>
                  <a:cubicBezTo>
                    <a:pt x="10915" y="32934"/>
                    <a:pt x="11913" y="32804"/>
                    <a:pt x="12887" y="32540"/>
                  </a:cubicBezTo>
                  <a:cubicBezTo>
                    <a:pt x="15947" y="31838"/>
                    <a:pt x="22236" y="28188"/>
                    <a:pt x="19709" y="24033"/>
                  </a:cubicBezTo>
                  <a:lnTo>
                    <a:pt x="19709" y="24033"/>
                  </a:lnTo>
                  <a:cubicBezTo>
                    <a:pt x="19203" y="24538"/>
                    <a:pt x="18558" y="25184"/>
                    <a:pt x="18165" y="25830"/>
                  </a:cubicBezTo>
                  <a:cubicBezTo>
                    <a:pt x="17322" y="22601"/>
                    <a:pt x="19625" y="19288"/>
                    <a:pt x="18024" y="15779"/>
                  </a:cubicBezTo>
                  <a:lnTo>
                    <a:pt x="18024" y="15779"/>
                  </a:lnTo>
                  <a:cubicBezTo>
                    <a:pt x="17631" y="16677"/>
                    <a:pt x="16845" y="17688"/>
                    <a:pt x="16452" y="18586"/>
                  </a:cubicBezTo>
                  <a:cubicBezTo>
                    <a:pt x="15076" y="16369"/>
                    <a:pt x="15357" y="13561"/>
                    <a:pt x="14122" y="11231"/>
                  </a:cubicBezTo>
                  <a:cubicBezTo>
                    <a:pt x="13729" y="11849"/>
                    <a:pt x="12943" y="12635"/>
                    <a:pt x="12690" y="13393"/>
                  </a:cubicBezTo>
                  <a:cubicBezTo>
                    <a:pt x="11960" y="11315"/>
                    <a:pt x="11062" y="9125"/>
                    <a:pt x="9827" y="7300"/>
                  </a:cubicBezTo>
                  <a:cubicBezTo>
                    <a:pt x="9798" y="8339"/>
                    <a:pt x="9546" y="9350"/>
                    <a:pt x="9658" y="10248"/>
                  </a:cubicBezTo>
                  <a:cubicBezTo>
                    <a:pt x="7524" y="6739"/>
                    <a:pt x="6289" y="2865"/>
                    <a:pt x="3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752150" y="1175725"/>
              <a:ext cx="157250" cy="682250"/>
            </a:xfrm>
            <a:custGeom>
              <a:avLst/>
              <a:gdLst/>
              <a:ahLst/>
              <a:cxnLst/>
              <a:rect l="l" t="t" r="r" b="b"/>
              <a:pathLst>
                <a:path w="6290" h="27290" extrusionOk="0">
                  <a:moveTo>
                    <a:pt x="1" y="1"/>
                  </a:moveTo>
                  <a:lnTo>
                    <a:pt x="1" y="1"/>
                  </a:lnTo>
                  <a:cubicBezTo>
                    <a:pt x="731" y="2640"/>
                    <a:pt x="1236" y="5307"/>
                    <a:pt x="1601" y="7974"/>
                  </a:cubicBezTo>
                  <a:cubicBezTo>
                    <a:pt x="1825" y="9911"/>
                    <a:pt x="2134" y="11792"/>
                    <a:pt x="2499" y="13645"/>
                  </a:cubicBezTo>
                  <a:cubicBezTo>
                    <a:pt x="2836" y="15526"/>
                    <a:pt x="3257" y="17379"/>
                    <a:pt x="3678" y="19260"/>
                  </a:cubicBezTo>
                  <a:cubicBezTo>
                    <a:pt x="4296" y="21871"/>
                    <a:pt x="4661" y="24538"/>
                    <a:pt x="4661" y="27289"/>
                  </a:cubicBezTo>
                  <a:cubicBezTo>
                    <a:pt x="5503" y="24650"/>
                    <a:pt x="5952" y="21871"/>
                    <a:pt x="6149" y="19063"/>
                  </a:cubicBezTo>
                  <a:cubicBezTo>
                    <a:pt x="6289" y="17042"/>
                    <a:pt x="6177" y="15021"/>
                    <a:pt x="5812" y="13027"/>
                  </a:cubicBezTo>
                  <a:cubicBezTo>
                    <a:pt x="5419" y="11062"/>
                    <a:pt x="4801" y="9125"/>
                    <a:pt x="3959" y="7300"/>
                  </a:cubicBezTo>
                  <a:cubicBezTo>
                    <a:pt x="2808" y="4745"/>
                    <a:pt x="1489" y="23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681975" y="1664925"/>
              <a:ext cx="186725" cy="163575"/>
            </a:xfrm>
            <a:custGeom>
              <a:avLst/>
              <a:gdLst/>
              <a:ahLst/>
              <a:cxnLst/>
              <a:rect l="l" t="t" r="r" b="b"/>
              <a:pathLst>
                <a:path w="7469" h="6543" extrusionOk="0">
                  <a:moveTo>
                    <a:pt x="0" y="1"/>
                  </a:moveTo>
                  <a:lnTo>
                    <a:pt x="1993" y="2134"/>
                  </a:lnTo>
                  <a:cubicBezTo>
                    <a:pt x="2948" y="3145"/>
                    <a:pt x="4015" y="4015"/>
                    <a:pt x="5166" y="4801"/>
                  </a:cubicBezTo>
                  <a:cubicBezTo>
                    <a:pt x="5952" y="5335"/>
                    <a:pt x="6738" y="5896"/>
                    <a:pt x="7468" y="6542"/>
                  </a:cubicBezTo>
                  <a:cubicBezTo>
                    <a:pt x="6963" y="5728"/>
                    <a:pt x="6373" y="4914"/>
                    <a:pt x="5755" y="4156"/>
                  </a:cubicBezTo>
                  <a:cubicBezTo>
                    <a:pt x="4885" y="3033"/>
                    <a:pt x="3762" y="2134"/>
                    <a:pt x="2555" y="14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693900" y="1573675"/>
              <a:ext cx="179000" cy="207100"/>
            </a:xfrm>
            <a:custGeom>
              <a:avLst/>
              <a:gdLst/>
              <a:ahLst/>
              <a:cxnLst/>
              <a:rect l="l" t="t" r="r" b="b"/>
              <a:pathLst>
                <a:path w="7160" h="8284" extrusionOk="0">
                  <a:moveTo>
                    <a:pt x="0" y="1"/>
                  </a:moveTo>
                  <a:lnTo>
                    <a:pt x="0" y="1"/>
                  </a:lnTo>
                  <a:cubicBezTo>
                    <a:pt x="506" y="927"/>
                    <a:pt x="1095" y="1854"/>
                    <a:pt x="1713" y="2724"/>
                  </a:cubicBezTo>
                  <a:cubicBezTo>
                    <a:pt x="2583" y="4044"/>
                    <a:pt x="3650" y="5139"/>
                    <a:pt x="4829" y="6121"/>
                  </a:cubicBezTo>
                  <a:cubicBezTo>
                    <a:pt x="5643" y="6795"/>
                    <a:pt x="6430" y="7497"/>
                    <a:pt x="7159" y="8283"/>
                  </a:cubicBezTo>
                  <a:cubicBezTo>
                    <a:pt x="6682" y="7329"/>
                    <a:pt x="6149" y="6374"/>
                    <a:pt x="5559" y="5476"/>
                  </a:cubicBezTo>
                  <a:cubicBezTo>
                    <a:pt x="4717" y="4156"/>
                    <a:pt x="3622" y="3033"/>
                    <a:pt x="2415" y="2079"/>
                  </a:cubicBezTo>
                  <a:cubicBezTo>
                    <a:pt x="1601" y="1433"/>
                    <a:pt x="787" y="7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98800" y="1467700"/>
              <a:ext cx="171300" cy="258325"/>
            </a:xfrm>
            <a:custGeom>
              <a:avLst/>
              <a:gdLst/>
              <a:ahLst/>
              <a:cxnLst/>
              <a:rect l="l" t="t" r="r" b="b"/>
              <a:pathLst>
                <a:path w="6852" h="10333" extrusionOk="0">
                  <a:moveTo>
                    <a:pt x="1" y="1"/>
                  </a:moveTo>
                  <a:lnTo>
                    <a:pt x="1629" y="3257"/>
                  </a:lnTo>
                  <a:cubicBezTo>
                    <a:pt x="2387" y="4830"/>
                    <a:pt x="3370" y="6233"/>
                    <a:pt x="4521" y="7553"/>
                  </a:cubicBezTo>
                  <a:cubicBezTo>
                    <a:pt x="5307" y="8451"/>
                    <a:pt x="6093" y="9378"/>
                    <a:pt x="6851" y="10332"/>
                  </a:cubicBezTo>
                  <a:cubicBezTo>
                    <a:pt x="6402" y="9181"/>
                    <a:pt x="5925" y="8058"/>
                    <a:pt x="5447" y="6963"/>
                  </a:cubicBezTo>
                  <a:cubicBezTo>
                    <a:pt x="4718" y="5335"/>
                    <a:pt x="3735" y="3903"/>
                    <a:pt x="2528" y="26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882700" y="1357500"/>
              <a:ext cx="51975" cy="174800"/>
            </a:xfrm>
            <a:custGeom>
              <a:avLst/>
              <a:gdLst/>
              <a:ahLst/>
              <a:cxnLst/>
              <a:rect l="l" t="t" r="r" b="b"/>
              <a:pathLst>
                <a:path w="2079" h="6992" extrusionOk="0">
                  <a:moveTo>
                    <a:pt x="2078" y="1"/>
                  </a:moveTo>
                  <a:cubicBezTo>
                    <a:pt x="1882" y="675"/>
                    <a:pt x="1601" y="1349"/>
                    <a:pt x="1320" y="1994"/>
                  </a:cubicBezTo>
                  <a:cubicBezTo>
                    <a:pt x="899" y="2921"/>
                    <a:pt x="590" y="3903"/>
                    <a:pt x="422" y="4914"/>
                  </a:cubicBezTo>
                  <a:cubicBezTo>
                    <a:pt x="281" y="5616"/>
                    <a:pt x="169" y="6318"/>
                    <a:pt x="1" y="6992"/>
                  </a:cubicBezTo>
                  <a:cubicBezTo>
                    <a:pt x="365" y="6402"/>
                    <a:pt x="702" y="5756"/>
                    <a:pt x="1039" y="5111"/>
                  </a:cubicBezTo>
                  <a:cubicBezTo>
                    <a:pt x="1517" y="4184"/>
                    <a:pt x="1825" y="3201"/>
                    <a:pt x="1938" y="2163"/>
                  </a:cubicBezTo>
                  <a:cubicBezTo>
                    <a:pt x="2022" y="1433"/>
                    <a:pt x="2078" y="731"/>
                    <a:pt x="2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888325" y="1508425"/>
              <a:ext cx="113725" cy="148100"/>
            </a:xfrm>
            <a:custGeom>
              <a:avLst/>
              <a:gdLst/>
              <a:ahLst/>
              <a:cxnLst/>
              <a:rect l="l" t="t" r="r" b="b"/>
              <a:pathLst>
                <a:path w="4549" h="5924" extrusionOk="0">
                  <a:moveTo>
                    <a:pt x="4548" y="0"/>
                  </a:moveTo>
                  <a:lnTo>
                    <a:pt x="4548" y="0"/>
                  </a:lnTo>
                  <a:cubicBezTo>
                    <a:pt x="4127" y="618"/>
                    <a:pt x="3650" y="1151"/>
                    <a:pt x="3144" y="1656"/>
                  </a:cubicBezTo>
                  <a:cubicBezTo>
                    <a:pt x="2415" y="2414"/>
                    <a:pt x="1769" y="3172"/>
                    <a:pt x="1179" y="4071"/>
                  </a:cubicBezTo>
                  <a:cubicBezTo>
                    <a:pt x="786" y="4689"/>
                    <a:pt x="393" y="5306"/>
                    <a:pt x="0" y="5924"/>
                  </a:cubicBezTo>
                  <a:cubicBezTo>
                    <a:pt x="562" y="5447"/>
                    <a:pt x="1123" y="4997"/>
                    <a:pt x="1685" y="4520"/>
                  </a:cubicBezTo>
                  <a:cubicBezTo>
                    <a:pt x="2499" y="3818"/>
                    <a:pt x="3201" y="3004"/>
                    <a:pt x="3678" y="2049"/>
                  </a:cubicBezTo>
                  <a:cubicBezTo>
                    <a:pt x="4043" y="1404"/>
                    <a:pt x="4324" y="702"/>
                    <a:pt x="4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84100" y="1545600"/>
              <a:ext cx="161450" cy="195150"/>
            </a:xfrm>
            <a:custGeom>
              <a:avLst/>
              <a:gdLst/>
              <a:ahLst/>
              <a:cxnLst/>
              <a:rect l="l" t="t" r="r" b="b"/>
              <a:pathLst>
                <a:path w="6458" h="7806" extrusionOk="0">
                  <a:moveTo>
                    <a:pt x="6458" y="1"/>
                  </a:moveTo>
                  <a:lnTo>
                    <a:pt x="6458" y="1"/>
                  </a:lnTo>
                  <a:cubicBezTo>
                    <a:pt x="5896" y="843"/>
                    <a:pt x="5251" y="1573"/>
                    <a:pt x="4577" y="2275"/>
                  </a:cubicBezTo>
                  <a:cubicBezTo>
                    <a:pt x="3566" y="3258"/>
                    <a:pt x="2640" y="4268"/>
                    <a:pt x="1797" y="5419"/>
                  </a:cubicBezTo>
                  <a:cubicBezTo>
                    <a:pt x="1208" y="6234"/>
                    <a:pt x="590" y="7020"/>
                    <a:pt x="1" y="7806"/>
                  </a:cubicBezTo>
                  <a:cubicBezTo>
                    <a:pt x="815" y="7216"/>
                    <a:pt x="1629" y="6655"/>
                    <a:pt x="2443" y="6065"/>
                  </a:cubicBezTo>
                  <a:cubicBezTo>
                    <a:pt x="3594" y="5195"/>
                    <a:pt x="4605" y="4128"/>
                    <a:pt x="5279" y="2808"/>
                  </a:cubicBezTo>
                  <a:cubicBezTo>
                    <a:pt x="5756" y="1910"/>
                    <a:pt x="6177" y="956"/>
                    <a:pt x="6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879900" y="1633350"/>
              <a:ext cx="157225" cy="162150"/>
            </a:xfrm>
            <a:custGeom>
              <a:avLst/>
              <a:gdLst/>
              <a:ahLst/>
              <a:cxnLst/>
              <a:rect l="l" t="t" r="r" b="b"/>
              <a:pathLst>
                <a:path w="6289" h="6486" extrusionOk="0">
                  <a:moveTo>
                    <a:pt x="6289" y="0"/>
                  </a:moveTo>
                  <a:cubicBezTo>
                    <a:pt x="5784" y="758"/>
                    <a:pt x="5166" y="1376"/>
                    <a:pt x="4520" y="1938"/>
                  </a:cubicBezTo>
                  <a:cubicBezTo>
                    <a:pt x="3566" y="2724"/>
                    <a:pt x="2639" y="3538"/>
                    <a:pt x="1797" y="4520"/>
                  </a:cubicBezTo>
                  <a:lnTo>
                    <a:pt x="0" y="6486"/>
                  </a:lnTo>
                  <a:lnTo>
                    <a:pt x="2302" y="5138"/>
                  </a:lnTo>
                  <a:cubicBezTo>
                    <a:pt x="3425" y="4464"/>
                    <a:pt x="4408" y="3566"/>
                    <a:pt x="5138" y="2443"/>
                  </a:cubicBezTo>
                  <a:cubicBezTo>
                    <a:pt x="5615" y="1685"/>
                    <a:pt x="6036" y="843"/>
                    <a:pt x="6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868675" y="1721775"/>
              <a:ext cx="189525" cy="113725"/>
            </a:xfrm>
            <a:custGeom>
              <a:avLst/>
              <a:gdLst/>
              <a:ahLst/>
              <a:cxnLst/>
              <a:rect l="l" t="t" r="r" b="b"/>
              <a:pathLst>
                <a:path w="7581" h="4549" extrusionOk="0">
                  <a:moveTo>
                    <a:pt x="7580" y="1"/>
                  </a:moveTo>
                  <a:lnTo>
                    <a:pt x="7580" y="1"/>
                  </a:lnTo>
                  <a:cubicBezTo>
                    <a:pt x="6878" y="506"/>
                    <a:pt x="6120" y="899"/>
                    <a:pt x="5334" y="1264"/>
                  </a:cubicBezTo>
                  <a:cubicBezTo>
                    <a:pt x="4239" y="1798"/>
                    <a:pt x="3172" y="2387"/>
                    <a:pt x="2162" y="3089"/>
                  </a:cubicBezTo>
                  <a:cubicBezTo>
                    <a:pt x="1460" y="3594"/>
                    <a:pt x="730" y="4072"/>
                    <a:pt x="0" y="4549"/>
                  </a:cubicBezTo>
                  <a:cubicBezTo>
                    <a:pt x="842" y="4324"/>
                    <a:pt x="1685" y="4072"/>
                    <a:pt x="2499" y="3791"/>
                  </a:cubicBezTo>
                  <a:cubicBezTo>
                    <a:pt x="3706" y="3398"/>
                    <a:pt x="4829" y="2780"/>
                    <a:pt x="5783" y="1910"/>
                  </a:cubicBezTo>
                  <a:cubicBezTo>
                    <a:pt x="6429" y="1320"/>
                    <a:pt x="7047" y="675"/>
                    <a:pt x="7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274875" y="1853725"/>
              <a:ext cx="533450" cy="335500"/>
            </a:xfrm>
            <a:custGeom>
              <a:avLst/>
              <a:gdLst/>
              <a:ahLst/>
              <a:cxnLst/>
              <a:rect l="l" t="t" r="r" b="b"/>
              <a:pathLst>
                <a:path w="21338" h="13420" extrusionOk="0">
                  <a:moveTo>
                    <a:pt x="13589" y="1"/>
                  </a:moveTo>
                  <a:lnTo>
                    <a:pt x="13589" y="1"/>
                  </a:lnTo>
                  <a:cubicBezTo>
                    <a:pt x="13870" y="562"/>
                    <a:pt x="14066" y="1348"/>
                    <a:pt x="14347" y="1910"/>
                  </a:cubicBezTo>
                  <a:cubicBezTo>
                    <a:pt x="12719" y="1713"/>
                    <a:pt x="11455" y="450"/>
                    <a:pt x="9799" y="141"/>
                  </a:cubicBezTo>
                  <a:lnTo>
                    <a:pt x="9799" y="141"/>
                  </a:lnTo>
                  <a:cubicBezTo>
                    <a:pt x="9967" y="590"/>
                    <a:pt x="10024" y="1264"/>
                    <a:pt x="10304" y="1713"/>
                  </a:cubicBezTo>
                  <a:cubicBezTo>
                    <a:pt x="8985" y="1264"/>
                    <a:pt x="7581" y="815"/>
                    <a:pt x="6177" y="703"/>
                  </a:cubicBezTo>
                  <a:lnTo>
                    <a:pt x="6177" y="703"/>
                  </a:lnTo>
                  <a:cubicBezTo>
                    <a:pt x="6683" y="1124"/>
                    <a:pt x="7076" y="1657"/>
                    <a:pt x="7581" y="1966"/>
                  </a:cubicBezTo>
                  <a:cubicBezTo>
                    <a:pt x="5411" y="1683"/>
                    <a:pt x="3380" y="984"/>
                    <a:pt x="1238" y="984"/>
                  </a:cubicBezTo>
                  <a:cubicBezTo>
                    <a:pt x="830" y="984"/>
                    <a:pt x="418" y="1009"/>
                    <a:pt x="1" y="1068"/>
                  </a:cubicBezTo>
                  <a:cubicBezTo>
                    <a:pt x="2303" y="2247"/>
                    <a:pt x="4942" y="3370"/>
                    <a:pt x="6739" y="5307"/>
                  </a:cubicBezTo>
                  <a:cubicBezTo>
                    <a:pt x="6402" y="5335"/>
                    <a:pt x="5840" y="5391"/>
                    <a:pt x="5503" y="5419"/>
                  </a:cubicBezTo>
                  <a:cubicBezTo>
                    <a:pt x="6346" y="5812"/>
                    <a:pt x="7216" y="6655"/>
                    <a:pt x="8058" y="7048"/>
                  </a:cubicBezTo>
                  <a:cubicBezTo>
                    <a:pt x="7609" y="7076"/>
                    <a:pt x="7076" y="7356"/>
                    <a:pt x="6486" y="7413"/>
                  </a:cubicBezTo>
                  <a:cubicBezTo>
                    <a:pt x="7328" y="7693"/>
                    <a:pt x="8311" y="8395"/>
                    <a:pt x="9125" y="8564"/>
                  </a:cubicBezTo>
                  <a:cubicBezTo>
                    <a:pt x="8704" y="8704"/>
                    <a:pt x="8143" y="9125"/>
                    <a:pt x="7721" y="9265"/>
                  </a:cubicBezTo>
                  <a:cubicBezTo>
                    <a:pt x="8760" y="9518"/>
                    <a:pt x="10276" y="9743"/>
                    <a:pt x="11147" y="10473"/>
                  </a:cubicBezTo>
                  <a:cubicBezTo>
                    <a:pt x="10613" y="10753"/>
                    <a:pt x="9883" y="11399"/>
                    <a:pt x="9546" y="11540"/>
                  </a:cubicBezTo>
                  <a:cubicBezTo>
                    <a:pt x="10585" y="11568"/>
                    <a:pt x="11876" y="11905"/>
                    <a:pt x="12719" y="12410"/>
                  </a:cubicBezTo>
                  <a:cubicBezTo>
                    <a:pt x="12522" y="12663"/>
                    <a:pt x="12213" y="12915"/>
                    <a:pt x="11989" y="13056"/>
                  </a:cubicBezTo>
                  <a:cubicBezTo>
                    <a:pt x="12653" y="13304"/>
                    <a:pt x="13319" y="13419"/>
                    <a:pt x="13968" y="13419"/>
                  </a:cubicBezTo>
                  <a:cubicBezTo>
                    <a:pt x="16474" y="13419"/>
                    <a:pt x="18740" y="11702"/>
                    <a:pt x="19765" y="9294"/>
                  </a:cubicBezTo>
                  <a:cubicBezTo>
                    <a:pt x="20636" y="7469"/>
                    <a:pt x="21338" y="2893"/>
                    <a:pt x="18306" y="2471"/>
                  </a:cubicBezTo>
                  <a:lnTo>
                    <a:pt x="18306" y="2471"/>
                  </a:lnTo>
                  <a:cubicBezTo>
                    <a:pt x="18362" y="2921"/>
                    <a:pt x="18418" y="3510"/>
                    <a:pt x="18558" y="3959"/>
                  </a:cubicBezTo>
                  <a:cubicBezTo>
                    <a:pt x="16649" y="3089"/>
                    <a:pt x="15947" y="590"/>
                    <a:pt x="13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371750" y="1908475"/>
              <a:ext cx="379725" cy="214800"/>
            </a:xfrm>
            <a:custGeom>
              <a:avLst/>
              <a:gdLst/>
              <a:ahLst/>
              <a:cxnLst/>
              <a:rect l="l" t="t" r="r" b="b"/>
              <a:pathLst>
                <a:path w="15189" h="8592" extrusionOk="0">
                  <a:moveTo>
                    <a:pt x="0" y="1"/>
                  </a:moveTo>
                  <a:lnTo>
                    <a:pt x="0" y="1"/>
                  </a:lnTo>
                  <a:cubicBezTo>
                    <a:pt x="1600" y="590"/>
                    <a:pt x="3173" y="1320"/>
                    <a:pt x="4661" y="2134"/>
                  </a:cubicBezTo>
                  <a:cubicBezTo>
                    <a:pt x="6794" y="3285"/>
                    <a:pt x="8928" y="4436"/>
                    <a:pt x="11062" y="5644"/>
                  </a:cubicBezTo>
                  <a:cubicBezTo>
                    <a:pt x="12521" y="6458"/>
                    <a:pt x="13925" y="7440"/>
                    <a:pt x="15189" y="8592"/>
                  </a:cubicBezTo>
                  <a:cubicBezTo>
                    <a:pt x="14178" y="7216"/>
                    <a:pt x="12943" y="5952"/>
                    <a:pt x="11623" y="4830"/>
                  </a:cubicBezTo>
                  <a:cubicBezTo>
                    <a:pt x="10669" y="3987"/>
                    <a:pt x="9630" y="3285"/>
                    <a:pt x="8507" y="2668"/>
                  </a:cubicBezTo>
                  <a:cubicBezTo>
                    <a:pt x="7412" y="2078"/>
                    <a:pt x="6233" y="1573"/>
                    <a:pt x="5054" y="1208"/>
                  </a:cubicBezTo>
                  <a:cubicBezTo>
                    <a:pt x="3369" y="674"/>
                    <a:pt x="1685" y="2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3583000" y="2110800"/>
              <a:ext cx="154450" cy="28625"/>
            </a:xfrm>
            <a:custGeom>
              <a:avLst/>
              <a:gdLst/>
              <a:ahLst/>
              <a:cxnLst/>
              <a:rect l="l" t="t" r="r" b="b"/>
              <a:pathLst>
                <a:path w="6178" h="1145" extrusionOk="0">
                  <a:moveTo>
                    <a:pt x="5254" y="0"/>
                  </a:moveTo>
                  <a:cubicBezTo>
                    <a:pt x="4949" y="0"/>
                    <a:pt x="4647" y="7"/>
                    <a:pt x="4352" y="21"/>
                  </a:cubicBezTo>
                  <a:lnTo>
                    <a:pt x="4324" y="49"/>
                  </a:lnTo>
                  <a:cubicBezTo>
                    <a:pt x="3454" y="77"/>
                    <a:pt x="2584" y="274"/>
                    <a:pt x="1741" y="555"/>
                  </a:cubicBezTo>
                  <a:lnTo>
                    <a:pt x="1" y="1144"/>
                  </a:lnTo>
                  <a:lnTo>
                    <a:pt x="1825" y="892"/>
                  </a:lnTo>
                  <a:cubicBezTo>
                    <a:pt x="2696" y="779"/>
                    <a:pt x="3538" y="583"/>
                    <a:pt x="4380" y="386"/>
                  </a:cubicBezTo>
                  <a:cubicBezTo>
                    <a:pt x="4970" y="246"/>
                    <a:pt x="5587" y="105"/>
                    <a:pt x="6177" y="21"/>
                  </a:cubicBezTo>
                  <a:cubicBezTo>
                    <a:pt x="5868" y="7"/>
                    <a:pt x="5559" y="0"/>
                    <a:pt x="5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3543000" y="2084925"/>
              <a:ext cx="172675" cy="15300"/>
            </a:xfrm>
            <a:custGeom>
              <a:avLst/>
              <a:gdLst/>
              <a:ahLst/>
              <a:cxnLst/>
              <a:rect l="l" t="t" r="r" b="b"/>
              <a:pathLst>
                <a:path w="6907" h="612" extrusionOk="0">
                  <a:moveTo>
                    <a:pt x="4298" y="0"/>
                  </a:moveTo>
                  <a:cubicBezTo>
                    <a:pt x="3522" y="0"/>
                    <a:pt x="2749" y="81"/>
                    <a:pt x="1994" y="214"/>
                  </a:cubicBezTo>
                  <a:cubicBezTo>
                    <a:pt x="1348" y="326"/>
                    <a:pt x="674" y="439"/>
                    <a:pt x="0" y="467"/>
                  </a:cubicBezTo>
                  <a:cubicBezTo>
                    <a:pt x="674" y="551"/>
                    <a:pt x="1348" y="579"/>
                    <a:pt x="2022" y="607"/>
                  </a:cubicBezTo>
                  <a:cubicBezTo>
                    <a:pt x="2125" y="610"/>
                    <a:pt x="2229" y="611"/>
                    <a:pt x="2332" y="611"/>
                  </a:cubicBezTo>
                  <a:cubicBezTo>
                    <a:pt x="3206" y="611"/>
                    <a:pt x="4060" y="511"/>
                    <a:pt x="4913" y="411"/>
                  </a:cubicBezTo>
                  <a:cubicBezTo>
                    <a:pt x="5587" y="298"/>
                    <a:pt x="6233" y="242"/>
                    <a:pt x="6907" y="214"/>
                  </a:cubicBezTo>
                  <a:cubicBezTo>
                    <a:pt x="6261" y="102"/>
                    <a:pt x="5587" y="46"/>
                    <a:pt x="4913" y="17"/>
                  </a:cubicBezTo>
                  <a:cubicBezTo>
                    <a:pt x="4708" y="6"/>
                    <a:pt x="4503" y="0"/>
                    <a:pt x="4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3493175" y="2050125"/>
              <a:ext cx="194425" cy="19800"/>
            </a:xfrm>
            <a:custGeom>
              <a:avLst/>
              <a:gdLst/>
              <a:ahLst/>
              <a:cxnLst/>
              <a:rect l="l" t="t" r="r" b="b"/>
              <a:pathLst>
                <a:path w="7777" h="792" extrusionOk="0">
                  <a:moveTo>
                    <a:pt x="2680" y="1"/>
                  </a:moveTo>
                  <a:cubicBezTo>
                    <a:pt x="2544" y="1"/>
                    <a:pt x="2409" y="2"/>
                    <a:pt x="2274" y="6"/>
                  </a:cubicBezTo>
                  <a:lnTo>
                    <a:pt x="0" y="62"/>
                  </a:lnTo>
                  <a:lnTo>
                    <a:pt x="2246" y="427"/>
                  </a:lnTo>
                  <a:cubicBezTo>
                    <a:pt x="3341" y="623"/>
                    <a:pt x="4408" y="708"/>
                    <a:pt x="5503" y="708"/>
                  </a:cubicBezTo>
                  <a:cubicBezTo>
                    <a:pt x="6261" y="708"/>
                    <a:pt x="7019" y="736"/>
                    <a:pt x="7777" y="792"/>
                  </a:cubicBezTo>
                  <a:cubicBezTo>
                    <a:pt x="7047" y="595"/>
                    <a:pt x="6317" y="427"/>
                    <a:pt x="5559" y="286"/>
                  </a:cubicBezTo>
                  <a:cubicBezTo>
                    <a:pt x="4623" y="90"/>
                    <a:pt x="3645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3412450" y="1959725"/>
              <a:ext cx="142500" cy="20375"/>
            </a:xfrm>
            <a:custGeom>
              <a:avLst/>
              <a:gdLst/>
              <a:ahLst/>
              <a:cxnLst/>
              <a:rect l="l" t="t" r="r" b="b"/>
              <a:pathLst>
                <a:path w="5700" h="815" extrusionOk="0">
                  <a:moveTo>
                    <a:pt x="1685" y="0"/>
                  </a:moveTo>
                  <a:cubicBezTo>
                    <a:pt x="1123" y="0"/>
                    <a:pt x="562" y="0"/>
                    <a:pt x="0" y="28"/>
                  </a:cubicBezTo>
                  <a:cubicBezTo>
                    <a:pt x="562" y="112"/>
                    <a:pt x="1095" y="225"/>
                    <a:pt x="1657" y="337"/>
                  </a:cubicBezTo>
                  <a:cubicBezTo>
                    <a:pt x="2443" y="477"/>
                    <a:pt x="3229" y="590"/>
                    <a:pt x="4043" y="646"/>
                  </a:cubicBezTo>
                  <a:cubicBezTo>
                    <a:pt x="4577" y="702"/>
                    <a:pt x="5138" y="758"/>
                    <a:pt x="5700" y="814"/>
                  </a:cubicBezTo>
                  <a:cubicBezTo>
                    <a:pt x="5166" y="646"/>
                    <a:pt x="4633" y="477"/>
                    <a:pt x="4071" y="337"/>
                  </a:cubicBezTo>
                  <a:cubicBezTo>
                    <a:pt x="3313" y="112"/>
                    <a:pt x="2499" y="0"/>
                    <a:pt x="1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3470700" y="1888825"/>
              <a:ext cx="77225" cy="85650"/>
            </a:xfrm>
            <a:custGeom>
              <a:avLst/>
              <a:gdLst/>
              <a:ahLst/>
              <a:cxnLst/>
              <a:rect l="l" t="t" r="r" b="b"/>
              <a:pathLst>
                <a:path w="3089" h="3426" extrusionOk="0">
                  <a:moveTo>
                    <a:pt x="1" y="1"/>
                  </a:moveTo>
                  <a:cubicBezTo>
                    <a:pt x="310" y="337"/>
                    <a:pt x="562" y="702"/>
                    <a:pt x="843" y="1067"/>
                  </a:cubicBezTo>
                  <a:cubicBezTo>
                    <a:pt x="1236" y="1573"/>
                    <a:pt x="1657" y="2050"/>
                    <a:pt x="2106" y="2499"/>
                  </a:cubicBezTo>
                  <a:lnTo>
                    <a:pt x="3089" y="3426"/>
                  </a:lnTo>
                  <a:lnTo>
                    <a:pt x="2303" y="2331"/>
                  </a:lnTo>
                  <a:cubicBezTo>
                    <a:pt x="1938" y="1797"/>
                    <a:pt x="1517" y="1320"/>
                    <a:pt x="1039" y="871"/>
                  </a:cubicBezTo>
                  <a:cubicBezTo>
                    <a:pt x="703" y="590"/>
                    <a:pt x="366" y="2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3533175" y="1889525"/>
              <a:ext cx="64600" cy="96175"/>
            </a:xfrm>
            <a:custGeom>
              <a:avLst/>
              <a:gdLst/>
              <a:ahLst/>
              <a:cxnLst/>
              <a:rect l="l" t="t" r="r" b="b"/>
              <a:pathLst>
                <a:path w="2584" h="3847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366"/>
                    <a:pt x="478" y="759"/>
                    <a:pt x="702" y="1152"/>
                  </a:cubicBezTo>
                  <a:cubicBezTo>
                    <a:pt x="1039" y="1713"/>
                    <a:pt x="1404" y="2247"/>
                    <a:pt x="1797" y="2752"/>
                  </a:cubicBezTo>
                  <a:cubicBezTo>
                    <a:pt x="2078" y="3117"/>
                    <a:pt x="2331" y="3482"/>
                    <a:pt x="2583" y="3847"/>
                  </a:cubicBezTo>
                  <a:cubicBezTo>
                    <a:pt x="2415" y="3426"/>
                    <a:pt x="2218" y="3033"/>
                    <a:pt x="2022" y="2640"/>
                  </a:cubicBezTo>
                  <a:lnTo>
                    <a:pt x="2022" y="2612"/>
                  </a:lnTo>
                  <a:cubicBezTo>
                    <a:pt x="1713" y="2050"/>
                    <a:pt x="1348" y="1489"/>
                    <a:pt x="927" y="983"/>
                  </a:cubicBezTo>
                  <a:cubicBezTo>
                    <a:pt x="618" y="646"/>
                    <a:pt x="309" y="3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3633550" y="1916900"/>
              <a:ext cx="27375" cy="115825"/>
            </a:xfrm>
            <a:custGeom>
              <a:avLst/>
              <a:gdLst/>
              <a:ahLst/>
              <a:cxnLst/>
              <a:rect l="l" t="t" r="r" b="b"/>
              <a:pathLst>
                <a:path w="1095" h="4633" extrusionOk="0">
                  <a:moveTo>
                    <a:pt x="0" y="1"/>
                  </a:moveTo>
                  <a:cubicBezTo>
                    <a:pt x="168" y="422"/>
                    <a:pt x="253" y="871"/>
                    <a:pt x="337" y="1348"/>
                  </a:cubicBezTo>
                  <a:cubicBezTo>
                    <a:pt x="449" y="1994"/>
                    <a:pt x="562" y="2640"/>
                    <a:pt x="730" y="3285"/>
                  </a:cubicBezTo>
                  <a:cubicBezTo>
                    <a:pt x="842" y="3734"/>
                    <a:pt x="983" y="4184"/>
                    <a:pt x="1095" y="4633"/>
                  </a:cubicBezTo>
                  <a:cubicBezTo>
                    <a:pt x="1067" y="4184"/>
                    <a:pt x="1039" y="3706"/>
                    <a:pt x="1011" y="3257"/>
                  </a:cubicBezTo>
                  <a:cubicBezTo>
                    <a:pt x="955" y="2583"/>
                    <a:pt x="842" y="1910"/>
                    <a:pt x="590" y="1264"/>
                  </a:cubicBezTo>
                  <a:cubicBezTo>
                    <a:pt x="421" y="815"/>
                    <a:pt x="225" y="39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3668625" y="1909875"/>
              <a:ext cx="32325" cy="158650"/>
            </a:xfrm>
            <a:custGeom>
              <a:avLst/>
              <a:gdLst/>
              <a:ahLst/>
              <a:cxnLst/>
              <a:rect l="l" t="t" r="r" b="b"/>
              <a:pathLst>
                <a:path w="1293" h="6346" extrusionOk="0">
                  <a:moveTo>
                    <a:pt x="1" y="1"/>
                  </a:moveTo>
                  <a:lnTo>
                    <a:pt x="1" y="1"/>
                  </a:lnTo>
                  <a:cubicBezTo>
                    <a:pt x="225" y="590"/>
                    <a:pt x="366" y="1208"/>
                    <a:pt x="478" y="1826"/>
                  </a:cubicBezTo>
                  <a:cubicBezTo>
                    <a:pt x="618" y="2724"/>
                    <a:pt x="731" y="3594"/>
                    <a:pt x="927" y="4493"/>
                  </a:cubicBezTo>
                  <a:lnTo>
                    <a:pt x="1292" y="6346"/>
                  </a:lnTo>
                  <a:lnTo>
                    <a:pt x="1292" y="4465"/>
                  </a:lnTo>
                  <a:cubicBezTo>
                    <a:pt x="1264" y="3538"/>
                    <a:pt x="1152" y="2612"/>
                    <a:pt x="815" y="1741"/>
                  </a:cubicBezTo>
                  <a:cubicBezTo>
                    <a:pt x="590" y="1124"/>
                    <a:pt x="338" y="53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3708650" y="1949175"/>
              <a:ext cx="22475" cy="143925"/>
            </a:xfrm>
            <a:custGeom>
              <a:avLst/>
              <a:gdLst/>
              <a:ahLst/>
              <a:cxnLst/>
              <a:rect l="l" t="t" r="r" b="b"/>
              <a:pathLst>
                <a:path w="899" h="5757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534"/>
                    <a:pt x="281" y="1096"/>
                    <a:pt x="337" y="1657"/>
                  </a:cubicBezTo>
                  <a:cubicBezTo>
                    <a:pt x="393" y="2443"/>
                    <a:pt x="421" y="3258"/>
                    <a:pt x="505" y="4072"/>
                  </a:cubicBezTo>
                  <a:lnTo>
                    <a:pt x="702" y="5756"/>
                  </a:lnTo>
                  <a:lnTo>
                    <a:pt x="842" y="4044"/>
                  </a:lnTo>
                  <a:cubicBezTo>
                    <a:pt x="898" y="3230"/>
                    <a:pt x="870" y="2387"/>
                    <a:pt x="646" y="1601"/>
                  </a:cubicBezTo>
                  <a:cubicBezTo>
                    <a:pt x="505" y="1040"/>
                    <a:pt x="281" y="4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3740925" y="1973750"/>
              <a:ext cx="23175" cy="141100"/>
            </a:xfrm>
            <a:custGeom>
              <a:avLst/>
              <a:gdLst/>
              <a:ahLst/>
              <a:cxnLst/>
              <a:rect l="l" t="t" r="r" b="b"/>
              <a:pathLst>
                <a:path w="927" h="5644" extrusionOk="0">
                  <a:moveTo>
                    <a:pt x="758" y="1"/>
                  </a:moveTo>
                  <a:cubicBezTo>
                    <a:pt x="758" y="562"/>
                    <a:pt x="702" y="1124"/>
                    <a:pt x="590" y="1657"/>
                  </a:cubicBezTo>
                  <a:cubicBezTo>
                    <a:pt x="450" y="2443"/>
                    <a:pt x="309" y="3201"/>
                    <a:pt x="225" y="3987"/>
                  </a:cubicBezTo>
                  <a:cubicBezTo>
                    <a:pt x="169" y="4549"/>
                    <a:pt x="85" y="5082"/>
                    <a:pt x="0" y="5644"/>
                  </a:cubicBezTo>
                  <a:cubicBezTo>
                    <a:pt x="197" y="5110"/>
                    <a:pt x="365" y="4577"/>
                    <a:pt x="534" y="4071"/>
                  </a:cubicBezTo>
                  <a:lnTo>
                    <a:pt x="534" y="4043"/>
                  </a:lnTo>
                  <a:cubicBezTo>
                    <a:pt x="787" y="3285"/>
                    <a:pt x="927" y="2499"/>
                    <a:pt x="899" y="1685"/>
                  </a:cubicBezTo>
                  <a:cubicBezTo>
                    <a:pt x="899" y="1124"/>
                    <a:pt x="871" y="562"/>
                    <a:pt x="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3797775" y="1817950"/>
              <a:ext cx="509575" cy="432100"/>
            </a:xfrm>
            <a:custGeom>
              <a:avLst/>
              <a:gdLst/>
              <a:ahLst/>
              <a:cxnLst/>
              <a:rect l="l" t="t" r="r" b="b"/>
              <a:pathLst>
                <a:path w="20383" h="17284" extrusionOk="0">
                  <a:moveTo>
                    <a:pt x="20383" y="0"/>
                  </a:moveTo>
                  <a:lnTo>
                    <a:pt x="20383" y="0"/>
                  </a:lnTo>
                  <a:cubicBezTo>
                    <a:pt x="17688" y="533"/>
                    <a:pt x="15666" y="2274"/>
                    <a:pt x="13252" y="3481"/>
                  </a:cubicBezTo>
                  <a:cubicBezTo>
                    <a:pt x="13645" y="3004"/>
                    <a:pt x="13841" y="2358"/>
                    <a:pt x="14178" y="1769"/>
                  </a:cubicBezTo>
                  <a:lnTo>
                    <a:pt x="14178" y="1769"/>
                  </a:lnTo>
                  <a:cubicBezTo>
                    <a:pt x="12859" y="2330"/>
                    <a:pt x="11595" y="3257"/>
                    <a:pt x="10472" y="4155"/>
                  </a:cubicBezTo>
                  <a:cubicBezTo>
                    <a:pt x="10585" y="3650"/>
                    <a:pt x="10416" y="2948"/>
                    <a:pt x="10416" y="2443"/>
                  </a:cubicBezTo>
                  <a:cubicBezTo>
                    <a:pt x="8900" y="3313"/>
                    <a:pt x="8086" y="4997"/>
                    <a:pt x="6570" y="5755"/>
                  </a:cubicBezTo>
                  <a:cubicBezTo>
                    <a:pt x="6654" y="5110"/>
                    <a:pt x="6570" y="4267"/>
                    <a:pt x="6654" y="3622"/>
                  </a:cubicBezTo>
                  <a:lnTo>
                    <a:pt x="6654" y="3622"/>
                  </a:lnTo>
                  <a:cubicBezTo>
                    <a:pt x="4521" y="4997"/>
                    <a:pt x="4689" y="7692"/>
                    <a:pt x="3089" y="9209"/>
                  </a:cubicBezTo>
                  <a:cubicBezTo>
                    <a:pt x="3089" y="8703"/>
                    <a:pt x="2948" y="8114"/>
                    <a:pt x="2836" y="7664"/>
                  </a:cubicBezTo>
                  <a:lnTo>
                    <a:pt x="2836" y="7664"/>
                  </a:lnTo>
                  <a:cubicBezTo>
                    <a:pt x="0" y="9096"/>
                    <a:pt x="2275" y="13392"/>
                    <a:pt x="3762" y="14880"/>
                  </a:cubicBezTo>
                  <a:cubicBezTo>
                    <a:pt x="5141" y="16391"/>
                    <a:pt x="7070" y="17284"/>
                    <a:pt x="8985" y="17284"/>
                  </a:cubicBezTo>
                  <a:cubicBezTo>
                    <a:pt x="10307" y="17284"/>
                    <a:pt x="11623" y="16858"/>
                    <a:pt x="12746" y="15918"/>
                  </a:cubicBezTo>
                  <a:cubicBezTo>
                    <a:pt x="12494" y="15862"/>
                    <a:pt x="12073" y="15722"/>
                    <a:pt x="11792" y="15525"/>
                  </a:cubicBezTo>
                  <a:cubicBezTo>
                    <a:pt x="12466" y="14767"/>
                    <a:pt x="13617" y="13981"/>
                    <a:pt x="14627" y="13588"/>
                  </a:cubicBezTo>
                  <a:cubicBezTo>
                    <a:pt x="14262" y="13560"/>
                    <a:pt x="13308" y="13167"/>
                    <a:pt x="12662" y="13083"/>
                  </a:cubicBezTo>
                  <a:cubicBezTo>
                    <a:pt x="13280" y="12072"/>
                    <a:pt x="14684" y="11342"/>
                    <a:pt x="15638" y="10725"/>
                  </a:cubicBezTo>
                  <a:cubicBezTo>
                    <a:pt x="15161" y="10725"/>
                    <a:pt x="14487" y="10528"/>
                    <a:pt x="14010" y="10528"/>
                  </a:cubicBezTo>
                  <a:cubicBezTo>
                    <a:pt x="14740" y="10079"/>
                    <a:pt x="15470" y="9040"/>
                    <a:pt x="16200" y="8479"/>
                  </a:cubicBezTo>
                  <a:lnTo>
                    <a:pt x="16200" y="8479"/>
                  </a:lnTo>
                  <a:cubicBezTo>
                    <a:pt x="15610" y="8619"/>
                    <a:pt x="14992" y="8535"/>
                    <a:pt x="14515" y="8647"/>
                  </a:cubicBezTo>
                  <a:cubicBezTo>
                    <a:pt x="15217" y="7973"/>
                    <a:pt x="15807" y="6850"/>
                    <a:pt x="16508" y="6176"/>
                  </a:cubicBezTo>
                  <a:lnTo>
                    <a:pt x="16508" y="6176"/>
                  </a:lnTo>
                  <a:cubicBezTo>
                    <a:pt x="16143" y="6261"/>
                    <a:pt x="15582" y="6401"/>
                    <a:pt x="15217" y="6485"/>
                  </a:cubicBezTo>
                  <a:cubicBezTo>
                    <a:pt x="16340" y="3987"/>
                    <a:pt x="18530" y="1937"/>
                    <a:pt x="20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3922000" y="1878300"/>
              <a:ext cx="300425" cy="342525"/>
            </a:xfrm>
            <a:custGeom>
              <a:avLst/>
              <a:gdLst/>
              <a:ahLst/>
              <a:cxnLst/>
              <a:rect l="l" t="t" r="r" b="b"/>
              <a:pathLst>
                <a:path w="12017" h="13701" extrusionOk="0">
                  <a:moveTo>
                    <a:pt x="12017" y="0"/>
                  </a:moveTo>
                  <a:lnTo>
                    <a:pt x="12017" y="0"/>
                  </a:lnTo>
                  <a:cubicBezTo>
                    <a:pt x="10444" y="871"/>
                    <a:pt x="8900" y="1853"/>
                    <a:pt x="7440" y="2920"/>
                  </a:cubicBezTo>
                  <a:cubicBezTo>
                    <a:pt x="6402" y="3706"/>
                    <a:pt x="5419" y="4577"/>
                    <a:pt x="4521" y="5559"/>
                  </a:cubicBezTo>
                  <a:cubicBezTo>
                    <a:pt x="3650" y="6542"/>
                    <a:pt x="2864" y="7609"/>
                    <a:pt x="2191" y="8732"/>
                  </a:cubicBezTo>
                  <a:cubicBezTo>
                    <a:pt x="1292" y="10304"/>
                    <a:pt x="506" y="11988"/>
                    <a:pt x="1" y="13701"/>
                  </a:cubicBezTo>
                  <a:cubicBezTo>
                    <a:pt x="843" y="12129"/>
                    <a:pt x="1910" y="10697"/>
                    <a:pt x="3061" y="9377"/>
                  </a:cubicBezTo>
                  <a:cubicBezTo>
                    <a:pt x="4801" y="7440"/>
                    <a:pt x="6430" y="5643"/>
                    <a:pt x="8170" y="3706"/>
                  </a:cubicBezTo>
                  <a:cubicBezTo>
                    <a:pt x="9350" y="2415"/>
                    <a:pt x="10641" y="1151"/>
                    <a:pt x="12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3931825" y="2178700"/>
              <a:ext cx="161450" cy="25300"/>
            </a:xfrm>
            <a:custGeom>
              <a:avLst/>
              <a:gdLst/>
              <a:ahLst/>
              <a:cxnLst/>
              <a:rect l="l" t="t" r="r" b="b"/>
              <a:pathLst>
                <a:path w="6458" h="1012" extrusionOk="0">
                  <a:moveTo>
                    <a:pt x="6458" y="0"/>
                  </a:moveTo>
                  <a:lnTo>
                    <a:pt x="4549" y="29"/>
                  </a:lnTo>
                  <a:cubicBezTo>
                    <a:pt x="3622" y="29"/>
                    <a:pt x="2696" y="113"/>
                    <a:pt x="1798" y="393"/>
                  </a:cubicBezTo>
                  <a:cubicBezTo>
                    <a:pt x="1180" y="562"/>
                    <a:pt x="590" y="758"/>
                    <a:pt x="1" y="1011"/>
                  </a:cubicBezTo>
                  <a:cubicBezTo>
                    <a:pt x="618" y="899"/>
                    <a:pt x="1264" y="815"/>
                    <a:pt x="1882" y="758"/>
                  </a:cubicBezTo>
                  <a:cubicBezTo>
                    <a:pt x="2780" y="702"/>
                    <a:pt x="3679" y="590"/>
                    <a:pt x="4577" y="393"/>
                  </a:cubicBezTo>
                  <a:lnTo>
                    <a:pt x="6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3945875" y="2123250"/>
              <a:ext cx="171975" cy="52675"/>
            </a:xfrm>
            <a:custGeom>
              <a:avLst/>
              <a:gdLst/>
              <a:ahLst/>
              <a:cxnLst/>
              <a:rect l="l" t="t" r="r" b="b"/>
              <a:pathLst>
                <a:path w="6879" h="2107" extrusionOk="0">
                  <a:moveTo>
                    <a:pt x="6879" y="1"/>
                  </a:moveTo>
                  <a:lnTo>
                    <a:pt x="6879" y="1"/>
                  </a:lnTo>
                  <a:cubicBezTo>
                    <a:pt x="6205" y="169"/>
                    <a:pt x="5531" y="309"/>
                    <a:pt x="4829" y="422"/>
                  </a:cubicBezTo>
                  <a:cubicBezTo>
                    <a:pt x="3846" y="590"/>
                    <a:pt x="2864" y="815"/>
                    <a:pt x="1909" y="1208"/>
                  </a:cubicBezTo>
                  <a:cubicBezTo>
                    <a:pt x="1264" y="1488"/>
                    <a:pt x="618" y="1769"/>
                    <a:pt x="0" y="2106"/>
                  </a:cubicBezTo>
                  <a:cubicBezTo>
                    <a:pt x="674" y="1910"/>
                    <a:pt x="1348" y="1741"/>
                    <a:pt x="2022" y="1601"/>
                  </a:cubicBezTo>
                  <a:lnTo>
                    <a:pt x="2022" y="1629"/>
                  </a:lnTo>
                  <a:cubicBezTo>
                    <a:pt x="3004" y="1432"/>
                    <a:pt x="3987" y="1208"/>
                    <a:pt x="4941" y="843"/>
                  </a:cubicBezTo>
                  <a:cubicBezTo>
                    <a:pt x="5615" y="590"/>
                    <a:pt x="6261" y="309"/>
                    <a:pt x="6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3966225" y="2062200"/>
              <a:ext cx="186025" cy="84225"/>
            </a:xfrm>
            <a:custGeom>
              <a:avLst/>
              <a:gdLst/>
              <a:ahLst/>
              <a:cxnLst/>
              <a:rect l="l" t="t" r="r" b="b"/>
              <a:pathLst>
                <a:path w="7441" h="3369" extrusionOk="0">
                  <a:moveTo>
                    <a:pt x="7440" y="0"/>
                  </a:moveTo>
                  <a:lnTo>
                    <a:pt x="5166" y="702"/>
                  </a:lnTo>
                  <a:cubicBezTo>
                    <a:pt x="4071" y="1039"/>
                    <a:pt x="3004" y="1488"/>
                    <a:pt x="2022" y="2078"/>
                  </a:cubicBezTo>
                  <a:cubicBezTo>
                    <a:pt x="1348" y="2499"/>
                    <a:pt x="674" y="2920"/>
                    <a:pt x="0" y="3369"/>
                  </a:cubicBezTo>
                  <a:cubicBezTo>
                    <a:pt x="730" y="3060"/>
                    <a:pt x="1488" y="2779"/>
                    <a:pt x="2218" y="2499"/>
                  </a:cubicBezTo>
                  <a:lnTo>
                    <a:pt x="2218" y="2527"/>
                  </a:lnTo>
                  <a:cubicBezTo>
                    <a:pt x="3285" y="2134"/>
                    <a:pt x="4324" y="1685"/>
                    <a:pt x="5335" y="1123"/>
                  </a:cubicBezTo>
                  <a:lnTo>
                    <a:pt x="7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4066600" y="1944275"/>
              <a:ext cx="133375" cy="68100"/>
            </a:xfrm>
            <a:custGeom>
              <a:avLst/>
              <a:gdLst/>
              <a:ahLst/>
              <a:cxnLst/>
              <a:rect l="l" t="t" r="r" b="b"/>
              <a:pathLst>
                <a:path w="5335" h="2724" extrusionOk="0">
                  <a:moveTo>
                    <a:pt x="5334" y="0"/>
                  </a:moveTo>
                  <a:lnTo>
                    <a:pt x="5334" y="0"/>
                  </a:lnTo>
                  <a:cubicBezTo>
                    <a:pt x="4773" y="169"/>
                    <a:pt x="4211" y="337"/>
                    <a:pt x="3650" y="534"/>
                  </a:cubicBezTo>
                  <a:cubicBezTo>
                    <a:pt x="2864" y="815"/>
                    <a:pt x="2106" y="1208"/>
                    <a:pt x="1404" y="1685"/>
                  </a:cubicBezTo>
                  <a:cubicBezTo>
                    <a:pt x="927" y="2022"/>
                    <a:pt x="449" y="2359"/>
                    <a:pt x="0" y="2724"/>
                  </a:cubicBezTo>
                  <a:cubicBezTo>
                    <a:pt x="505" y="2443"/>
                    <a:pt x="1039" y="2218"/>
                    <a:pt x="1572" y="1994"/>
                  </a:cubicBezTo>
                  <a:cubicBezTo>
                    <a:pt x="2358" y="1657"/>
                    <a:pt x="3088" y="1292"/>
                    <a:pt x="3818" y="843"/>
                  </a:cubicBezTo>
                  <a:cubicBezTo>
                    <a:pt x="4296" y="562"/>
                    <a:pt x="4801" y="253"/>
                    <a:pt x="5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4071500" y="1893750"/>
              <a:ext cx="46350" cy="110200"/>
            </a:xfrm>
            <a:custGeom>
              <a:avLst/>
              <a:gdLst/>
              <a:ahLst/>
              <a:cxnLst/>
              <a:rect l="l" t="t" r="r" b="b"/>
              <a:pathLst>
                <a:path w="1854" h="4408" extrusionOk="0">
                  <a:moveTo>
                    <a:pt x="1854" y="0"/>
                  </a:moveTo>
                  <a:lnTo>
                    <a:pt x="1854" y="0"/>
                  </a:lnTo>
                  <a:cubicBezTo>
                    <a:pt x="1601" y="393"/>
                    <a:pt x="1376" y="786"/>
                    <a:pt x="1124" y="1207"/>
                  </a:cubicBezTo>
                  <a:cubicBezTo>
                    <a:pt x="815" y="1797"/>
                    <a:pt x="562" y="2415"/>
                    <a:pt x="366" y="3060"/>
                  </a:cubicBezTo>
                  <a:lnTo>
                    <a:pt x="1" y="4408"/>
                  </a:lnTo>
                  <a:lnTo>
                    <a:pt x="646" y="3173"/>
                  </a:lnTo>
                  <a:cubicBezTo>
                    <a:pt x="955" y="2555"/>
                    <a:pt x="1180" y="1937"/>
                    <a:pt x="1404" y="1320"/>
                  </a:cubicBezTo>
                  <a:cubicBezTo>
                    <a:pt x="1545" y="870"/>
                    <a:pt x="1685" y="421"/>
                    <a:pt x="1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4025875" y="1915500"/>
              <a:ext cx="30925" cy="117225"/>
            </a:xfrm>
            <a:custGeom>
              <a:avLst/>
              <a:gdLst/>
              <a:ahLst/>
              <a:cxnLst/>
              <a:rect l="l" t="t" r="r" b="b"/>
              <a:pathLst>
                <a:path w="1237" h="4689" extrusionOk="0">
                  <a:moveTo>
                    <a:pt x="1236" y="0"/>
                  </a:moveTo>
                  <a:cubicBezTo>
                    <a:pt x="1011" y="422"/>
                    <a:pt x="815" y="871"/>
                    <a:pt x="646" y="1292"/>
                  </a:cubicBezTo>
                  <a:cubicBezTo>
                    <a:pt x="394" y="1938"/>
                    <a:pt x="225" y="2611"/>
                    <a:pt x="141" y="3285"/>
                  </a:cubicBezTo>
                  <a:cubicBezTo>
                    <a:pt x="85" y="3734"/>
                    <a:pt x="29" y="4212"/>
                    <a:pt x="1" y="4689"/>
                  </a:cubicBezTo>
                  <a:cubicBezTo>
                    <a:pt x="113" y="4240"/>
                    <a:pt x="282" y="3790"/>
                    <a:pt x="422" y="3341"/>
                  </a:cubicBezTo>
                  <a:cubicBezTo>
                    <a:pt x="646" y="2696"/>
                    <a:pt x="787" y="2050"/>
                    <a:pt x="927" y="1376"/>
                  </a:cubicBezTo>
                  <a:cubicBezTo>
                    <a:pt x="1011" y="927"/>
                    <a:pt x="1096" y="450"/>
                    <a:pt x="1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3962725" y="1976550"/>
              <a:ext cx="16850" cy="124275"/>
            </a:xfrm>
            <a:custGeom>
              <a:avLst/>
              <a:gdLst/>
              <a:ahLst/>
              <a:cxnLst/>
              <a:rect l="l" t="t" r="r" b="b"/>
              <a:pathLst>
                <a:path w="674" h="4971" extrusionOk="0">
                  <a:moveTo>
                    <a:pt x="168" y="1"/>
                  </a:moveTo>
                  <a:cubicBezTo>
                    <a:pt x="56" y="478"/>
                    <a:pt x="28" y="984"/>
                    <a:pt x="28" y="1461"/>
                  </a:cubicBezTo>
                  <a:cubicBezTo>
                    <a:pt x="0" y="2163"/>
                    <a:pt x="112" y="2865"/>
                    <a:pt x="309" y="3566"/>
                  </a:cubicBezTo>
                  <a:cubicBezTo>
                    <a:pt x="421" y="4016"/>
                    <a:pt x="562" y="4493"/>
                    <a:pt x="674" y="4970"/>
                  </a:cubicBezTo>
                  <a:cubicBezTo>
                    <a:pt x="674" y="4465"/>
                    <a:pt x="618" y="3988"/>
                    <a:pt x="590" y="3510"/>
                  </a:cubicBezTo>
                  <a:cubicBezTo>
                    <a:pt x="533" y="2808"/>
                    <a:pt x="421" y="2135"/>
                    <a:pt x="309" y="1433"/>
                  </a:cubicBezTo>
                  <a:cubicBezTo>
                    <a:pt x="225" y="955"/>
                    <a:pt x="168" y="478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3924100" y="1982175"/>
              <a:ext cx="29525" cy="167075"/>
            </a:xfrm>
            <a:custGeom>
              <a:avLst/>
              <a:gdLst/>
              <a:ahLst/>
              <a:cxnLst/>
              <a:rect l="l" t="t" r="r" b="b"/>
              <a:pathLst>
                <a:path w="1181" h="6683" extrusionOk="0">
                  <a:moveTo>
                    <a:pt x="226" y="0"/>
                  </a:moveTo>
                  <a:cubicBezTo>
                    <a:pt x="85" y="646"/>
                    <a:pt x="29" y="1320"/>
                    <a:pt x="29" y="1994"/>
                  </a:cubicBezTo>
                  <a:cubicBezTo>
                    <a:pt x="1" y="2948"/>
                    <a:pt x="197" y="3903"/>
                    <a:pt x="506" y="4829"/>
                  </a:cubicBezTo>
                  <a:lnTo>
                    <a:pt x="1180" y="6682"/>
                  </a:lnTo>
                  <a:lnTo>
                    <a:pt x="899" y="4717"/>
                  </a:lnTo>
                  <a:cubicBezTo>
                    <a:pt x="759" y="3791"/>
                    <a:pt x="590" y="2864"/>
                    <a:pt x="422" y="1938"/>
                  </a:cubicBezTo>
                  <a:cubicBezTo>
                    <a:pt x="282" y="1320"/>
                    <a:pt x="226" y="646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3900250" y="2034125"/>
              <a:ext cx="36525" cy="147400"/>
            </a:xfrm>
            <a:custGeom>
              <a:avLst/>
              <a:gdLst/>
              <a:ahLst/>
              <a:cxnLst/>
              <a:rect l="l" t="t" r="r" b="b"/>
              <a:pathLst>
                <a:path w="1461" h="5896" extrusionOk="0">
                  <a:moveTo>
                    <a:pt x="141" y="0"/>
                  </a:moveTo>
                  <a:cubicBezTo>
                    <a:pt x="28" y="590"/>
                    <a:pt x="0" y="1207"/>
                    <a:pt x="57" y="1797"/>
                  </a:cubicBezTo>
                  <a:cubicBezTo>
                    <a:pt x="113" y="2667"/>
                    <a:pt x="365" y="3509"/>
                    <a:pt x="702" y="4295"/>
                  </a:cubicBezTo>
                  <a:lnTo>
                    <a:pt x="1460" y="5896"/>
                  </a:lnTo>
                  <a:lnTo>
                    <a:pt x="1039" y="4183"/>
                  </a:lnTo>
                  <a:cubicBezTo>
                    <a:pt x="871" y="3341"/>
                    <a:pt x="618" y="2555"/>
                    <a:pt x="393" y="1741"/>
                  </a:cubicBezTo>
                  <a:cubicBezTo>
                    <a:pt x="253" y="1179"/>
                    <a:pt x="141" y="59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3862350" y="2076225"/>
              <a:ext cx="66700" cy="131975"/>
            </a:xfrm>
            <a:custGeom>
              <a:avLst/>
              <a:gdLst/>
              <a:ahLst/>
              <a:cxnLst/>
              <a:rect l="l" t="t" r="r" b="b"/>
              <a:pathLst>
                <a:path w="2668" h="5279" extrusionOk="0">
                  <a:moveTo>
                    <a:pt x="0" y="1"/>
                  </a:moveTo>
                  <a:cubicBezTo>
                    <a:pt x="57" y="590"/>
                    <a:pt x="225" y="1152"/>
                    <a:pt x="393" y="1713"/>
                  </a:cubicBezTo>
                  <a:cubicBezTo>
                    <a:pt x="674" y="2499"/>
                    <a:pt x="1095" y="3257"/>
                    <a:pt x="1601" y="3931"/>
                  </a:cubicBezTo>
                  <a:cubicBezTo>
                    <a:pt x="1938" y="4380"/>
                    <a:pt x="2302" y="4829"/>
                    <a:pt x="2667" y="5279"/>
                  </a:cubicBezTo>
                  <a:cubicBezTo>
                    <a:pt x="2415" y="4773"/>
                    <a:pt x="2134" y="4268"/>
                    <a:pt x="1881" y="3734"/>
                  </a:cubicBezTo>
                  <a:cubicBezTo>
                    <a:pt x="1544" y="2976"/>
                    <a:pt x="1123" y="2275"/>
                    <a:pt x="730" y="1545"/>
                  </a:cubicBezTo>
                  <a:cubicBezTo>
                    <a:pt x="450" y="1067"/>
                    <a:pt x="197" y="5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3801700" y="2455925"/>
              <a:ext cx="648825" cy="396650"/>
            </a:xfrm>
            <a:custGeom>
              <a:avLst/>
              <a:gdLst/>
              <a:ahLst/>
              <a:cxnLst/>
              <a:rect l="l" t="t" r="r" b="b"/>
              <a:pathLst>
                <a:path w="25953" h="15866" extrusionOk="0">
                  <a:moveTo>
                    <a:pt x="10231" y="1"/>
                  </a:moveTo>
                  <a:lnTo>
                    <a:pt x="10231" y="1"/>
                  </a:lnTo>
                  <a:cubicBezTo>
                    <a:pt x="7311" y="29"/>
                    <a:pt x="5851" y="2780"/>
                    <a:pt x="3353" y="3258"/>
                  </a:cubicBezTo>
                  <a:cubicBezTo>
                    <a:pt x="3662" y="2780"/>
                    <a:pt x="3886" y="2107"/>
                    <a:pt x="4027" y="1573"/>
                  </a:cubicBezTo>
                  <a:cubicBezTo>
                    <a:pt x="3912" y="1562"/>
                    <a:pt x="3802" y="1556"/>
                    <a:pt x="3694" y="1556"/>
                  </a:cubicBezTo>
                  <a:cubicBezTo>
                    <a:pt x="353" y="1556"/>
                    <a:pt x="1" y="6898"/>
                    <a:pt x="517" y="9209"/>
                  </a:cubicBezTo>
                  <a:cubicBezTo>
                    <a:pt x="1220" y="12851"/>
                    <a:pt x="4138" y="15865"/>
                    <a:pt x="7823" y="15865"/>
                  </a:cubicBezTo>
                  <a:cubicBezTo>
                    <a:pt x="8116" y="15865"/>
                    <a:pt x="8413" y="15846"/>
                    <a:pt x="8715" y="15807"/>
                  </a:cubicBezTo>
                  <a:cubicBezTo>
                    <a:pt x="8490" y="15582"/>
                    <a:pt x="8182" y="15189"/>
                    <a:pt x="8013" y="14853"/>
                  </a:cubicBezTo>
                  <a:cubicBezTo>
                    <a:pt x="8652" y="14645"/>
                    <a:pt x="9454" y="14546"/>
                    <a:pt x="10249" y="14546"/>
                  </a:cubicBezTo>
                  <a:cubicBezTo>
                    <a:pt x="10852" y="14546"/>
                    <a:pt x="11451" y="14603"/>
                    <a:pt x="11972" y="14712"/>
                  </a:cubicBezTo>
                  <a:cubicBezTo>
                    <a:pt x="11635" y="14459"/>
                    <a:pt x="10933" y="13477"/>
                    <a:pt x="10371" y="13000"/>
                  </a:cubicBezTo>
                  <a:cubicBezTo>
                    <a:pt x="11153" y="12600"/>
                    <a:pt x="12204" y="12529"/>
                    <a:pt x="13199" y="12529"/>
                  </a:cubicBezTo>
                  <a:cubicBezTo>
                    <a:pt x="13742" y="12529"/>
                    <a:pt x="14267" y="12550"/>
                    <a:pt x="14723" y="12550"/>
                  </a:cubicBezTo>
                  <a:cubicBezTo>
                    <a:pt x="14246" y="12242"/>
                    <a:pt x="13712" y="11624"/>
                    <a:pt x="13235" y="11315"/>
                  </a:cubicBezTo>
                  <a:lnTo>
                    <a:pt x="13235" y="11315"/>
                  </a:lnTo>
                  <a:cubicBezTo>
                    <a:pt x="13283" y="11318"/>
                    <a:pt x="13332" y="11319"/>
                    <a:pt x="13381" y="11319"/>
                  </a:cubicBezTo>
                  <a:cubicBezTo>
                    <a:pt x="14373" y="11319"/>
                    <a:pt x="15644" y="10806"/>
                    <a:pt x="16660" y="10726"/>
                  </a:cubicBezTo>
                  <a:cubicBezTo>
                    <a:pt x="15986" y="10473"/>
                    <a:pt x="15425" y="9996"/>
                    <a:pt x="14892" y="9827"/>
                  </a:cubicBezTo>
                  <a:cubicBezTo>
                    <a:pt x="15986" y="9603"/>
                    <a:pt x="17250" y="8873"/>
                    <a:pt x="18345" y="8648"/>
                  </a:cubicBezTo>
                  <a:cubicBezTo>
                    <a:pt x="17952" y="8508"/>
                    <a:pt x="17306" y="8283"/>
                    <a:pt x="16913" y="8143"/>
                  </a:cubicBezTo>
                  <a:cubicBezTo>
                    <a:pt x="19524" y="6402"/>
                    <a:pt x="22921" y="5784"/>
                    <a:pt x="25953" y="5054"/>
                  </a:cubicBezTo>
                  <a:cubicBezTo>
                    <a:pt x="22977" y="3875"/>
                    <a:pt x="19917" y="4324"/>
                    <a:pt x="16801" y="3988"/>
                  </a:cubicBezTo>
                  <a:cubicBezTo>
                    <a:pt x="17474" y="3791"/>
                    <a:pt x="18064" y="3258"/>
                    <a:pt x="18766" y="2893"/>
                  </a:cubicBezTo>
                  <a:cubicBezTo>
                    <a:pt x="18068" y="2786"/>
                    <a:pt x="17345" y="2745"/>
                    <a:pt x="16619" y="2745"/>
                  </a:cubicBezTo>
                  <a:cubicBezTo>
                    <a:pt x="15621" y="2745"/>
                    <a:pt x="14615" y="2823"/>
                    <a:pt x="13656" y="2921"/>
                  </a:cubicBezTo>
                  <a:cubicBezTo>
                    <a:pt x="14105" y="2500"/>
                    <a:pt x="14358" y="1685"/>
                    <a:pt x="14667" y="1208"/>
                  </a:cubicBezTo>
                  <a:cubicBezTo>
                    <a:pt x="14594" y="1205"/>
                    <a:pt x="14521" y="1204"/>
                    <a:pt x="14448" y="1204"/>
                  </a:cubicBezTo>
                  <a:cubicBezTo>
                    <a:pt x="12696" y="1204"/>
                    <a:pt x="11085" y="2052"/>
                    <a:pt x="9390" y="2052"/>
                  </a:cubicBezTo>
                  <a:cubicBezTo>
                    <a:pt x="9213" y="2052"/>
                    <a:pt x="9035" y="2043"/>
                    <a:pt x="8855" y="2022"/>
                  </a:cubicBezTo>
                  <a:cubicBezTo>
                    <a:pt x="9333" y="1461"/>
                    <a:pt x="9782" y="562"/>
                    <a:pt x="10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3825850" y="2583925"/>
              <a:ext cx="503975" cy="150675"/>
            </a:xfrm>
            <a:custGeom>
              <a:avLst/>
              <a:gdLst/>
              <a:ahLst/>
              <a:cxnLst/>
              <a:rect l="l" t="t" r="r" b="b"/>
              <a:pathLst>
                <a:path w="20159" h="6027" extrusionOk="0">
                  <a:moveTo>
                    <a:pt x="16155" y="1"/>
                  </a:moveTo>
                  <a:cubicBezTo>
                    <a:pt x="15405" y="1"/>
                    <a:pt x="14653" y="16"/>
                    <a:pt x="13897" y="47"/>
                  </a:cubicBezTo>
                  <a:cubicBezTo>
                    <a:pt x="12381" y="159"/>
                    <a:pt x="10865" y="384"/>
                    <a:pt x="9405" y="777"/>
                  </a:cubicBezTo>
                  <a:cubicBezTo>
                    <a:pt x="7946" y="1170"/>
                    <a:pt x="6514" y="1759"/>
                    <a:pt x="5166" y="2461"/>
                  </a:cubicBezTo>
                  <a:cubicBezTo>
                    <a:pt x="3313" y="3472"/>
                    <a:pt x="1545" y="4651"/>
                    <a:pt x="0" y="6027"/>
                  </a:cubicBezTo>
                  <a:cubicBezTo>
                    <a:pt x="1825" y="5044"/>
                    <a:pt x="3734" y="4342"/>
                    <a:pt x="5700" y="3809"/>
                  </a:cubicBezTo>
                  <a:cubicBezTo>
                    <a:pt x="7131" y="3416"/>
                    <a:pt x="8535" y="3051"/>
                    <a:pt x="9911" y="2658"/>
                  </a:cubicBezTo>
                  <a:cubicBezTo>
                    <a:pt x="11315" y="2293"/>
                    <a:pt x="12718" y="1900"/>
                    <a:pt x="14150" y="1479"/>
                  </a:cubicBezTo>
                  <a:cubicBezTo>
                    <a:pt x="16087" y="917"/>
                    <a:pt x="18109" y="468"/>
                    <a:pt x="20158" y="159"/>
                  </a:cubicBezTo>
                  <a:cubicBezTo>
                    <a:pt x="18826" y="51"/>
                    <a:pt x="17494" y="1"/>
                    <a:pt x="1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3845500" y="2724750"/>
              <a:ext cx="174100" cy="75825"/>
            </a:xfrm>
            <a:custGeom>
              <a:avLst/>
              <a:gdLst/>
              <a:ahLst/>
              <a:cxnLst/>
              <a:rect l="l" t="t" r="r" b="b"/>
              <a:pathLst>
                <a:path w="6964" h="3033" extrusionOk="0">
                  <a:moveTo>
                    <a:pt x="1" y="1"/>
                  </a:moveTo>
                  <a:lnTo>
                    <a:pt x="1" y="1"/>
                  </a:lnTo>
                  <a:cubicBezTo>
                    <a:pt x="674" y="281"/>
                    <a:pt x="1348" y="590"/>
                    <a:pt x="1994" y="955"/>
                  </a:cubicBezTo>
                  <a:cubicBezTo>
                    <a:pt x="2920" y="1460"/>
                    <a:pt x="3875" y="1910"/>
                    <a:pt x="4886" y="2275"/>
                  </a:cubicBezTo>
                  <a:lnTo>
                    <a:pt x="6963" y="3033"/>
                  </a:lnTo>
                  <a:lnTo>
                    <a:pt x="6963" y="3033"/>
                  </a:lnTo>
                  <a:lnTo>
                    <a:pt x="5110" y="1825"/>
                  </a:lnTo>
                  <a:cubicBezTo>
                    <a:pt x="4212" y="1236"/>
                    <a:pt x="3229" y="759"/>
                    <a:pt x="2190" y="478"/>
                  </a:cubicBezTo>
                  <a:cubicBezTo>
                    <a:pt x="1460" y="281"/>
                    <a:pt x="731" y="1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3876375" y="2705800"/>
              <a:ext cx="201475" cy="56175"/>
            </a:xfrm>
            <a:custGeom>
              <a:avLst/>
              <a:gdLst/>
              <a:ahLst/>
              <a:cxnLst/>
              <a:rect l="l" t="t" r="r" b="b"/>
              <a:pathLst>
                <a:path w="8059" h="2247" extrusionOk="0">
                  <a:moveTo>
                    <a:pt x="1" y="1"/>
                  </a:moveTo>
                  <a:lnTo>
                    <a:pt x="1" y="1"/>
                  </a:lnTo>
                  <a:cubicBezTo>
                    <a:pt x="787" y="225"/>
                    <a:pt x="1545" y="506"/>
                    <a:pt x="2303" y="815"/>
                  </a:cubicBezTo>
                  <a:cubicBezTo>
                    <a:pt x="3370" y="1264"/>
                    <a:pt x="4465" y="1657"/>
                    <a:pt x="5644" y="1882"/>
                  </a:cubicBezTo>
                  <a:cubicBezTo>
                    <a:pt x="6430" y="2022"/>
                    <a:pt x="7244" y="2162"/>
                    <a:pt x="8058" y="2247"/>
                  </a:cubicBezTo>
                  <a:cubicBezTo>
                    <a:pt x="7300" y="1966"/>
                    <a:pt x="6542" y="1657"/>
                    <a:pt x="5812" y="1348"/>
                  </a:cubicBezTo>
                  <a:cubicBezTo>
                    <a:pt x="4745" y="871"/>
                    <a:pt x="3622" y="478"/>
                    <a:pt x="2443" y="281"/>
                  </a:cubicBezTo>
                  <a:cubicBezTo>
                    <a:pt x="1629" y="141"/>
                    <a:pt x="815" y="5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3914975" y="2688675"/>
              <a:ext cx="233750" cy="34700"/>
            </a:xfrm>
            <a:custGeom>
              <a:avLst/>
              <a:gdLst/>
              <a:ahLst/>
              <a:cxnLst/>
              <a:rect l="l" t="t" r="r" b="b"/>
              <a:pathLst>
                <a:path w="9350" h="1388" extrusionOk="0">
                  <a:moveTo>
                    <a:pt x="1966" y="0"/>
                  </a:moveTo>
                  <a:cubicBezTo>
                    <a:pt x="1311" y="0"/>
                    <a:pt x="656" y="20"/>
                    <a:pt x="1" y="40"/>
                  </a:cubicBezTo>
                  <a:cubicBezTo>
                    <a:pt x="899" y="208"/>
                    <a:pt x="1798" y="405"/>
                    <a:pt x="2696" y="629"/>
                  </a:cubicBezTo>
                  <a:cubicBezTo>
                    <a:pt x="3959" y="966"/>
                    <a:pt x="5279" y="1163"/>
                    <a:pt x="6599" y="1219"/>
                  </a:cubicBezTo>
                  <a:lnTo>
                    <a:pt x="9350" y="1387"/>
                  </a:lnTo>
                  <a:lnTo>
                    <a:pt x="6683" y="601"/>
                  </a:lnTo>
                  <a:cubicBezTo>
                    <a:pt x="5419" y="236"/>
                    <a:pt x="4100" y="12"/>
                    <a:pt x="2780" y="12"/>
                  </a:cubicBezTo>
                  <a:cubicBezTo>
                    <a:pt x="2509" y="4"/>
                    <a:pt x="2238" y="0"/>
                    <a:pt x="1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4094675" y="2617000"/>
              <a:ext cx="173375" cy="21450"/>
            </a:xfrm>
            <a:custGeom>
              <a:avLst/>
              <a:gdLst/>
              <a:ahLst/>
              <a:cxnLst/>
              <a:rect l="l" t="t" r="r" b="b"/>
              <a:pathLst>
                <a:path w="6935" h="858" extrusionOk="0">
                  <a:moveTo>
                    <a:pt x="2555" y="1"/>
                  </a:moveTo>
                  <a:cubicBezTo>
                    <a:pt x="2387" y="1"/>
                    <a:pt x="2218" y="6"/>
                    <a:pt x="2050" y="15"/>
                  </a:cubicBezTo>
                  <a:cubicBezTo>
                    <a:pt x="1376" y="43"/>
                    <a:pt x="674" y="99"/>
                    <a:pt x="0" y="184"/>
                  </a:cubicBezTo>
                  <a:cubicBezTo>
                    <a:pt x="674" y="268"/>
                    <a:pt x="1348" y="352"/>
                    <a:pt x="2021" y="492"/>
                  </a:cubicBezTo>
                  <a:cubicBezTo>
                    <a:pt x="2976" y="661"/>
                    <a:pt x="3931" y="745"/>
                    <a:pt x="4885" y="773"/>
                  </a:cubicBezTo>
                  <a:cubicBezTo>
                    <a:pt x="5559" y="773"/>
                    <a:pt x="6233" y="801"/>
                    <a:pt x="6935" y="857"/>
                  </a:cubicBezTo>
                  <a:cubicBezTo>
                    <a:pt x="6289" y="633"/>
                    <a:pt x="5615" y="464"/>
                    <a:pt x="4969" y="296"/>
                  </a:cubicBezTo>
                  <a:cubicBezTo>
                    <a:pt x="4179" y="110"/>
                    <a:pt x="336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4105200" y="2537350"/>
              <a:ext cx="112325" cy="79350"/>
            </a:xfrm>
            <a:custGeom>
              <a:avLst/>
              <a:gdLst/>
              <a:ahLst/>
              <a:cxnLst/>
              <a:rect l="l" t="t" r="r" b="b"/>
              <a:pathLst>
                <a:path w="4493" h="3174" extrusionOk="0">
                  <a:moveTo>
                    <a:pt x="4492" y="1"/>
                  </a:moveTo>
                  <a:lnTo>
                    <a:pt x="4492" y="1"/>
                  </a:lnTo>
                  <a:cubicBezTo>
                    <a:pt x="4015" y="225"/>
                    <a:pt x="3538" y="478"/>
                    <a:pt x="3060" y="731"/>
                  </a:cubicBezTo>
                  <a:cubicBezTo>
                    <a:pt x="2358" y="1096"/>
                    <a:pt x="1741" y="1545"/>
                    <a:pt x="1179" y="2050"/>
                  </a:cubicBezTo>
                  <a:lnTo>
                    <a:pt x="0" y="3173"/>
                  </a:lnTo>
                  <a:lnTo>
                    <a:pt x="1376" y="2359"/>
                  </a:lnTo>
                  <a:cubicBezTo>
                    <a:pt x="2050" y="1994"/>
                    <a:pt x="2695" y="1545"/>
                    <a:pt x="3257" y="1039"/>
                  </a:cubicBezTo>
                  <a:cubicBezTo>
                    <a:pt x="3678" y="674"/>
                    <a:pt x="4071" y="338"/>
                    <a:pt x="4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4042725" y="2521200"/>
              <a:ext cx="101800" cy="94775"/>
            </a:xfrm>
            <a:custGeom>
              <a:avLst/>
              <a:gdLst/>
              <a:ahLst/>
              <a:cxnLst/>
              <a:rect l="l" t="t" r="r" b="b"/>
              <a:pathLst>
                <a:path w="4072" h="3791" extrusionOk="0">
                  <a:moveTo>
                    <a:pt x="4071" y="1"/>
                  </a:moveTo>
                  <a:cubicBezTo>
                    <a:pt x="3594" y="254"/>
                    <a:pt x="3145" y="562"/>
                    <a:pt x="2696" y="871"/>
                  </a:cubicBezTo>
                  <a:cubicBezTo>
                    <a:pt x="2050" y="1320"/>
                    <a:pt x="1460" y="1882"/>
                    <a:pt x="983" y="2500"/>
                  </a:cubicBezTo>
                  <a:cubicBezTo>
                    <a:pt x="646" y="2921"/>
                    <a:pt x="309" y="3342"/>
                    <a:pt x="1" y="3791"/>
                  </a:cubicBezTo>
                  <a:cubicBezTo>
                    <a:pt x="394" y="3426"/>
                    <a:pt x="815" y="3089"/>
                    <a:pt x="1236" y="2752"/>
                  </a:cubicBezTo>
                  <a:cubicBezTo>
                    <a:pt x="1853" y="2275"/>
                    <a:pt x="2415" y="1742"/>
                    <a:pt x="2948" y="1152"/>
                  </a:cubicBezTo>
                  <a:cubicBezTo>
                    <a:pt x="3313" y="759"/>
                    <a:pt x="3678" y="366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3955700" y="2524725"/>
              <a:ext cx="63200" cy="129175"/>
            </a:xfrm>
            <a:custGeom>
              <a:avLst/>
              <a:gdLst/>
              <a:ahLst/>
              <a:cxnLst/>
              <a:rect l="l" t="t" r="r" b="b"/>
              <a:pathLst>
                <a:path w="2528" h="5167" extrusionOk="0">
                  <a:moveTo>
                    <a:pt x="2527" y="0"/>
                  </a:moveTo>
                  <a:lnTo>
                    <a:pt x="2527" y="0"/>
                  </a:lnTo>
                  <a:cubicBezTo>
                    <a:pt x="2134" y="393"/>
                    <a:pt x="1797" y="843"/>
                    <a:pt x="1460" y="1320"/>
                  </a:cubicBezTo>
                  <a:cubicBezTo>
                    <a:pt x="1011" y="1994"/>
                    <a:pt x="674" y="2752"/>
                    <a:pt x="478" y="3538"/>
                  </a:cubicBezTo>
                  <a:cubicBezTo>
                    <a:pt x="309" y="4071"/>
                    <a:pt x="169" y="4605"/>
                    <a:pt x="0" y="5166"/>
                  </a:cubicBezTo>
                  <a:cubicBezTo>
                    <a:pt x="281" y="4661"/>
                    <a:pt x="562" y="4183"/>
                    <a:pt x="843" y="3678"/>
                  </a:cubicBezTo>
                  <a:cubicBezTo>
                    <a:pt x="1236" y="2976"/>
                    <a:pt x="1544" y="2246"/>
                    <a:pt x="1825" y="1488"/>
                  </a:cubicBezTo>
                  <a:cubicBezTo>
                    <a:pt x="2022" y="983"/>
                    <a:pt x="2246" y="478"/>
                    <a:pt x="2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3900250" y="2506475"/>
              <a:ext cx="78625" cy="178300"/>
            </a:xfrm>
            <a:custGeom>
              <a:avLst/>
              <a:gdLst/>
              <a:ahLst/>
              <a:cxnLst/>
              <a:rect l="l" t="t" r="r" b="b"/>
              <a:pathLst>
                <a:path w="3145" h="7132" extrusionOk="0">
                  <a:moveTo>
                    <a:pt x="3145" y="0"/>
                  </a:moveTo>
                  <a:lnTo>
                    <a:pt x="3145" y="0"/>
                  </a:lnTo>
                  <a:cubicBezTo>
                    <a:pt x="2611" y="562"/>
                    <a:pt x="2134" y="1151"/>
                    <a:pt x="1713" y="1797"/>
                  </a:cubicBezTo>
                  <a:cubicBezTo>
                    <a:pt x="1067" y="2752"/>
                    <a:pt x="674" y="3790"/>
                    <a:pt x="450" y="4885"/>
                  </a:cubicBezTo>
                  <a:cubicBezTo>
                    <a:pt x="281" y="5643"/>
                    <a:pt x="141" y="6373"/>
                    <a:pt x="0" y="7131"/>
                  </a:cubicBezTo>
                  <a:cubicBezTo>
                    <a:pt x="309" y="6429"/>
                    <a:pt x="618" y="5728"/>
                    <a:pt x="955" y="5054"/>
                  </a:cubicBezTo>
                  <a:cubicBezTo>
                    <a:pt x="1432" y="4071"/>
                    <a:pt x="1797" y="3060"/>
                    <a:pt x="2162" y="2050"/>
                  </a:cubicBezTo>
                  <a:cubicBezTo>
                    <a:pt x="2443" y="1348"/>
                    <a:pt x="2752" y="674"/>
                    <a:pt x="3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3864450" y="2541575"/>
              <a:ext cx="57575" cy="164250"/>
            </a:xfrm>
            <a:custGeom>
              <a:avLst/>
              <a:gdLst/>
              <a:ahLst/>
              <a:cxnLst/>
              <a:rect l="l" t="t" r="r" b="b"/>
              <a:pathLst>
                <a:path w="2303" h="6570" extrusionOk="0">
                  <a:moveTo>
                    <a:pt x="2303" y="0"/>
                  </a:moveTo>
                  <a:lnTo>
                    <a:pt x="2303" y="0"/>
                  </a:lnTo>
                  <a:cubicBezTo>
                    <a:pt x="1825" y="505"/>
                    <a:pt x="1432" y="1067"/>
                    <a:pt x="1095" y="1685"/>
                  </a:cubicBezTo>
                  <a:cubicBezTo>
                    <a:pt x="590" y="2555"/>
                    <a:pt x="337" y="3566"/>
                    <a:pt x="197" y="4548"/>
                  </a:cubicBezTo>
                  <a:lnTo>
                    <a:pt x="1" y="6570"/>
                  </a:lnTo>
                  <a:lnTo>
                    <a:pt x="674" y="4632"/>
                  </a:lnTo>
                  <a:lnTo>
                    <a:pt x="674" y="4660"/>
                  </a:lnTo>
                  <a:cubicBezTo>
                    <a:pt x="1011" y="3734"/>
                    <a:pt x="1264" y="2808"/>
                    <a:pt x="1517" y="1881"/>
                  </a:cubicBezTo>
                  <a:cubicBezTo>
                    <a:pt x="1713" y="1235"/>
                    <a:pt x="1938" y="59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3831475" y="2556300"/>
              <a:ext cx="23875" cy="171275"/>
            </a:xfrm>
            <a:custGeom>
              <a:avLst/>
              <a:gdLst/>
              <a:ahLst/>
              <a:cxnLst/>
              <a:rect l="l" t="t" r="r" b="b"/>
              <a:pathLst>
                <a:path w="955" h="6851" extrusionOk="0">
                  <a:moveTo>
                    <a:pt x="955" y="1"/>
                  </a:moveTo>
                  <a:lnTo>
                    <a:pt x="955" y="1"/>
                  </a:lnTo>
                  <a:cubicBezTo>
                    <a:pt x="674" y="618"/>
                    <a:pt x="449" y="1264"/>
                    <a:pt x="281" y="1938"/>
                  </a:cubicBezTo>
                  <a:cubicBezTo>
                    <a:pt x="28" y="2892"/>
                    <a:pt x="0" y="3875"/>
                    <a:pt x="112" y="4830"/>
                  </a:cubicBezTo>
                  <a:cubicBezTo>
                    <a:pt x="169" y="5503"/>
                    <a:pt x="253" y="6177"/>
                    <a:pt x="365" y="6851"/>
                  </a:cubicBezTo>
                  <a:cubicBezTo>
                    <a:pt x="421" y="6177"/>
                    <a:pt x="477" y="5503"/>
                    <a:pt x="562" y="4858"/>
                  </a:cubicBezTo>
                  <a:lnTo>
                    <a:pt x="562" y="4830"/>
                  </a:lnTo>
                  <a:cubicBezTo>
                    <a:pt x="702" y="3875"/>
                    <a:pt x="730" y="2949"/>
                    <a:pt x="758" y="1994"/>
                  </a:cubicBezTo>
                  <a:cubicBezTo>
                    <a:pt x="758" y="1320"/>
                    <a:pt x="814" y="674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6"/>
          <p:cNvGrpSpPr/>
          <p:nvPr/>
        </p:nvGrpSpPr>
        <p:grpSpPr>
          <a:xfrm>
            <a:off x="1165932" y="4255414"/>
            <a:ext cx="504673" cy="934075"/>
            <a:chOff x="2872172" y="647196"/>
            <a:chExt cx="504673" cy="934075"/>
          </a:xfrm>
        </p:grpSpPr>
        <p:sp>
          <p:nvSpPr>
            <p:cNvPr id="2513" name="Google Shape;2513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4" name="Google Shape;2544;p46"/>
          <p:cNvSpPr txBox="1">
            <a:spLocks noGrp="1"/>
          </p:cNvSpPr>
          <p:nvPr>
            <p:ph type="subTitle" idx="1"/>
          </p:nvPr>
        </p:nvSpPr>
        <p:spPr>
          <a:xfrm>
            <a:off x="1658468" y="-294267"/>
            <a:ext cx="6593714" cy="1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: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Sacramento"/>
              <a:sym typeface="Sacramento"/>
            </a:endParaRPr>
          </a:p>
          <a:p>
            <a:pPr marL="457200" lvl="1" indent="0" algn="l"/>
            <a:r>
              <a:rPr lang="en-US" sz="2400" dirty="0">
                <a:latin typeface="Sacramento" panose="02000507000000020000" pitchFamily="2" charset="0"/>
              </a:rPr>
              <a:t>References: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u="sng" dirty="0"/>
              <a:t>PR Standards curriculum:</a:t>
            </a:r>
          </a:p>
          <a:p>
            <a:pPr marL="457200" lvl="1" indent="0" algn="l"/>
            <a:r>
              <a:rPr lang="en-US" sz="1200" dirty="0"/>
              <a:t>Curricular English Map: Unit 1.1/DE (2023)</a:t>
            </a:r>
          </a:p>
          <a:p>
            <a:pPr marL="457200" lvl="1" indent="0" algn="l"/>
            <a:r>
              <a:rPr lang="en-US" sz="1200" dirty="0">
                <a:hlinkClick r:id="rId3"/>
              </a:rPr>
              <a:t>http://intraedu.dde.pr/Materiales%20Curriculares/Forms/AllItems.aspx?RootFolder=%2FMateriales%20Curriculares%2FEnglish</a:t>
            </a:r>
            <a:endParaRPr lang="en-US" sz="1200" dirty="0"/>
          </a:p>
          <a:p>
            <a:pPr marL="457200" lvl="1" indent="0" algn="l"/>
            <a:endParaRPr lang="en-US" sz="1200" dirty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u="sng" dirty="0"/>
              <a:t>Nets standards students &amp; Teachers:</a:t>
            </a:r>
          </a:p>
          <a:p>
            <a:pPr marL="457200" lvl="1" indent="0" algn="l"/>
            <a:r>
              <a:rPr lang="en-US" sz="1200" dirty="0"/>
              <a:t>ISTE. Standards for students(2023). https://www.iste.org/standards/iste-standards-for-students </a:t>
            </a:r>
          </a:p>
          <a:p>
            <a:pPr marL="457200" lvl="1" indent="0" algn="l"/>
            <a:endParaRPr lang="en-US" sz="1200" dirty="0"/>
          </a:p>
          <a:p>
            <a:pPr marL="457200" lvl="1" indent="0" algn="l"/>
            <a:r>
              <a:rPr lang="en-US" sz="1200" dirty="0"/>
              <a:t>ISTE. Standards for teachers (2023). https://www.iste.org/standards/iste-standards-for-teachers</a:t>
            </a:r>
          </a:p>
          <a:p>
            <a:pPr marL="457200" lvl="1" indent="0" algn="l"/>
            <a:endParaRPr lang="en-US" sz="1200" dirty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u="sng" dirty="0"/>
              <a:t>Theory:</a:t>
            </a:r>
          </a:p>
          <a:p>
            <a:pPr marL="457200" lvl="1" indent="0" algn="l"/>
            <a:r>
              <a:rPr lang="en-US" sz="1200" dirty="0" err="1"/>
              <a:t>Marenus</a:t>
            </a:r>
            <a:r>
              <a:rPr lang="en-US" sz="1200" dirty="0"/>
              <a:t>, M. (2023). Howard Gardner's Theory of Multiple Intelligences. Simply Psychology. </a:t>
            </a:r>
            <a:r>
              <a:rPr lang="en-US" sz="1200" dirty="0">
                <a:hlinkClick r:id="rId4"/>
              </a:rPr>
              <a:t>https://www.simplypsychology.org/multiple-intelligences.html</a:t>
            </a:r>
            <a:endParaRPr lang="en-US" sz="1200" dirty="0"/>
          </a:p>
          <a:p>
            <a:pPr marL="457200" lvl="1" indent="0" algn="l"/>
            <a:endParaRPr lang="en-US" sz="1200" dirty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u="sng" dirty="0"/>
              <a:t>LOTI:</a:t>
            </a:r>
          </a:p>
          <a:p>
            <a:pPr marL="457200" lvl="1" indent="0" algn="l"/>
            <a:r>
              <a:rPr lang="en-US" sz="1200" dirty="0" err="1"/>
              <a:t>LoTi</a:t>
            </a:r>
            <a:r>
              <a:rPr lang="en-US" sz="1200" dirty="0"/>
              <a:t> Framework. (n.d.). </a:t>
            </a:r>
            <a:r>
              <a:rPr lang="en-US" sz="1200" dirty="0" err="1"/>
              <a:t>Loticonnection</a:t>
            </a:r>
            <a:r>
              <a:rPr lang="en-US" sz="1200" dirty="0"/>
              <a:t>. </a:t>
            </a:r>
            <a:r>
              <a:rPr lang="en-US" sz="1200" dirty="0">
                <a:hlinkClick r:id="rId5"/>
              </a:rPr>
              <a:t>https://www.loticonnection.com/loti-framework</a:t>
            </a:r>
            <a:endParaRPr lang="en-US" sz="1200" dirty="0"/>
          </a:p>
          <a:p>
            <a:pPr marL="457200" lvl="1" indent="0" algn="l"/>
            <a:endParaRPr lang="en-US" sz="1200" dirty="0"/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u="sng" dirty="0"/>
              <a:t>UDL:</a:t>
            </a:r>
          </a:p>
          <a:p>
            <a:pPr marL="457200" lvl="1" indent="0" algn="l"/>
            <a:r>
              <a:rPr lang="en-US" sz="1200" dirty="0"/>
              <a:t>National Center on Universal Design for Learning. (2015, March 31). Let’s Take a Tour of UDL [Video]. YouTube. https://www.youtube.com/watch?v=JR8EPXsTgbA</a:t>
            </a:r>
          </a:p>
          <a:p>
            <a:pPr marL="685800" lvl="1" indent="-228600" algn="l">
              <a:buFont typeface="+mj-lt"/>
              <a:buAutoNum type="arabicPeriod"/>
            </a:pPr>
            <a:endParaRPr lang="en-US" sz="1200" dirty="0"/>
          </a:p>
          <a:p>
            <a:pPr marL="685800" lvl="1" indent="-228600" algn="l">
              <a:buFont typeface="+mj-lt"/>
              <a:buAutoNum type="arabicPeriod"/>
            </a:pPr>
            <a:endParaRPr lang="en-US" sz="1100" dirty="0"/>
          </a:p>
        </p:txBody>
      </p:sp>
      <p:grpSp>
        <p:nvGrpSpPr>
          <p:cNvPr id="2545" name="Google Shape;2545;p46"/>
          <p:cNvGrpSpPr/>
          <p:nvPr/>
        </p:nvGrpSpPr>
        <p:grpSpPr>
          <a:xfrm rot="927556">
            <a:off x="1246426" y="3580693"/>
            <a:ext cx="807182" cy="1373614"/>
            <a:chOff x="919375" y="1502575"/>
            <a:chExt cx="1409925" cy="2399325"/>
          </a:xfrm>
        </p:grpSpPr>
        <p:sp>
          <p:nvSpPr>
            <p:cNvPr id="2546" name="Google Shape;2546;p46"/>
            <p:cNvSpPr/>
            <p:nvPr/>
          </p:nvSpPr>
          <p:spPr>
            <a:xfrm>
              <a:off x="1826725" y="2585175"/>
              <a:ext cx="502575" cy="1316725"/>
            </a:xfrm>
            <a:custGeom>
              <a:avLst/>
              <a:gdLst/>
              <a:ahLst/>
              <a:cxnLst/>
              <a:rect l="l" t="t" r="r" b="b"/>
              <a:pathLst>
                <a:path w="20103" h="52669" extrusionOk="0">
                  <a:moveTo>
                    <a:pt x="843" y="0"/>
                  </a:moveTo>
                  <a:cubicBezTo>
                    <a:pt x="618" y="84"/>
                    <a:pt x="309" y="140"/>
                    <a:pt x="141" y="253"/>
                  </a:cubicBezTo>
                  <a:cubicBezTo>
                    <a:pt x="29" y="337"/>
                    <a:pt x="113" y="477"/>
                    <a:pt x="113" y="618"/>
                  </a:cubicBezTo>
                  <a:cubicBezTo>
                    <a:pt x="57" y="2021"/>
                    <a:pt x="29" y="3425"/>
                    <a:pt x="1" y="4857"/>
                  </a:cubicBezTo>
                  <a:cubicBezTo>
                    <a:pt x="1" y="5194"/>
                    <a:pt x="1" y="5559"/>
                    <a:pt x="1" y="5896"/>
                  </a:cubicBezTo>
                  <a:cubicBezTo>
                    <a:pt x="141" y="7440"/>
                    <a:pt x="366" y="8956"/>
                    <a:pt x="450" y="10500"/>
                  </a:cubicBezTo>
                  <a:cubicBezTo>
                    <a:pt x="506" y="11258"/>
                    <a:pt x="506" y="12016"/>
                    <a:pt x="646" y="12774"/>
                  </a:cubicBezTo>
                  <a:cubicBezTo>
                    <a:pt x="731" y="13251"/>
                    <a:pt x="815" y="13729"/>
                    <a:pt x="955" y="14206"/>
                  </a:cubicBezTo>
                  <a:cubicBezTo>
                    <a:pt x="1292" y="15441"/>
                    <a:pt x="1825" y="16620"/>
                    <a:pt x="2162" y="17827"/>
                  </a:cubicBezTo>
                  <a:cubicBezTo>
                    <a:pt x="2499" y="19091"/>
                    <a:pt x="2780" y="20382"/>
                    <a:pt x="3145" y="21618"/>
                  </a:cubicBezTo>
                  <a:cubicBezTo>
                    <a:pt x="3426" y="22432"/>
                    <a:pt x="3650" y="23246"/>
                    <a:pt x="3875" y="24060"/>
                  </a:cubicBezTo>
                  <a:cubicBezTo>
                    <a:pt x="4071" y="24874"/>
                    <a:pt x="4408" y="25660"/>
                    <a:pt x="4914" y="26362"/>
                  </a:cubicBezTo>
                  <a:cubicBezTo>
                    <a:pt x="5082" y="26587"/>
                    <a:pt x="5307" y="26783"/>
                    <a:pt x="5419" y="27036"/>
                  </a:cubicBezTo>
                  <a:cubicBezTo>
                    <a:pt x="5952" y="28187"/>
                    <a:pt x="6430" y="29394"/>
                    <a:pt x="7132" y="30461"/>
                  </a:cubicBezTo>
                  <a:cubicBezTo>
                    <a:pt x="8030" y="31865"/>
                    <a:pt x="8760" y="33409"/>
                    <a:pt x="9883" y="34672"/>
                  </a:cubicBezTo>
                  <a:cubicBezTo>
                    <a:pt x="10725" y="35627"/>
                    <a:pt x="11539" y="36581"/>
                    <a:pt x="12101" y="37732"/>
                  </a:cubicBezTo>
                  <a:cubicBezTo>
                    <a:pt x="12634" y="38827"/>
                    <a:pt x="13364" y="39810"/>
                    <a:pt x="13926" y="40877"/>
                  </a:cubicBezTo>
                  <a:cubicBezTo>
                    <a:pt x="14684" y="42281"/>
                    <a:pt x="15357" y="43712"/>
                    <a:pt x="16003" y="45144"/>
                  </a:cubicBezTo>
                  <a:cubicBezTo>
                    <a:pt x="16340" y="45818"/>
                    <a:pt x="16677" y="46464"/>
                    <a:pt x="17070" y="47109"/>
                  </a:cubicBezTo>
                  <a:cubicBezTo>
                    <a:pt x="17351" y="47587"/>
                    <a:pt x="17631" y="48092"/>
                    <a:pt x="17940" y="48597"/>
                  </a:cubicBezTo>
                  <a:cubicBezTo>
                    <a:pt x="18193" y="49047"/>
                    <a:pt x="18446" y="49524"/>
                    <a:pt x="18642" y="50029"/>
                  </a:cubicBezTo>
                  <a:cubicBezTo>
                    <a:pt x="18783" y="50394"/>
                    <a:pt x="18867" y="50787"/>
                    <a:pt x="18951" y="51180"/>
                  </a:cubicBezTo>
                  <a:cubicBezTo>
                    <a:pt x="19063" y="51686"/>
                    <a:pt x="19204" y="52163"/>
                    <a:pt x="19344" y="52668"/>
                  </a:cubicBezTo>
                  <a:cubicBezTo>
                    <a:pt x="20018" y="52556"/>
                    <a:pt x="20102" y="52416"/>
                    <a:pt x="20074" y="52191"/>
                  </a:cubicBezTo>
                  <a:cubicBezTo>
                    <a:pt x="20046" y="51994"/>
                    <a:pt x="20102" y="51798"/>
                    <a:pt x="20074" y="51601"/>
                  </a:cubicBezTo>
                  <a:cubicBezTo>
                    <a:pt x="19990" y="50984"/>
                    <a:pt x="19906" y="50338"/>
                    <a:pt x="19681" y="49748"/>
                  </a:cubicBezTo>
                  <a:cubicBezTo>
                    <a:pt x="19569" y="49384"/>
                    <a:pt x="19428" y="49047"/>
                    <a:pt x="19288" y="48710"/>
                  </a:cubicBezTo>
                  <a:lnTo>
                    <a:pt x="18783" y="47727"/>
                  </a:lnTo>
                  <a:cubicBezTo>
                    <a:pt x="18642" y="47502"/>
                    <a:pt x="18558" y="47222"/>
                    <a:pt x="18418" y="46997"/>
                  </a:cubicBezTo>
                  <a:cubicBezTo>
                    <a:pt x="18053" y="46520"/>
                    <a:pt x="17631" y="46071"/>
                    <a:pt x="17323" y="45593"/>
                  </a:cubicBezTo>
                  <a:cubicBezTo>
                    <a:pt x="16986" y="45088"/>
                    <a:pt x="16649" y="44583"/>
                    <a:pt x="16424" y="44021"/>
                  </a:cubicBezTo>
                  <a:cubicBezTo>
                    <a:pt x="15919" y="42926"/>
                    <a:pt x="15470" y="41775"/>
                    <a:pt x="14908" y="40680"/>
                  </a:cubicBezTo>
                  <a:cubicBezTo>
                    <a:pt x="14375" y="39642"/>
                    <a:pt x="13785" y="38659"/>
                    <a:pt x="13196" y="37676"/>
                  </a:cubicBezTo>
                  <a:cubicBezTo>
                    <a:pt x="12803" y="37031"/>
                    <a:pt x="12438" y="36357"/>
                    <a:pt x="11960" y="35767"/>
                  </a:cubicBezTo>
                  <a:cubicBezTo>
                    <a:pt x="11034" y="34532"/>
                    <a:pt x="9995" y="33353"/>
                    <a:pt x="9097" y="32089"/>
                  </a:cubicBezTo>
                  <a:cubicBezTo>
                    <a:pt x="8704" y="31556"/>
                    <a:pt x="8563" y="30882"/>
                    <a:pt x="8226" y="30321"/>
                  </a:cubicBezTo>
                  <a:cubicBezTo>
                    <a:pt x="7412" y="28973"/>
                    <a:pt x="6767" y="27541"/>
                    <a:pt x="6486" y="25997"/>
                  </a:cubicBezTo>
                  <a:cubicBezTo>
                    <a:pt x="6486" y="25913"/>
                    <a:pt x="6486" y="25801"/>
                    <a:pt x="6402" y="25745"/>
                  </a:cubicBezTo>
                  <a:cubicBezTo>
                    <a:pt x="5644" y="25295"/>
                    <a:pt x="5279" y="24593"/>
                    <a:pt x="5194" y="23835"/>
                  </a:cubicBezTo>
                  <a:cubicBezTo>
                    <a:pt x="5166" y="23667"/>
                    <a:pt x="5026" y="23555"/>
                    <a:pt x="4970" y="23414"/>
                  </a:cubicBezTo>
                  <a:cubicBezTo>
                    <a:pt x="4689" y="22797"/>
                    <a:pt x="4352" y="22179"/>
                    <a:pt x="4128" y="21533"/>
                  </a:cubicBezTo>
                  <a:cubicBezTo>
                    <a:pt x="3847" y="20579"/>
                    <a:pt x="3678" y="19596"/>
                    <a:pt x="3398" y="18642"/>
                  </a:cubicBezTo>
                  <a:cubicBezTo>
                    <a:pt x="3145" y="17687"/>
                    <a:pt x="2892" y="16704"/>
                    <a:pt x="2471" y="15778"/>
                  </a:cubicBezTo>
                  <a:cubicBezTo>
                    <a:pt x="1938" y="14543"/>
                    <a:pt x="2134" y="13167"/>
                    <a:pt x="1938" y="11876"/>
                  </a:cubicBezTo>
                  <a:cubicBezTo>
                    <a:pt x="1938" y="11819"/>
                    <a:pt x="1966" y="11763"/>
                    <a:pt x="1966" y="11707"/>
                  </a:cubicBezTo>
                  <a:cubicBezTo>
                    <a:pt x="1938" y="11230"/>
                    <a:pt x="2050" y="10753"/>
                    <a:pt x="1882" y="10332"/>
                  </a:cubicBezTo>
                  <a:cubicBezTo>
                    <a:pt x="1545" y="9489"/>
                    <a:pt x="1348" y="8591"/>
                    <a:pt x="1236" y="7721"/>
                  </a:cubicBezTo>
                  <a:cubicBezTo>
                    <a:pt x="1095" y="6850"/>
                    <a:pt x="1039" y="5952"/>
                    <a:pt x="1039" y="5053"/>
                  </a:cubicBezTo>
                  <a:cubicBezTo>
                    <a:pt x="1039" y="4773"/>
                    <a:pt x="1039" y="4492"/>
                    <a:pt x="1011" y="4183"/>
                  </a:cubicBezTo>
                  <a:cubicBezTo>
                    <a:pt x="983" y="3509"/>
                    <a:pt x="955" y="2807"/>
                    <a:pt x="983" y="2106"/>
                  </a:cubicBezTo>
                  <a:cubicBezTo>
                    <a:pt x="1011" y="1516"/>
                    <a:pt x="1124" y="926"/>
                    <a:pt x="1152" y="309"/>
                  </a:cubicBezTo>
                  <a:cubicBezTo>
                    <a:pt x="1152" y="197"/>
                    <a:pt x="955" y="112"/>
                    <a:pt x="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1510875" y="2223700"/>
              <a:ext cx="369925" cy="405700"/>
            </a:xfrm>
            <a:custGeom>
              <a:avLst/>
              <a:gdLst/>
              <a:ahLst/>
              <a:cxnLst/>
              <a:rect l="l" t="t" r="r" b="b"/>
              <a:pathLst>
                <a:path w="14797" h="16228" extrusionOk="0">
                  <a:moveTo>
                    <a:pt x="366" y="6851"/>
                  </a:moveTo>
                  <a:lnTo>
                    <a:pt x="1" y="7160"/>
                  </a:lnTo>
                  <a:cubicBezTo>
                    <a:pt x="200" y="7105"/>
                    <a:pt x="404" y="7049"/>
                    <a:pt x="613" y="6992"/>
                  </a:cubicBezTo>
                  <a:lnTo>
                    <a:pt x="613" y="6992"/>
                  </a:lnTo>
                  <a:cubicBezTo>
                    <a:pt x="531" y="6944"/>
                    <a:pt x="449" y="6897"/>
                    <a:pt x="366" y="6851"/>
                  </a:cubicBezTo>
                  <a:close/>
                  <a:moveTo>
                    <a:pt x="13505" y="1"/>
                  </a:moveTo>
                  <a:cubicBezTo>
                    <a:pt x="9829" y="4263"/>
                    <a:pt x="4484" y="5922"/>
                    <a:pt x="613" y="6992"/>
                  </a:cubicBezTo>
                  <a:lnTo>
                    <a:pt x="613" y="6992"/>
                  </a:lnTo>
                  <a:cubicBezTo>
                    <a:pt x="5472" y="9804"/>
                    <a:pt x="8703" y="14102"/>
                    <a:pt x="13645" y="16228"/>
                  </a:cubicBezTo>
                  <a:cubicBezTo>
                    <a:pt x="14123" y="10753"/>
                    <a:pt x="14796" y="5279"/>
                    <a:pt x="13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1942525" y="2666575"/>
              <a:ext cx="273775" cy="586100"/>
            </a:xfrm>
            <a:custGeom>
              <a:avLst/>
              <a:gdLst/>
              <a:ahLst/>
              <a:cxnLst/>
              <a:rect l="l" t="t" r="r" b="b"/>
              <a:pathLst>
                <a:path w="10951" h="23444" extrusionOk="0">
                  <a:moveTo>
                    <a:pt x="9237" y="1"/>
                  </a:moveTo>
                  <a:cubicBezTo>
                    <a:pt x="4381" y="6739"/>
                    <a:pt x="1" y="14319"/>
                    <a:pt x="1124" y="22882"/>
                  </a:cubicBezTo>
                  <a:lnTo>
                    <a:pt x="1601" y="23443"/>
                  </a:lnTo>
                  <a:cubicBezTo>
                    <a:pt x="7721" y="17604"/>
                    <a:pt x="10950" y="8086"/>
                    <a:pt x="9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1972725" y="2726950"/>
              <a:ext cx="188825" cy="505000"/>
            </a:xfrm>
            <a:custGeom>
              <a:avLst/>
              <a:gdLst/>
              <a:ahLst/>
              <a:cxnLst/>
              <a:rect l="l" t="t" r="r" b="b"/>
              <a:pathLst>
                <a:path w="7553" h="20200" extrusionOk="0">
                  <a:moveTo>
                    <a:pt x="7047" y="0"/>
                  </a:moveTo>
                  <a:cubicBezTo>
                    <a:pt x="6991" y="0"/>
                    <a:pt x="6991" y="84"/>
                    <a:pt x="6963" y="112"/>
                  </a:cubicBezTo>
                  <a:cubicBezTo>
                    <a:pt x="6654" y="562"/>
                    <a:pt x="6345" y="983"/>
                    <a:pt x="6036" y="1432"/>
                  </a:cubicBezTo>
                  <a:cubicBezTo>
                    <a:pt x="5980" y="1544"/>
                    <a:pt x="5896" y="1657"/>
                    <a:pt x="5840" y="1769"/>
                  </a:cubicBezTo>
                  <a:cubicBezTo>
                    <a:pt x="5559" y="2302"/>
                    <a:pt x="5390" y="2864"/>
                    <a:pt x="5082" y="3369"/>
                  </a:cubicBezTo>
                  <a:cubicBezTo>
                    <a:pt x="4941" y="3594"/>
                    <a:pt x="4801" y="3846"/>
                    <a:pt x="4717" y="4127"/>
                  </a:cubicBezTo>
                  <a:cubicBezTo>
                    <a:pt x="4632" y="4296"/>
                    <a:pt x="4576" y="4464"/>
                    <a:pt x="4520" y="4632"/>
                  </a:cubicBezTo>
                  <a:cubicBezTo>
                    <a:pt x="4436" y="5110"/>
                    <a:pt x="4408" y="5615"/>
                    <a:pt x="4267" y="6064"/>
                  </a:cubicBezTo>
                  <a:cubicBezTo>
                    <a:pt x="4155" y="6542"/>
                    <a:pt x="3902" y="6963"/>
                    <a:pt x="3762" y="7440"/>
                  </a:cubicBezTo>
                  <a:cubicBezTo>
                    <a:pt x="3594" y="8058"/>
                    <a:pt x="3201" y="8563"/>
                    <a:pt x="3173" y="9237"/>
                  </a:cubicBezTo>
                  <a:cubicBezTo>
                    <a:pt x="3173" y="9321"/>
                    <a:pt x="3201" y="9461"/>
                    <a:pt x="3173" y="9546"/>
                  </a:cubicBezTo>
                  <a:cubicBezTo>
                    <a:pt x="3004" y="9995"/>
                    <a:pt x="2780" y="10416"/>
                    <a:pt x="2667" y="10893"/>
                  </a:cubicBezTo>
                  <a:cubicBezTo>
                    <a:pt x="2527" y="11483"/>
                    <a:pt x="2218" y="12072"/>
                    <a:pt x="2190" y="12690"/>
                  </a:cubicBezTo>
                  <a:cubicBezTo>
                    <a:pt x="2162" y="13167"/>
                    <a:pt x="2106" y="13644"/>
                    <a:pt x="1881" y="14094"/>
                  </a:cubicBezTo>
                  <a:cubicBezTo>
                    <a:pt x="1657" y="14487"/>
                    <a:pt x="1572" y="14936"/>
                    <a:pt x="1404" y="15385"/>
                  </a:cubicBezTo>
                  <a:cubicBezTo>
                    <a:pt x="1179" y="15947"/>
                    <a:pt x="927" y="16480"/>
                    <a:pt x="730" y="17041"/>
                  </a:cubicBezTo>
                  <a:cubicBezTo>
                    <a:pt x="618" y="17294"/>
                    <a:pt x="562" y="17575"/>
                    <a:pt x="505" y="17856"/>
                  </a:cubicBezTo>
                  <a:cubicBezTo>
                    <a:pt x="477" y="18080"/>
                    <a:pt x="449" y="18305"/>
                    <a:pt x="421" y="18529"/>
                  </a:cubicBezTo>
                  <a:cubicBezTo>
                    <a:pt x="421" y="18726"/>
                    <a:pt x="393" y="18922"/>
                    <a:pt x="337" y="19119"/>
                  </a:cubicBezTo>
                  <a:cubicBezTo>
                    <a:pt x="309" y="19259"/>
                    <a:pt x="225" y="19400"/>
                    <a:pt x="169" y="19540"/>
                  </a:cubicBezTo>
                  <a:cubicBezTo>
                    <a:pt x="112" y="19737"/>
                    <a:pt x="56" y="19905"/>
                    <a:pt x="0" y="20102"/>
                  </a:cubicBezTo>
                  <a:cubicBezTo>
                    <a:pt x="183" y="20172"/>
                    <a:pt x="295" y="20200"/>
                    <a:pt x="365" y="20200"/>
                  </a:cubicBezTo>
                  <a:cubicBezTo>
                    <a:pt x="435" y="20200"/>
                    <a:pt x="463" y="20172"/>
                    <a:pt x="477" y="20130"/>
                  </a:cubicBezTo>
                  <a:cubicBezTo>
                    <a:pt x="505" y="20074"/>
                    <a:pt x="590" y="20017"/>
                    <a:pt x="618" y="19961"/>
                  </a:cubicBezTo>
                  <a:cubicBezTo>
                    <a:pt x="730" y="19737"/>
                    <a:pt x="842" y="19540"/>
                    <a:pt x="927" y="19316"/>
                  </a:cubicBezTo>
                  <a:cubicBezTo>
                    <a:pt x="1011" y="19063"/>
                    <a:pt x="1039" y="18782"/>
                    <a:pt x="1095" y="18529"/>
                  </a:cubicBezTo>
                  <a:cubicBezTo>
                    <a:pt x="1095" y="18417"/>
                    <a:pt x="1151" y="18333"/>
                    <a:pt x="1151" y="18221"/>
                  </a:cubicBezTo>
                  <a:cubicBezTo>
                    <a:pt x="1151" y="17996"/>
                    <a:pt x="1123" y="17771"/>
                    <a:pt x="1123" y="17547"/>
                  </a:cubicBezTo>
                  <a:cubicBezTo>
                    <a:pt x="1151" y="17322"/>
                    <a:pt x="1207" y="17098"/>
                    <a:pt x="1292" y="16901"/>
                  </a:cubicBezTo>
                  <a:cubicBezTo>
                    <a:pt x="1460" y="16452"/>
                    <a:pt x="1713" y="16059"/>
                    <a:pt x="1881" y="15638"/>
                  </a:cubicBezTo>
                  <a:cubicBezTo>
                    <a:pt x="2050" y="15245"/>
                    <a:pt x="2190" y="14824"/>
                    <a:pt x="2358" y="14431"/>
                  </a:cubicBezTo>
                  <a:cubicBezTo>
                    <a:pt x="2443" y="14150"/>
                    <a:pt x="2555" y="13897"/>
                    <a:pt x="2611" y="13616"/>
                  </a:cubicBezTo>
                  <a:cubicBezTo>
                    <a:pt x="2695" y="13027"/>
                    <a:pt x="2751" y="12465"/>
                    <a:pt x="2864" y="11876"/>
                  </a:cubicBezTo>
                  <a:cubicBezTo>
                    <a:pt x="2920" y="11651"/>
                    <a:pt x="3116" y="11427"/>
                    <a:pt x="3173" y="11202"/>
                  </a:cubicBezTo>
                  <a:cubicBezTo>
                    <a:pt x="3369" y="10640"/>
                    <a:pt x="3566" y="10079"/>
                    <a:pt x="3987" y="9602"/>
                  </a:cubicBezTo>
                  <a:cubicBezTo>
                    <a:pt x="4015" y="9574"/>
                    <a:pt x="4043" y="9546"/>
                    <a:pt x="4043" y="9517"/>
                  </a:cubicBezTo>
                  <a:cubicBezTo>
                    <a:pt x="3846" y="9152"/>
                    <a:pt x="3931" y="8900"/>
                    <a:pt x="4099" y="8647"/>
                  </a:cubicBezTo>
                  <a:cubicBezTo>
                    <a:pt x="4127" y="8591"/>
                    <a:pt x="4099" y="8507"/>
                    <a:pt x="4099" y="8451"/>
                  </a:cubicBezTo>
                  <a:cubicBezTo>
                    <a:pt x="4155" y="8198"/>
                    <a:pt x="4183" y="7945"/>
                    <a:pt x="4267" y="7693"/>
                  </a:cubicBezTo>
                  <a:cubicBezTo>
                    <a:pt x="4380" y="7328"/>
                    <a:pt x="4576" y="6991"/>
                    <a:pt x="4689" y="6654"/>
                  </a:cubicBezTo>
                  <a:cubicBezTo>
                    <a:pt x="4773" y="6289"/>
                    <a:pt x="4885" y="5924"/>
                    <a:pt x="4913" y="5531"/>
                  </a:cubicBezTo>
                  <a:cubicBezTo>
                    <a:pt x="4941" y="4997"/>
                    <a:pt x="5362" y="4632"/>
                    <a:pt x="5559" y="4183"/>
                  </a:cubicBezTo>
                  <a:cubicBezTo>
                    <a:pt x="5559" y="4155"/>
                    <a:pt x="5587" y="4155"/>
                    <a:pt x="5587" y="4127"/>
                  </a:cubicBezTo>
                  <a:cubicBezTo>
                    <a:pt x="5671" y="3987"/>
                    <a:pt x="5840" y="3846"/>
                    <a:pt x="5840" y="3678"/>
                  </a:cubicBezTo>
                  <a:cubicBezTo>
                    <a:pt x="5896" y="2976"/>
                    <a:pt x="6148" y="2358"/>
                    <a:pt x="6513" y="1797"/>
                  </a:cubicBezTo>
                  <a:cubicBezTo>
                    <a:pt x="6570" y="1685"/>
                    <a:pt x="6626" y="1600"/>
                    <a:pt x="6682" y="1516"/>
                  </a:cubicBezTo>
                  <a:cubicBezTo>
                    <a:pt x="6794" y="1263"/>
                    <a:pt x="6935" y="1067"/>
                    <a:pt x="7075" y="842"/>
                  </a:cubicBezTo>
                  <a:cubicBezTo>
                    <a:pt x="7215" y="674"/>
                    <a:pt x="7384" y="505"/>
                    <a:pt x="7524" y="337"/>
                  </a:cubicBezTo>
                  <a:cubicBezTo>
                    <a:pt x="7552" y="281"/>
                    <a:pt x="7468" y="197"/>
                    <a:pt x="7440" y="140"/>
                  </a:cubicBezTo>
                  <a:cubicBezTo>
                    <a:pt x="7300" y="84"/>
                    <a:pt x="7159" y="28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1404200" y="2670100"/>
              <a:ext cx="492025" cy="430250"/>
            </a:xfrm>
            <a:custGeom>
              <a:avLst/>
              <a:gdLst/>
              <a:ahLst/>
              <a:cxnLst/>
              <a:rect l="l" t="t" r="r" b="b"/>
              <a:pathLst>
                <a:path w="19681" h="17210" extrusionOk="0">
                  <a:moveTo>
                    <a:pt x="1" y="0"/>
                  </a:moveTo>
                  <a:lnTo>
                    <a:pt x="1" y="0"/>
                  </a:lnTo>
                  <a:cubicBezTo>
                    <a:pt x="3987" y="6654"/>
                    <a:pt x="11820" y="15245"/>
                    <a:pt x="19653" y="17210"/>
                  </a:cubicBezTo>
                  <a:lnTo>
                    <a:pt x="19681" y="16929"/>
                  </a:lnTo>
                  <a:cubicBezTo>
                    <a:pt x="15414" y="10781"/>
                    <a:pt x="7974" y="6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1451225" y="2708500"/>
              <a:ext cx="426775" cy="373600"/>
            </a:xfrm>
            <a:custGeom>
              <a:avLst/>
              <a:gdLst/>
              <a:ahLst/>
              <a:cxnLst/>
              <a:rect l="l" t="t" r="r" b="b"/>
              <a:pathLst>
                <a:path w="17071" h="14944" extrusionOk="0">
                  <a:moveTo>
                    <a:pt x="424" y="0"/>
                  </a:moveTo>
                  <a:cubicBezTo>
                    <a:pt x="379" y="0"/>
                    <a:pt x="298" y="36"/>
                    <a:pt x="253" y="36"/>
                  </a:cubicBezTo>
                  <a:cubicBezTo>
                    <a:pt x="169" y="177"/>
                    <a:pt x="57" y="317"/>
                    <a:pt x="29" y="401"/>
                  </a:cubicBezTo>
                  <a:cubicBezTo>
                    <a:pt x="1" y="485"/>
                    <a:pt x="85" y="485"/>
                    <a:pt x="113" y="514"/>
                  </a:cubicBezTo>
                  <a:lnTo>
                    <a:pt x="1152" y="1805"/>
                  </a:lnTo>
                  <a:cubicBezTo>
                    <a:pt x="1236" y="1917"/>
                    <a:pt x="1320" y="2030"/>
                    <a:pt x="1432" y="2114"/>
                  </a:cubicBezTo>
                  <a:cubicBezTo>
                    <a:pt x="1854" y="2535"/>
                    <a:pt x="2331" y="2900"/>
                    <a:pt x="2724" y="3377"/>
                  </a:cubicBezTo>
                  <a:cubicBezTo>
                    <a:pt x="2920" y="3602"/>
                    <a:pt x="3089" y="3826"/>
                    <a:pt x="3313" y="4023"/>
                  </a:cubicBezTo>
                  <a:cubicBezTo>
                    <a:pt x="3454" y="4163"/>
                    <a:pt x="3594" y="4276"/>
                    <a:pt x="3763" y="4388"/>
                  </a:cubicBezTo>
                  <a:cubicBezTo>
                    <a:pt x="4156" y="4669"/>
                    <a:pt x="4633" y="4893"/>
                    <a:pt x="5026" y="5202"/>
                  </a:cubicBezTo>
                  <a:cubicBezTo>
                    <a:pt x="5419" y="5511"/>
                    <a:pt x="5728" y="5932"/>
                    <a:pt x="6121" y="6241"/>
                  </a:cubicBezTo>
                  <a:cubicBezTo>
                    <a:pt x="6626" y="6662"/>
                    <a:pt x="6935" y="7280"/>
                    <a:pt x="7553" y="7588"/>
                  </a:cubicBezTo>
                  <a:cubicBezTo>
                    <a:pt x="7637" y="7616"/>
                    <a:pt x="7777" y="7644"/>
                    <a:pt x="7862" y="7729"/>
                  </a:cubicBezTo>
                  <a:cubicBezTo>
                    <a:pt x="8198" y="8066"/>
                    <a:pt x="8507" y="8459"/>
                    <a:pt x="8900" y="8767"/>
                  </a:cubicBezTo>
                  <a:cubicBezTo>
                    <a:pt x="9434" y="9189"/>
                    <a:pt x="9827" y="9694"/>
                    <a:pt x="10416" y="10031"/>
                  </a:cubicBezTo>
                  <a:cubicBezTo>
                    <a:pt x="10866" y="10255"/>
                    <a:pt x="11315" y="10508"/>
                    <a:pt x="11624" y="10901"/>
                  </a:cubicBezTo>
                  <a:cubicBezTo>
                    <a:pt x="11932" y="11266"/>
                    <a:pt x="12325" y="11547"/>
                    <a:pt x="12690" y="11884"/>
                  </a:cubicBezTo>
                  <a:cubicBezTo>
                    <a:pt x="13140" y="12305"/>
                    <a:pt x="13561" y="12782"/>
                    <a:pt x="14038" y="13203"/>
                  </a:cubicBezTo>
                  <a:cubicBezTo>
                    <a:pt x="14263" y="13400"/>
                    <a:pt x="14515" y="13540"/>
                    <a:pt x="14768" y="13709"/>
                  </a:cubicBezTo>
                  <a:cubicBezTo>
                    <a:pt x="14964" y="13821"/>
                    <a:pt x="15189" y="13905"/>
                    <a:pt x="15386" y="13989"/>
                  </a:cubicBezTo>
                  <a:cubicBezTo>
                    <a:pt x="15582" y="14102"/>
                    <a:pt x="15779" y="14186"/>
                    <a:pt x="15975" y="14298"/>
                  </a:cubicBezTo>
                  <a:cubicBezTo>
                    <a:pt x="16115" y="14382"/>
                    <a:pt x="16200" y="14495"/>
                    <a:pt x="16340" y="14607"/>
                  </a:cubicBezTo>
                  <a:cubicBezTo>
                    <a:pt x="16509" y="14719"/>
                    <a:pt x="16677" y="14832"/>
                    <a:pt x="16845" y="14944"/>
                  </a:cubicBezTo>
                  <a:lnTo>
                    <a:pt x="16845" y="14916"/>
                  </a:lnTo>
                  <a:cubicBezTo>
                    <a:pt x="17070" y="14607"/>
                    <a:pt x="17070" y="14523"/>
                    <a:pt x="17014" y="14467"/>
                  </a:cubicBezTo>
                  <a:cubicBezTo>
                    <a:pt x="16958" y="14411"/>
                    <a:pt x="16930" y="14326"/>
                    <a:pt x="16874" y="14270"/>
                  </a:cubicBezTo>
                  <a:cubicBezTo>
                    <a:pt x="16705" y="14102"/>
                    <a:pt x="16537" y="13905"/>
                    <a:pt x="16340" y="13765"/>
                  </a:cubicBezTo>
                  <a:cubicBezTo>
                    <a:pt x="16115" y="13596"/>
                    <a:pt x="15863" y="13484"/>
                    <a:pt x="15610" y="13344"/>
                  </a:cubicBezTo>
                  <a:cubicBezTo>
                    <a:pt x="15526" y="13288"/>
                    <a:pt x="15442" y="13231"/>
                    <a:pt x="15329" y="13175"/>
                  </a:cubicBezTo>
                  <a:cubicBezTo>
                    <a:pt x="15133" y="13091"/>
                    <a:pt x="14880" y="13063"/>
                    <a:pt x="14684" y="12951"/>
                  </a:cubicBezTo>
                  <a:cubicBezTo>
                    <a:pt x="14459" y="12866"/>
                    <a:pt x="14263" y="12726"/>
                    <a:pt x="14094" y="12558"/>
                  </a:cubicBezTo>
                  <a:cubicBezTo>
                    <a:pt x="13729" y="12221"/>
                    <a:pt x="13448" y="11856"/>
                    <a:pt x="13112" y="11491"/>
                  </a:cubicBezTo>
                  <a:cubicBezTo>
                    <a:pt x="12803" y="11182"/>
                    <a:pt x="12466" y="10873"/>
                    <a:pt x="12129" y="10592"/>
                  </a:cubicBezTo>
                  <a:cubicBezTo>
                    <a:pt x="11932" y="10368"/>
                    <a:pt x="11708" y="10171"/>
                    <a:pt x="11483" y="10003"/>
                  </a:cubicBezTo>
                  <a:cubicBezTo>
                    <a:pt x="10978" y="9666"/>
                    <a:pt x="10416" y="9357"/>
                    <a:pt x="9939" y="8992"/>
                  </a:cubicBezTo>
                  <a:cubicBezTo>
                    <a:pt x="9743" y="8852"/>
                    <a:pt x="9602" y="8599"/>
                    <a:pt x="9434" y="8431"/>
                  </a:cubicBezTo>
                  <a:cubicBezTo>
                    <a:pt x="8956" y="8009"/>
                    <a:pt x="8535" y="7560"/>
                    <a:pt x="8283" y="6971"/>
                  </a:cubicBezTo>
                  <a:cubicBezTo>
                    <a:pt x="8255" y="6915"/>
                    <a:pt x="8227" y="6886"/>
                    <a:pt x="8198" y="6886"/>
                  </a:cubicBezTo>
                  <a:cubicBezTo>
                    <a:pt x="8172" y="6888"/>
                    <a:pt x="8146" y="6889"/>
                    <a:pt x="8120" y="6889"/>
                  </a:cubicBezTo>
                  <a:cubicBezTo>
                    <a:pt x="7749" y="6889"/>
                    <a:pt x="7542" y="6700"/>
                    <a:pt x="7384" y="6437"/>
                  </a:cubicBezTo>
                  <a:cubicBezTo>
                    <a:pt x="7356" y="6409"/>
                    <a:pt x="7272" y="6381"/>
                    <a:pt x="7216" y="6353"/>
                  </a:cubicBezTo>
                  <a:cubicBezTo>
                    <a:pt x="6991" y="6213"/>
                    <a:pt x="6767" y="6072"/>
                    <a:pt x="6542" y="5876"/>
                  </a:cubicBezTo>
                  <a:cubicBezTo>
                    <a:pt x="6261" y="5623"/>
                    <a:pt x="6009" y="5314"/>
                    <a:pt x="5728" y="5062"/>
                  </a:cubicBezTo>
                  <a:cubicBezTo>
                    <a:pt x="5419" y="4781"/>
                    <a:pt x="5110" y="4528"/>
                    <a:pt x="4745" y="4360"/>
                  </a:cubicBezTo>
                  <a:cubicBezTo>
                    <a:pt x="4268" y="4135"/>
                    <a:pt x="4071" y="3602"/>
                    <a:pt x="3678" y="3237"/>
                  </a:cubicBezTo>
                  <a:cubicBezTo>
                    <a:pt x="3678" y="3237"/>
                    <a:pt x="3650" y="3209"/>
                    <a:pt x="3650" y="3181"/>
                  </a:cubicBezTo>
                  <a:cubicBezTo>
                    <a:pt x="3538" y="3040"/>
                    <a:pt x="3482" y="2844"/>
                    <a:pt x="3285" y="2759"/>
                  </a:cubicBezTo>
                  <a:cubicBezTo>
                    <a:pt x="2612" y="2451"/>
                    <a:pt x="2106" y="2001"/>
                    <a:pt x="1657" y="1468"/>
                  </a:cubicBezTo>
                  <a:cubicBezTo>
                    <a:pt x="1573" y="1384"/>
                    <a:pt x="1489" y="1300"/>
                    <a:pt x="1404" y="1215"/>
                  </a:cubicBezTo>
                  <a:cubicBezTo>
                    <a:pt x="1236" y="1019"/>
                    <a:pt x="1039" y="822"/>
                    <a:pt x="871" y="598"/>
                  </a:cubicBezTo>
                  <a:cubicBezTo>
                    <a:pt x="731" y="429"/>
                    <a:pt x="618" y="205"/>
                    <a:pt x="450" y="8"/>
                  </a:cubicBezTo>
                  <a:cubicBezTo>
                    <a:pt x="444" y="3"/>
                    <a:pt x="435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1637225" y="2397725"/>
              <a:ext cx="199350" cy="208075"/>
            </a:xfrm>
            <a:custGeom>
              <a:avLst/>
              <a:gdLst/>
              <a:ahLst/>
              <a:cxnLst/>
              <a:rect l="l" t="t" r="r" b="b"/>
              <a:pathLst>
                <a:path w="7974" h="8323" extrusionOk="0">
                  <a:moveTo>
                    <a:pt x="65" y="0"/>
                  </a:moveTo>
                  <a:cubicBezTo>
                    <a:pt x="62" y="0"/>
                    <a:pt x="59" y="1"/>
                    <a:pt x="57" y="2"/>
                  </a:cubicBezTo>
                  <a:cubicBezTo>
                    <a:pt x="0" y="30"/>
                    <a:pt x="113" y="367"/>
                    <a:pt x="337" y="816"/>
                  </a:cubicBezTo>
                  <a:cubicBezTo>
                    <a:pt x="590" y="1293"/>
                    <a:pt x="927" y="1883"/>
                    <a:pt x="1320" y="2473"/>
                  </a:cubicBezTo>
                  <a:cubicBezTo>
                    <a:pt x="2134" y="3624"/>
                    <a:pt x="3117" y="4662"/>
                    <a:pt x="3173" y="4719"/>
                  </a:cubicBezTo>
                  <a:cubicBezTo>
                    <a:pt x="3229" y="4803"/>
                    <a:pt x="4324" y="5814"/>
                    <a:pt x="5475" y="6712"/>
                  </a:cubicBezTo>
                  <a:cubicBezTo>
                    <a:pt x="6556" y="7529"/>
                    <a:pt x="7662" y="8322"/>
                    <a:pt x="7862" y="8322"/>
                  </a:cubicBezTo>
                  <a:cubicBezTo>
                    <a:pt x="7875" y="8322"/>
                    <a:pt x="7884" y="8319"/>
                    <a:pt x="7889" y="8312"/>
                  </a:cubicBezTo>
                  <a:cubicBezTo>
                    <a:pt x="7974" y="8228"/>
                    <a:pt x="6935" y="7217"/>
                    <a:pt x="5896" y="6235"/>
                  </a:cubicBezTo>
                  <a:cubicBezTo>
                    <a:pt x="4857" y="5224"/>
                    <a:pt x="3847" y="4157"/>
                    <a:pt x="3791" y="4101"/>
                  </a:cubicBezTo>
                  <a:cubicBezTo>
                    <a:pt x="3734" y="4045"/>
                    <a:pt x="2724" y="3118"/>
                    <a:pt x="1825" y="2080"/>
                  </a:cubicBezTo>
                  <a:cubicBezTo>
                    <a:pt x="1376" y="1574"/>
                    <a:pt x="955" y="1041"/>
                    <a:pt x="646" y="648"/>
                  </a:cubicBezTo>
                  <a:cubicBezTo>
                    <a:pt x="325" y="273"/>
                    <a:pt x="13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1684250" y="2378750"/>
              <a:ext cx="157950" cy="188325"/>
            </a:xfrm>
            <a:custGeom>
              <a:avLst/>
              <a:gdLst/>
              <a:ahLst/>
              <a:cxnLst/>
              <a:rect l="l" t="t" r="r" b="b"/>
              <a:pathLst>
                <a:path w="6318" h="7533" extrusionOk="0">
                  <a:moveTo>
                    <a:pt x="123" y="1"/>
                  </a:moveTo>
                  <a:cubicBezTo>
                    <a:pt x="119" y="1"/>
                    <a:pt x="116" y="2"/>
                    <a:pt x="113" y="3"/>
                  </a:cubicBezTo>
                  <a:cubicBezTo>
                    <a:pt x="0" y="59"/>
                    <a:pt x="393" y="1154"/>
                    <a:pt x="955" y="2221"/>
                  </a:cubicBezTo>
                  <a:cubicBezTo>
                    <a:pt x="1516" y="3288"/>
                    <a:pt x="2218" y="4298"/>
                    <a:pt x="2274" y="4355"/>
                  </a:cubicBezTo>
                  <a:cubicBezTo>
                    <a:pt x="2303" y="4411"/>
                    <a:pt x="3145" y="5421"/>
                    <a:pt x="4127" y="6236"/>
                  </a:cubicBezTo>
                  <a:cubicBezTo>
                    <a:pt x="4605" y="6629"/>
                    <a:pt x="5138" y="7022"/>
                    <a:pt x="5531" y="7218"/>
                  </a:cubicBezTo>
                  <a:cubicBezTo>
                    <a:pt x="5901" y="7440"/>
                    <a:pt x="6184" y="7532"/>
                    <a:pt x="6267" y="7532"/>
                  </a:cubicBezTo>
                  <a:cubicBezTo>
                    <a:pt x="6278" y="7532"/>
                    <a:pt x="6286" y="7530"/>
                    <a:pt x="6289" y="7527"/>
                  </a:cubicBezTo>
                  <a:cubicBezTo>
                    <a:pt x="6317" y="7443"/>
                    <a:pt x="6093" y="7246"/>
                    <a:pt x="5756" y="6937"/>
                  </a:cubicBezTo>
                  <a:cubicBezTo>
                    <a:pt x="5391" y="6657"/>
                    <a:pt x="4970" y="6208"/>
                    <a:pt x="4549" y="5786"/>
                  </a:cubicBezTo>
                  <a:cubicBezTo>
                    <a:pt x="3706" y="4888"/>
                    <a:pt x="3004" y="3877"/>
                    <a:pt x="2976" y="3821"/>
                  </a:cubicBezTo>
                  <a:cubicBezTo>
                    <a:pt x="2920" y="3765"/>
                    <a:pt x="2162" y="2867"/>
                    <a:pt x="1488" y="1912"/>
                  </a:cubicBezTo>
                  <a:cubicBezTo>
                    <a:pt x="833" y="983"/>
                    <a:pt x="257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1696175" y="2316975"/>
              <a:ext cx="107425" cy="170125"/>
            </a:xfrm>
            <a:custGeom>
              <a:avLst/>
              <a:gdLst/>
              <a:ahLst/>
              <a:cxnLst/>
              <a:rect l="l" t="t" r="r" b="b"/>
              <a:pathLst>
                <a:path w="4297" h="6805" extrusionOk="0">
                  <a:moveTo>
                    <a:pt x="125" y="1"/>
                  </a:moveTo>
                  <a:cubicBezTo>
                    <a:pt x="121" y="1"/>
                    <a:pt x="117" y="2"/>
                    <a:pt x="113" y="3"/>
                  </a:cubicBezTo>
                  <a:cubicBezTo>
                    <a:pt x="1" y="32"/>
                    <a:pt x="281" y="958"/>
                    <a:pt x="646" y="1856"/>
                  </a:cubicBezTo>
                  <a:cubicBezTo>
                    <a:pt x="1011" y="2755"/>
                    <a:pt x="1461" y="3625"/>
                    <a:pt x="1489" y="3681"/>
                  </a:cubicBezTo>
                  <a:cubicBezTo>
                    <a:pt x="1517" y="3737"/>
                    <a:pt x="2078" y="4608"/>
                    <a:pt x="2724" y="5394"/>
                  </a:cubicBezTo>
                  <a:cubicBezTo>
                    <a:pt x="3333" y="6162"/>
                    <a:pt x="4042" y="6805"/>
                    <a:pt x="4191" y="6805"/>
                  </a:cubicBezTo>
                  <a:cubicBezTo>
                    <a:pt x="4200" y="6805"/>
                    <a:pt x="4207" y="6802"/>
                    <a:pt x="4212" y="6798"/>
                  </a:cubicBezTo>
                  <a:cubicBezTo>
                    <a:pt x="4296" y="6741"/>
                    <a:pt x="3735" y="5899"/>
                    <a:pt x="3257" y="5057"/>
                  </a:cubicBezTo>
                  <a:cubicBezTo>
                    <a:pt x="2752" y="4187"/>
                    <a:pt x="2275" y="3288"/>
                    <a:pt x="2247" y="3232"/>
                  </a:cubicBezTo>
                  <a:cubicBezTo>
                    <a:pt x="2219" y="3176"/>
                    <a:pt x="1713" y="2390"/>
                    <a:pt x="1208" y="1576"/>
                  </a:cubicBezTo>
                  <a:cubicBezTo>
                    <a:pt x="719" y="788"/>
                    <a:pt x="2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1771275" y="2260150"/>
              <a:ext cx="74425" cy="263275"/>
            </a:xfrm>
            <a:custGeom>
              <a:avLst/>
              <a:gdLst/>
              <a:ahLst/>
              <a:cxnLst/>
              <a:rect l="l" t="t" r="r" b="b"/>
              <a:pathLst>
                <a:path w="2977" h="10531" extrusionOk="0">
                  <a:moveTo>
                    <a:pt x="122" y="0"/>
                  </a:moveTo>
                  <a:cubicBezTo>
                    <a:pt x="119" y="0"/>
                    <a:pt x="116" y="1"/>
                    <a:pt x="113" y="2"/>
                  </a:cubicBezTo>
                  <a:cubicBezTo>
                    <a:pt x="1" y="59"/>
                    <a:pt x="450" y="1266"/>
                    <a:pt x="815" y="2501"/>
                  </a:cubicBezTo>
                  <a:cubicBezTo>
                    <a:pt x="1208" y="3764"/>
                    <a:pt x="1489" y="5028"/>
                    <a:pt x="1517" y="5112"/>
                  </a:cubicBezTo>
                  <a:cubicBezTo>
                    <a:pt x="1517" y="5196"/>
                    <a:pt x="1910" y="6516"/>
                    <a:pt x="2219" y="7863"/>
                  </a:cubicBezTo>
                  <a:cubicBezTo>
                    <a:pt x="2496" y="9197"/>
                    <a:pt x="2692" y="10531"/>
                    <a:pt x="2805" y="10531"/>
                  </a:cubicBezTo>
                  <a:cubicBezTo>
                    <a:pt x="2806" y="10531"/>
                    <a:pt x="2807" y="10531"/>
                    <a:pt x="2808" y="10530"/>
                  </a:cubicBezTo>
                  <a:cubicBezTo>
                    <a:pt x="2949" y="10530"/>
                    <a:pt x="2977" y="9155"/>
                    <a:pt x="2836" y="7751"/>
                  </a:cubicBezTo>
                  <a:cubicBezTo>
                    <a:pt x="2696" y="6375"/>
                    <a:pt x="2387" y="4972"/>
                    <a:pt x="2359" y="4887"/>
                  </a:cubicBezTo>
                  <a:cubicBezTo>
                    <a:pt x="2359" y="4831"/>
                    <a:pt x="1966" y="3512"/>
                    <a:pt x="1432" y="2305"/>
                  </a:cubicBezTo>
                  <a:cubicBezTo>
                    <a:pt x="912" y="1099"/>
                    <a:pt x="25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919375" y="1502575"/>
              <a:ext cx="1379750" cy="967800"/>
            </a:xfrm>
            <a:custGeom>
              <a:avLst/>
              <a:gdLst/>
              <a:ahLst/>
              <a:cxnLst/>
              <a:rect l="l" t="t" r="r" b="b"/>
              <a:pathLst>
                <a:path w="55190" h="38712" extrusionOk="0">
                  <a:moveTo>
                    <a:pt x="36234" y="1"/>
                  </a:moveTo>
                  <a:cubicBezTo>
                    <a:pt x="30816" y="1"/>
                    <a:pt x="23531" y="4311"/>
                    <a:pt x="23464" y="9811"/>
                  </a:cubicBezTo>
                  <a:cubicBezTo>
                    <a:pt x="20964" y="7222"/>
                    <a:pt x="18380" y="6201"/>
                    <a:pt x="16072" y="6201"/>
                  </a:cubicBezTo>
                  <a:cubicBezTo>
                    <a:pt x="8038" y="6201"/>
                    <a:pt x="3328" y="18566"/>
                    <a:pt x="16979" y="20311"/>
                  </a:cubicBezTo>
                  <a:cubicBezTo>
                    <a:pt x="15439" y="20186"/>
                    <a:pt x="13420" y="19949"/>
                    <a:pt x="11388" y="19949"/>
                  </a:cubicBezTo>
                  <a:cubicBezTo>
                    <a:pt x="8863" y="19949"/>
                    <a:pt x="6319" y="20314"/>
                    <a:pt x="4654" y="21715"/>
                  </a:cubicBezTo>
                  <a:cubicBezTo>
                    <a:pt x="0" y="26138"/>
                    <a:pt x="3968" y="31035"/>
                    <a:pt x="9141" y="31035"/>
                  </a:cubicBezTo>
                  <a:cubicBezTo>
                    <a:pt x="10272" y="31035"/>
                    <a:pt x="11460" y="30801"/>
                    <a:pt x="12628" y="30277"/>
                  </a:cubicBezTo>
                  <a:lnTo>
                    <a:pt x="12628" y="30277"/>
                  </a:lnTo>
                  <a:cubicBezTo>
                    <a:pt x="8271" y="35508"/>
                    <a:pt x="11808" y="38712"/>
                    <a:pt x="16078" y="38712"/>
                  </a:cubicBezTo>
                  <a:cubicBezTo>
                    <a:pt x="18660" y="38712"/>
                    <a:pt x="21509" y="37540"/>
                    <a:pt x="23043" y="34938"/>
                  </a:cubicBezTo>
                  <a:cubicBezTo>
                    <a:pt x="24456" y="35782"/>
                    <a:pt x="26006" y="36175"/>
                    <a:pt x="27537" y="36175"/>
                  </a:cubicBezTo>
                  <a:cubicBezTo>
                    <a:pt x="31756" y="36175"/>
                    <a:pt x="35832" y="33191"/>
                    <a:pt x="36491" y="28452"/>
                  </a:cubicBezTo>
                  <a:cubicBezTo>
                    <a:pt x="37674" y="29571"/>
                    <a:pt x="39022" y="30036"/>
                    <a:pt x="40318" y="30036"/>
                  </a:cubicBezTo>
                  <a:cubicBezTo>
                    <a:pt x="44681" y="30036"/>
                    <a:pt x="48456" y="24767"/>
                    <a:pt x="43369" y="21434"/>
                  </a:cubicBezTo>
                  <a:lnTo>
                    <a:pt x="43369" y="21434"/>
                  </a:lnTo>
                  <a:cubicBezTo>
                    <a:pt x="43499" y="21438"/>
                    <a:pt x="43627" y="21440"/>
                    <a:pt x="43753" y="21440"/>
                  </a:cubicBezTo>
                  <a:cubicBezTo>
                    <a:pt x="55189" y="21440"/>
                    <a:pt x="53718" y="5552"/>
                    <a:pt x="46230" y="5552"/>
                  </a:cubicBezTo>
                  <a:cubicBezTo>
                    <a:pt x="44923" y="5552"/>
                    <a:pt x="43434" y="6035"/>
                    <a:pt x="41797" y="7172"/>
                  </a:cubicBezTo>
                  <a:cubicBezTo>
                    <a:pt x="42817" y="2050"/>
                    <a:pt x="39969" y="1"/>
                    <a:pt x="36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1617575" y="1737225"/>
              <a:ext cx="44950" cy="176350"/>
            </a:xfrm>
            <a:custGeom>
              <a:avLst/>
              <a:gdLst/>
              <a:ahLst/>
              <a:cxnLst/>
              <a:rect l="l" t="t" r="r" b="b"/>
              <a:pathLst>
                <a:path w="1798" h="7054" extrusionOk="0">
                  <a:moveTo>
                    <a:pt x="1266" y="1"/>
                  </a:moveTo>
                  <a:cubicBezTo>
                    <a:pt x="1011" y="1"/>
                    <a:pt x="609" y="763"/>
                    <a:pt x="365" y="1604"/>
                  </a:cubicBezTo>
                  <a:cubicBezTo>
                    <a:pt x="113" y="2474"/>
                    <a:pt x="0" y="3373"/>
                    <a:pt x="0" y="3429"/>
                  </a:cubicBezTo>
                  <a:cubicBezTo>
                    <a:pt x="0" y="3485"/>
                    <a:pt x="113" y="4440"/>
                    <a:pt x="337" y="5366"/>
                  </a:cubicBezTo>
                  <a:cubicBezTo>
                    <a:pt x="555" y="6236"/>
                    <a:pt x="956" y="7053"/>
                    <a:pt x="1186" y="7053"/>
                  </a:cubicBezTo>
                  <a:cubicBezTo>
                    <a:pt x="1193" y="7053"/>
                    <a:pt x="1200" y="7052"/>
                    <a:pt x="1208" y="7050"/>
                  </a:cubicBezTo>
                  <a:cubicBezTo>
                    <a:pt x="1460" y="6994"/>
                    <a:pt x="1488" y="6124"/>
                    <a:pt x="1601" y="5254"/>
                  </a:cubicBezTo>
                  <a:cubicBezTo>
                    <a:pt x="1685" y="4383"/>
                    <a:pt x="1797" y="3513"/>
                    <a:pt x="1797" y="3457"/>
                  </a:cubicBezTo>
                  <a:cubicBezTo>
                    <a:pt x="1797" y="3401"/>
                    <a:pt x="1685" y="2587"/>
                    <a:pt x="1629" y="1744"/>
                  </a:cubicBezTo>
                  <a:cubicBezTo>
                    <a:pt x="1544" y="930"/>
                    <a:pt x="1516" y="88"/>
                    <a:pt x="1292" y="4"/>
                  </a:cubicBezTo>
                  <a:cubicBezTo>
                    <a:pt x="1283" y="2"/>
                    <a:pt x="1274" y="1"/>
                    <a:pt x="1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1800750" y="1876125"/>
              <a:ext cx="134800" cy="50150"/>
            </a:xfrm>
            <a:custGeom>
              <a:avLst/>
              <a:gdLst/>
              <a:ahLst/>
              <a:cxnLst/>
              <a:rect l="l" t="t" r="r" b="b"/>
              <a:pathLst>
                <a:path w="5392" h="2006" extrusionOk="0">
                  <a:moveTo>
                    <a:pt x="3678" y="1"/>
                  </a:moveTo>
                  <a:cubicBezTo>
                    <a:pt x="3071" y="1"/>
                    <a:pt x="2552" y="63"/>
                    <a:pt x="2528" y="63"/>
                  </a:cubicBezTo>
                  <a:cubicBezTo>
                    <a:pt x="2471" y="91"/>
                    <a:pt x="1798" y="371"/>
                    <a:pt x="1180" y="765"/>
                  </a:cubicBezTo>
                  <a:cubicBezTo>
                    <a:pt x="562" y="1158"/>
                    <a:pt x="1" y="1607"/>
                    <a:pt x="85" y="1831"/>
                  </a:cubicBezTo>
                  <a:cubicBezTo>
                    <a:pt x="149" y="1960"/>
                    <a:pt x="406" y="2006"/>
                    <a:pt x="745" y="2006"/>
                  </a:cubicBezTo>
                  <a:cubicBezTo>
                    <a:pt x="999" y="2006"/>
                    <a:pt x="1300" y="1980"/>
                    <a:pt x="1601" y="1944"/>
                  </a:cubicBezTo>
                  <a:cubicBezTo>
                    <a:pt x="2275" y="1888"/>
                    <a:pt x="2949" y="1775"/>
                    <a:pt x="2977" y="1775"/>
                  </a:cubicBezTo>
                  <a:cubicBezTo>
                    <a:pt x="3033" y="1775"/>
                    <a:pt x="3594" y="1523"/>
                    <a:pt x="4184" y="1242"/>
                  </a:cubicBezTo>
                  <a:cubicBezTo>
                    <a:pt x="4774" y="989"/>
                    <a:pt x="5391" y="736"/>
                    <a:pt x="5391" y="512"/>
                  </a:cubicBezTo>
                  <a:cubicBezTo>
                    <a:pt x="5391" y="259"/>
                    <a:pt x="4689" y="35"/>
                    <a:pt x="3987" y="6"/>
                  </a:cubicBezTo>
                  <a:cubicBezTo>
                    <a:pt x="3883" y="2"/>
                    <a:pt x="3779" y="1"/>
                    <a:pt x="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1760750" y="1988850"/>
              <a:ext cx="115125" cy="108500"/>
            </a:xfrm>
            <a:custGeom>
              <a:avLst/>
              <a:gdLst/>
              <a:ahLst/>
              <a:cxnLst/>
              <a:rect l="l" t="t" r="r" b="b"/>
              <a:pathLst>
                <a:path w="4605" h="4340" extrusionOk="0">
                  <a:moveTo>
                    <a:pt x="296" y="1"/>
                  </a:moveTo>
                  <a:cubicBezTo>
                    <a:pt x="269" y="1"/>
                    <a:pt x="245" y="6"/>
                    <a:pt x="225" y="18"/>
                  </a:cubicBezTo>
                  <a:cubicBezTo>
                    <a:pt x="1" y="158"/>
                    <a:pt x="253" y="916"/>
                    <a:pt x="618" y="1646"/>
                  </a:cubicBezTo>
                  <a:cubicBezTo>
                    <a:pt x="1011" y="2376"/>
                    <a:pt x="1517" y="3022"/>
                    <a:pt x="1545" y="3050"/>
                  </a:cubicBezTo>
                  <a:cubicBezTo>
                    <a:pt x="1573" y="3106"/>
                    <a:pt x="2218" y="3583"/>
                    <a:pt x="2920" y="3920"/>
                  </a:cubicBezTo>
                  <a:cubicBezTo>
                    <a:pt x="3420" y="4180"/>
                    <a:pt x="3933" y="4340"/>
                    <a:pt x="4239" y="4340"/>
                  </a:cubicBezTo>
                  <a:cubicBezTo>
                    <a:pt x="4362" y="4340"/>
                    <a:pt x="4452" y="4314"/>
                    <a:pt x="4493" y="4257"/>
                  </a:cubicBezTo>
                  <a:cubicBezTo>
                    <a:pt x="4605" y="4032"/>
                    <a:pt x="4128" y="3499"/>
                    <a:pt x="3706" y="2937"/>
                  </a:cubicBezTo>
                  <a:cubicBezTo>
                    <a:pt x="3257" y="2404"/>
                    <a:pt x="2836" y="1842"/>
                    <a:pt x="2808" y="1814"/>
                  </a:cubicBezTo>
                  <a:cubicBezTo>
                    <a:pt x="2780" y="1786"/>
                    <a:pt x="2190" y="1309"/>
                    <a:pt x="1601" y="860"/>
                  </a:cubicBezTo>
                  <a:cubicBezTo>
                    <a:pt x="1070" y="430"/>
                    <a:pt x="540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1583175" y="2057750"/>
              <a:ext cx="57575" cy="166250"/>
            </a:xfrm>
            <a:custGeom>
              <a:avLst/>
              <a:gdLst/>
              <a:ahLst/>
              <a:cxnLst/>
              <a:rect l="l" t="t" r="r" b="b"/>
              <a:pathLst>
                <a:path w="2303" h="6650" extrusionOk="0">
                  <a:moveTo>
                    <a:pt x="2029" y="1"/>
                  </a:moveTo>
                  <a:cubicBezTo>
                    <a:pt x="1795" y="1"/>
                    <a:pt x="1257" y="634"/>
                    <a:pt x="815" y="1389"/>
                  </a:cubicBezTo>
                  <a:cubicBezTo>
                    <a:pt x="366" y="2203"/>
                    <a:pt x="85" y="3129"/>
                    <a:pt x="85" y="3185"/>
                  </a:cubicBezTo>
                  <a:cubicBezTo>
                    <a:pt x="85" y="3241"/>
                    <a:pt x="1" y="4196"/>
                    <a:pt x="225" y="5094"/>
                  </a:cubicBezTo>
                  <a:cubicBezTo>
                    <a:pt x="338" y="5516"/>
                    <a:pt x="506" y="5937"/>
                    <a:pt x="703" y="6245"/>
                  </a:cubicBezTo>
                  <a:cubicBezTo>
                    <a:pt x="849" y="6490"/>
                    <a:pt x="996" y="6649"/>
                    <a:pt x="1106" y="6649"/>
                  </a:cubicBezTo>
                  <a:cubicBezTo>
                    <a:pt x="1122" y="6649"/>
                    <a:pt x="1137" y="6646"/>
                    <a:pt x="1152" y="6639"/>
                  </a:cubicBezTo>
                  <a:cubicBezTo>
                    <a:pt x="1292" y="6610"/>
                    <a:pt x="1320" y="6386"/>
                    <a:pt x="1376" y="6077"/>
                  </a:cubicBezTo>
                  <a:cubicBezTo>
                    <a:pt x="1404" y="5768"/>
                    <a:pt x="1432" y="5375"/>
                    <a:pt x="1489" y="5010"/>
                  </a:cubicBezTo>
                  <a:cubicBezTo>
                    <a:pt x="1601" y="4252"/>
                    <a:pt x="1826" y="3522"/>
                    <a:pt x="1826" y="3494"/>
                  </a:cubicBezTo>
                  <a:cubicBezTo>
                    <a:pt x="1826" y="3438"/>
                    <a:pt x="1882" y="2652"/>
                    <a:pt x="1994" y="1810"/>
                  </a:cubicBezTo>
                  <a:cubicBezTo>
                    <a:pt x="2134" y="995"/>
                    <a:pt x="2303" y="125"/>
                    <a:pt x="2078" y="13"/>
                  </a:cubicBezTo>
                  <a:cubicBezTo>
                    <a:pt x="2064" y="5"/>
                    <a:pt x="2047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1270150" y="2036925"/>
              <a:ext cx="176200" cy="58900"/>
            </a:xfrm>
            <a:custGeom>
              <a:avLst/>
              <a:gdLst/>
              <a:ahLst/>
              <a:cxnLst/>
              <a:rect l="l" t="t" r="r" b="b"/>
              <a:pathLst>
                <a:path w="7048" h="2356" extrusionOk="0">
                  <a:moveTo>
                    <a:pt x="1625" y="0"/>
                  </a:moveTo>
                  <a:cubicBezTo>
                    <a:pt x="805" y="0"/>
                    <a:pt x="28" y="137"/>
                    <a:pt x="28" y="369"/>
                  </a:cubicBezTo>
                  <a:cubicBezTo>
                    <a:pt x="0" y="621"/>
                    <a:pt x="815" y="902"/>
                    <a:pt x="1601" y="1239"/>
                  </a:cubicBezTo>
                  <a:cubicBezTo>
                    <a:pt x="2387" y="1576"/>
                    <a:pt x="3173" y="1913"/>
                    <a:pt x="3201" y="1941"/>
                  </a:cubicBezTo>
                  <a:cubicBezTo>
                    <a:pt x="3257" y="1941"/>
                    <a:pt x="4155" y="2137"/>
                    <a:pt x="5082" y="2250"/>
                  </a:cubicBezTo>
                  <a:cubicBezTo>
                    <a:pt x="5512" y="2315"/>
                    <a:pt x="5947" y="2356"/>
                    <a:pt x="6296" y="2356"/>
                  </a:cubicBezTo>
                  <a:cubicBezTo>
                    <a:pt x="6700" y="2356"/>
                    <a:pt x="6989" y="2301"/>
                    <a:pt x="7019" y="2165"/>
                  </a:cubicBezTo>
                  <a:cubicBezTo>
                    <a:pt x="7047" y="1941"/>
                    <a:pt x="6261" y="1492"/>
                    <a:pt x="5475" y="1070"/>
                  </a:cubicBezTo>
                  <a:cubicBezTo>
                    <a:pt x="4661" y="621"/>
                    <a:pt x="3790" y="256"/>
                    <a:pt x="3734" y="228"/>
                  </a:cubicBezTo>
                  <a:cubicBezTo>
                    <a:pt x="3678" y="228"/>
                    <a:pt x="2780" y="60"/>
                    <a:pt x="1853" y="4"/>
                  </a:cubicBezTo>
                  <a:cubicBezTo>
                    <a:pt x="1777" y="1"/>
                    <a:pt x="1701" y="0"/>
                    <a:pt x="1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476500" y="1822950"/>
              <a:ext cx="70900" cy="159375"/>
            </a:xfrm>
            <a:custGeom>
              <a:avLst/>
              <a:gdLst/>
              <a:ahLst/>
              <a:cxnLst/>
              <a:rect l="l" t="t" r="r" b="b"/>
              <a:pathLst>
                <a:path w="2836" h="6375" extrusionOk="0">
                  <a:moveTo>
                    <a:pt x="993" y="1"/>
                  </a:moveTo>
                  <a:cubicBezTo>
                    <a:pt x="883" y="1"/>
                    <a:pt x="733" y="163"/>
                    <a:pt x="562" y="432"/>
                  </a:cubicBezTo>
                  <a:cubicBezTo>
                    <a:pt x="421" y="741"/>
                    <a:pt x="253" y="1162"/>
                    <a:pt x="169" y="1640"/>
                  </a:cubicBezTo>
                  <a:cubicBezTo>
                    <a:pt x="0" y="2538"/>
                    <a:pt x="169" y="3521"/>
                    <a:pt x="169" y="3549"/>
                  </a:cubicBezTo>
                  <a:cubicBezTo>
                    <a:pt x="197" y="3605"/>
                    <a:pt x="534" y="4559"/>
                    <a:pt x="1179" y="5317"/>
                  </a:cubicBezTo>
                  <a:cubicBezTo>
                    <a:pt x="1460" y="5682"/>
                    <a:pt x="1853" y="6019"/>
                    <a:pt x="2162" y="6216"/>
                  </a:cubicBezTo>
                  <a:cubicBezTo>
                    <a:pt x="2330" y="6300"/>
                    <a:pt x="2471" y="6356"/>
                    <a:pt x="2583" y="6356"/>
                  </a:cubicBezTo>
                  <a:cubicBezTo>
                    <a:pt x="2629" y="6368"/>
                    <a:pt x="2671" y="6375"/>
                    <a:pt x="2706" y="6375"/>
                  </a:cubicBezTo>
                  <a:cubicBezTo>
                    <a:pt x="2755" y="6375"/>
                    <a:pt x="2791" y="6361"/>
                    <a:pt x="2808" y="6328"/>
                  </a:cubicBezTo>
                  <a:cubicBezTo>
                    <a:pt x="2836" y="6272"/>
                    <a:pt x="2836" y="6188"/>
                    <a:pt x="2808" y="6103"/>
                  </a:cubicBezTo>
                  <a:cubicBezTo>
                    <a:pt x="2779" y="5991"/>
                    <a:pt x="2723" y="5879"/>
                    <a:pt x="2667" y="5738"/>
                  </a:cubicBezTo>
                  <a:cubicBezTo>
                    <a:pt x="2555" y="5430"/>
                    <a:pt x="2386" y="5065"/>
                    <a:pt x="2274" y="4700"/>
                  </a:cubicBezTo>
                  <a:cubicBezTo>
                    <a:pt x="1993" y="3942"/>
                    <a:pt x="1909" y="3156"/>
                    <a:pt x="1909" y="3099"/>
                  </a:cubicBezTo>
                  <a:cubicBezTo>
                    <a:pt x="1881" y="3071"/>
                    <a:pt x="1600" y="2370"/>
                    <a:pt x="1432" y="1640"/>
                  </a:cubicBezTo>
                  <a:cubicBezTo>
                    <a:pt x="1348" y="1247"/>
                    <a:pt x="1320" y="882"/>
                    <a:pt x="1263" y="573"/>
                  </a:cubicBezTo>
                  <a:cubicBezTo>
                    <a:pt x="1207" y="264"/>
                    <a:pt x="1151" y="39"/>
                    <a:pt x="1039" y="11"/>
                  </a:cubicBezTo>
                  <a:cubicBezTo>
                    <a:pt x="1024" y="4"/>
                    <a:pt x="1009" y="1"/>
                    <a:pt x="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1412225" y="1869575"/>
              <a:ext cx="411025" cy="258900"/>
            </a:xfrm>
            <a:custGeom>
              <a:avLst/>
              <a:gdLst/>
              <a:ahLst/>
              <a:cxnLst/>
              <a:rect l="l" t="t" r="r" b="b"/>
              <a:pathLst>
                <a:path w="16441" h="10356" extrusionOk="0">
                  <a:moveTo>
                    <a:pt x="13749" y="1"/>
                  </a:moveTo>
                  <a:cubicBezTo>
                    <a:pt x="10523" y="1"/>
                    <a:pt x="4235" y="4460"/>
                    <a:pt x="3217" y="5547"/>
                  </a:cubicBezTo>
                  <a:lnTo>
                    <a:pt x="3278" y="5507"/>
                  </a:lnTo>
                  <a:lnTo>
                    <a:pt x="3278" y="5507"/>
                  </a:lnTo>
                  <a:cubicBezTo>
                    <a:pt x="1314" y="6920"/>
                    <a:pt x="1" y="9537"/>
                    <a:pt x="2852" y="10263"/>
                  </a:cubicBezTo>
                  <a:cubicBezTo>
                    <a:pt x="3074" y="10326"/>
                    <a:pt x="3320" y="10355"/>
                    <a:pt x="3585" y="10355"/>
                  </a:cubicBezTo>
                  <a:cubicBezTo>
                    <a:pt x="6039" y="10355"/>
                    <a:pt x="10122" y="7869"/>
                    <a:pt x="11668" y="6754"/>
                  </a:cubicBezTo>
                  <a:cubicBezTo>
                    <a:pt x="12847" y="5883"/>
                    <a:pt x="16440" y="2851"/>
                    <a:pt x="15430" y="886"/>
                  </a:cubicBezTo>
                  <a:cubicBezTo>
                    <a:pt x="15124" y="260"/>
                    <a:pt x="14525" y="1"/>
                    <a:pt x="13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1553700" y="19660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59" y="1"/>
                    <a:pt x="55" y="242"/>
                    <a:pt x="29" y="508"/>
                  </a:cubicBezTo>
                  <a:cubicBezTo>
                    <a:pt x="1" y="817"/>
                    <a:pt x="197" y="1098"/>
                    <a:pt x="478" y="1098"/>
                  </a:cubicBezTo>
                  <a:cubicBezTo>
                    <a:pt x="494" y="1100"/>
                    <a:pt x="509" y="1100"/>
                    <a:pt x="525" y="1100"/>
                  </a:cubicBezTo>
                  <a:cubicBezTo>
                    <a:pt x="783" y="1100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8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1506675" y="1996225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5" y="1"/>
                  </a:moveTo>
                  <a:cubicBezTo>
                    <a:pt x="253" y="1"/>
                    <a:pt x="29" y="217"/>
                    <a:pt x="29" y="509"/>
                  </a:cubicBezTo>
                  <a:cubicBezTo>
                    <a:pt x="1" y="817"/>
                    <a:pt x="197" y="1070"/>
                    <a:pt x="450" y="1098"/>
                  </a:cubicBezTo>
                  <a:cubicBezTo>
                    <a:pt x="466" y="1100"/>
                    <a:pt x="481" y="1101"/>
                    <a:pt x="497" y="1101"/>
                  </a:cubicBezTo>
                  <a:cubicBezTo>
                    <a:pt x="758" y="1101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6" y="2"/>
                    <a:pt x="530" y="1"/>
                    <a:pt x="515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1503175" y="2037650"/>
              <a:ext cx="25275" cy="27500"/>
            </a:xfrm>
            <a:custGeom>
              <a:avLst/>
              <a:gdLst/>
              <a:ahLst/>
              <a:cxnLst/>
              <a:rect l="l" t="t" r="r" b="b"/>
              <a:pathLst>
                <a:path w="1011" h="1100" extrusionOk="0">
                  <a:moveTo>
                    <a:pt x="514" y="0"/>
                  </a:moveTo>
                  <a:cubicBezTo>
                    <a:pt x="253" y="0"/>
                    <a:pt x="27" y="217"/>
                    <a:pt x="0" y="508"/>
                  </a:cubicBezTo>
                  <a:cubicBezTo>
                    <a:pt x="0" y="817"/>
                    <a:pt x="197" y="1098"/>
                    <a:pt x="449" y="1098"/>
                  </a:cubicBezTo>
                  <a:cubicBezTo>
                    <a:pt x="465" y="1099"/>
                    <a:pt x="481" y="1100"/>
                    <a:pt x="497" y="1100"/>
                  </a:cubicBezTo>
                  <a:cubicBezTo>
                    <a:pt x="758" y="1100"/>
                    <a:pt x="984" y="884"/>
                    <a:pt x="1011" y="592"/>
                  </a:cubicBezTo>
                  <a:cubicBezTo>
                    <a:pt x="1011" y="283"/>
                    <a:pt x="814" y="31"/>
                    <a:pt x="562" y="3"/>
                  </a:cubicBezTo>
                  <a:cubicBezTo>
                    <a:pt x="546" y="1"/>
                    <a:pt x="530" y="0"/>
                    <a:pt x="514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1463150" y="2061575"/>
              <a:ext cx="26000" cy="28100"/>
            </a:xfrm>
            <a:custGeom>
              <a:avLst/>
              <a:gdLst/>
              <a:ahLst/>
              <a:cxnLst/>
              <a:rect l="l" t="t" r="r" b="b"/>
              <a:pathLst>
                <a:path w="1040" h="1124" extrusionOk="0">
                  <a:moveTo>
                    <a:pt x="562" y="0"/>
                  </a:moveTo>
                  <a:cubicBezTo>
                    <a:pt x="282" y="0"/>
                    <a:pt x="57" y="225"/>
                    <a:pt x="29" y="534"/>
                  </a:cubicBezTo>
                  <a:cubicBezTo>
                    <a:pt x="1" y="814"/>
                    <a:pt x="197" y="1095"/>
                    <a:pt x="450" y="1123"/>
                  </a:cubicBezTo>
                  <a:cubicBezTo>
                    <a:pt x="731" y="1123"/>
                    <a:pt x="984" y="899"/>
                    <a:pt x="1012" y="590"/>
                  </a:cubicBezTo>
                  <a:cubicBezTo>
                    <a:pt x="1040" y="309"/>
                    <a:pt x="815" y="28"/>
                    <a:pt x="562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1514400" y="209380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5" y="0"/>
                  </a:moveTo>
                  <a:cubicBezTo>
                    <a:pt x="256" y="0"/>
                    <a:pt x="55" y="217"/>
                    <a:pt x="28" y="508"/>
                  </a:cubicBezTo>
                  <a:cubicBezTo>
                    <a:pt x="0" y="817"/>
                    <a:pt x="197" y="1070"/>
                    <a:pt x="478" y="1098"/>
                  </a:cubicBezTo>
                  <a:cubicBezTo>
                    <a:pt x="492" y="1099"/>
                    <a:pt x="506" y="1100"/>
                    <a:pt x="521" y="1100"/>
                  </a:cubicBezTo>
                  <a:cubicBezTo>
                    <a:pt x="758" y="1100"/>
                    <a:pt x="985" y="884"/>
                    <a:pt x="1011" y="592"/>
                  </a:cubicBezTo>
                  <a:cubicBezTo>
                    <a:pt x="1039" y="283"/>
                    <a:pt x="843" y="31"/>
                    <a:pt x="562" y="3"/>
                  </a:cubicBezTo>
                  <a:cubicBezTo>
                    <a:pt x="546" y="1"/>
                    <a:pt x="530" y="0"/>
                    <a:pt x="515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571950" y="2043275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59" y="0"/>
                    <a:pt x="55" y="241"/>
                    <a:pt x="29" y="508"/>
                  </a:cubicBezTo>
                  <a:cubicBezTo>
                    <a:pt x="0" y="816"/>
                    <a:pt x="197" y="1097"/>
                    <a:pt x="478" y="1097"/>
                  </a:cubicBezTo>
                  <a:cubicBezTo>
                    <a:pt x="494" y="1099"/>
                    <a:pt x="509" y="1100"/>
                    <a:pt x="525" y="1100"/>
                  </a:cubicBezTo>
                  <a:cubicBezTo>
                    <a:pt x="783" y="1100"/>
                    <a:pt x="985" y="883"/>
                    <a:pt x="1011" y="592"/>
                  </a:cubicBezTo>
                  <a:cubicBezTo>
                    <a:pt x="1039" y="283"/>
                    <a:pt x="843" y="30"/>
                    <a:pt x="562" y="2"/>
                  </a:cubicBezTo>
                  <a:cubicBezTo>
                    <a:pt x="548" y="1"/>
                    <a:pt x="533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1588100" y="2002550"/>
              <a:ext cx="25975" cy="27525"/>
            </a:xfrm>
            <a:custGeom>
              <a:avLst/>
              <a:gdLst/>
              <a:ahLst/>
              <a:cxnLst/>
              <a:rect l="l" t="t" r="r" b="b"/>
              <a:pathLst>
                <a:path w="1039" h="1101" extrusionOk="0">
                  <a:moveTo>
                    <a:pt x="519" y="1"/>
                  </a:moveTo>
                  <a:cubicBezTo>
                    <a:pt x="258" y="1"/>
                    <a:pt x="55" y="242"/>
                    <a:pt x="28" y="508"/>
                  </a:cubicBezTo>
                  <a:cubicBezTo>
                    <a:pt x="0" y="817"/>
                    <a:pt x="197" y="1098"/>
                    <a:pt x="477" y="1098"/>
                  </a:cubicBezTo>
                  <a:cubicBezTo>
                    <a:pt x="492" y="1099"/>
                    <a:pt x="506" y="1100"/>
                    <a:pt x="520" y="1100"/>
                  </a:cubicBezTo>
                  <a:cubicBezTo>
                    <a:pt x="758" y="1100"/>
                    <a:pt x="984" y="884"/>
                    <a:pt x="1011" y="593"/>
                  </a:cubicBezTo>
                  <a:cubicBezTo>
                    <a:pt x="1039" y="284"/>
                    <a:pt x="842" y="31"/>
                    <a:pt x="562" y="3"/>
                  </a:cubicBezTo>
                  <a:cubicBezTo>
                    <a:pt x="547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1613350" y="1933775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43" y="0"/>
                  </a:moveTo>
                  <a:cubicBezTo>
                    <a:pt x="282" y="0"/>
                    <a:pt x="55" y="217"/>
                    <a:pt x="29" y="508"/>
                  </a:cubicBezTo>
                  <a:cubicBezTo>
                    <a:pt x="1" y="817"/>
                    <a:pt x="197" y="1069"/>
                    <a:pt x="478" y="1098"/>
                  </a:cubicBezTo>
                  <a:cubicBezTo>
                    <a:pt x="494" y="1099"/>
                    <a:pt x="510" y="1100"/>
                    <a:pt x="526" y="1100"/>
                  </a:cubicBezTo>
                  <a:cubicBezTo>
                    <a:pt x="787" y="1100"/>
                    <a:pt x="1012" y="884"/>
                    <a:pt x="1012" y="592"/>
                  </a:cubicBezTo>
                  <a:cubicBezTo>
                    <a:pt x="1040" y="283"/>
                    <a:pt x="843" y="31"/>
                    <a:pt x="590" y="3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1650550" y="196045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82" y="0"/>
                    <a:pt x="55" y="216"/>
                    <a:pt x="29" y="508"/>
                  </a:cubicBezTo>
                  <a:cubicBezTo>
                    <a:pt x="1" y="817"/>
                    <a:pt x="197" y="1069"/>
                    <a:pt x="478" y="1097"/>
                  </a:cubicBezTo>
                  <a:cubicBezTo>
                    <a:pt x="494" y="1099"/>
                    <a:pt x="510" y="1100"/>
                    <a:pt x="525" y="1100"/>
                  </a:cubicBezTo>
                  <a:cubicBezTo>
                    <a:pt x="784" y="1100"/>
                    <a:pt x="985" y="883"/>
                    <a:pt x="1012" y="592"/>
                  </a:cubicBezTo>
                  <a:cubicBezTo>
                    <a:pt x="1040" y="283"/>
                    <a:pt x="843" y="31"/>
                    <a:pt x="562" y="2"/>
                  </a:cubicBezTo>
                  <a:cubicBezTo>
                    <a:pt x="548" y="1"/>
                    <a:pt x="534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1668100" y="190430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56" y="0"/>
                    <a:pt x="29" y="241"/>
                    <a:pt x="29" y="508"/>
                  </a:cubicBezTo>
                  <a:cubicBezTo>
                    <a:pt x="1" y="817"/>
                    <a:pt x="197" y="1097"/>
                    <a:pt x="450" y="1097"/>
                  </a:cubicBezTo>
                  <a:cubicBezTo>
                    <a:pt x="466" y="1099"/>
                    <a:pt x="482" y="1100"/>
                    <a:pt x="497" y="1100"/>
                  </a:cubicBezTo>
                  <a:cubicBezTo>
                    <a:pt x="759" y="1100"/>
                    <a:pt x="985" y="883"/>
                    <a:pt x="1011" y="592"/>
                  </a:cubicBezTo>
                  <a:cubicBezTo>
                    <a:pt x="1039" y="283"/>
                    <a:pt x="843" y="31"/>
                    <a:pt x="562" y="2"/>
                  </a:cubicBezTo>
                  <a:cubicBezTo>
                    <a:pt x="548" y="1"/>
                    <a:pt x="534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1705300" y="19274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43" y="1"/>
                  </a:moveTo>
                  <a:cubicBezTo>
                    <a:pt x="282" y="1"/>
                    <a:pt x="55" y="217"/>
                    <a:pt x="29" y="508"/>
                  </a:cubicBezTo>
                  <a:cubicBezTo>
                    <a:pt x="1" y="817"/>
                    <a:pt x="197" y="1070"/>
                    <a:pt x="478" y="1098"/>
                  </a:cubicBezTo>
                  <a:cubicBezTo>
                    <a:pt x="494" y="1099"/>
                    <a:pt x="510" y="1100"/>
                    <a:pt x="525" y="1100"/>
                  </a:cubicBezTo>
                  <a:cubicBezTo>
                    <a:pt x="786" y="1100"/>
                    <a:pt x="1011" y="884"/>
                    <a:pt x="1011" y="593"/>
                  </a:cubicBezTo>
                  <a:cubicBezTo>
                    <a:pt x="1039" y="284"/>
                    <a:pt x="843" y="31"/>
                    <a:pt x="590" y="3"/>
                  </a:cubicBezTo>
                  <a:cubicBezTo>
                    <a:pt x="574" y="1"/>
                    <a:pt x="559" y="1"/>
                    <a:pt x="543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1748825" y="18895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81" y="1"/>
                    <a:pt x="55" y="217"/>
                    <a:pt x="28" y="508"/>
                  </a:cubicBezTo>
                  <a:cubicBezTo>
                    <a:pt x="0" y="817"/>
                    <a:pt x="197" y="1098"/>
                    <a:pt x="478" y="1098"/>
                  </a:cubicBezTo>
                  <a:cubicBezTo>
                    <a:pt x="493" y="1099"/>
                    <a:pt x="509" y="1100"/>
                    <a:pt x="525" y="1100"/>
                  </a:cubicBezTo>
                  <a:cubicBezTo>
                    <a:pt x="783" y="1100"/>
                    <a:pt x="984" y="884"/>
                    <a:pt x="1011" y="592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7" y="1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1730575" y="1956925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81" y="1"/>
                    <a:pt x="55" y="217"/>
                    <a:pt x="28" y="508"/>
                  </a:cubicBezTo>
                  <a:cubicBezTo>
                    <a:pt x="0" y="817"/>
                    <a:pt x="197" y="1098"/>
                    <a:pt x="478" y="1098"/>
                  </a:cubicBezTo>
                  <a:cubicBezTo>
                    <a:pt x="494" y="1100"/>
                    <a:pt x="509" y="1100"/>
                    <a:pt x="525" y="1100"/>
                  </a:cubicBezTo>
                  <a:cubicBezTo>
                    <a:pt x="783" y="1100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8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1688450" y="1977275"/>
              <a:ext cx="26700" cy="27525"/>
            </a:xfrm>
            <a:custGeom>
              <a:avLst/>
              <a:gdLst/>
              <a:ahLst/>
              <a:cxnLst/>
              <a:rect l="l" t="t" r="r" b="b"/>
              <a:pathLst>
                <a:path w="1068" h="1101" extrusionOk="0">
                  <a:moveTo>
                    <a:pt x="543" y="1"/>
                  </a:moveTo>
                  <a:cubicBezTo>
                    <a:pt x="282" y="1"/>
                    <a:pt x="55" y="217"/>
                    <a:pt x="29" y="509"/>
                  </a:cubicBezTo>
                  <a:cubicBezTo>
                    <a:pt x="1" y="817"/>
                    <a:pt x="225" y="1070"/>
                    <a:pt x="478" y="1098"/>
                  </a:cubicBezTo>
                  <a:cubicBezTo>
                    <a:pt x="494" y="1100"/>
                    <a:pt x="510" y="1101"/>
                    <a:pt x="526" y="1101"/>
                  </a:cubicBezTo>
                  <a:cubicBezTo>
                    <a:pt x="787" y="1101"/>
                    <a:pt x="1012" y="884"/>
                    <a:pt x="1012" y="593"/>
                  </a:cubicBezTo>
                  <a:cubicBezTo>
                    <a:pt x="1068" y="284"/>
                    <a:pt x="843" y="31"/>
                    <a:pt x="590" y="3"/>
                  </a:cubicBezTo>
                  <a:cubicBezTo>
                    <a:pt x="575" y="2"/>
                    <a:pt x="559" y="1"/>
                    <a:pt x="543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1645650" y="202150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4" y="1"/>
                  </a:moveTo>
                  <a:cubicBezTo>
                    <a:pt x="253" y="1"/>
                    <a:pt x="28" y="217"/>
                    <a:pt x="28" y="508"/>
                  </a:cubicBezTo>
                  <a:cubicBezTo>
                    <a:pt x="0" y="817"/>
                    <a:pt x="197" y="1070"/>
                    <a:pt x="450" y="1098"/>
                  </a:cubicBezTo>
                  <a:cubicBezTo>
                    <a:pt x="464" y="1099"/>
                    <a:pt x="478" y="1100"/>
                    <a:pt x="492" y="1100"/>
                  </a:cubicBezTo>
                  <a:cubicBezTo>
                    <a:pt x="756" y="1100"/>
                    <a:pt x="984" y="859"/>
                    <a:pt x="1011" y="593"/>
                  </a:cubicBezTo>
                  <a:cubicBezTo>
                    <a:pt x="1039" y="284"/>
                    <a:pt x="814" y="3"/>
                    <a:pt x="562" y="3"/>
                  </a:cubicBezTo>
                  <a:cubicBezTo>
                    <a:pt x="546" y="1"/>
                    <a:pt x="530" y="1"/>
                    <a:pt x="514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1447363" y="2120475"/>
              <a:ext cx="57575" cy="166250"/>
            </a:xfrm>
            <a:custGeom>
              <a:avLst/>
              <a:gdLst/>
              <a:ahLst/>
              <a:cxnLst/>
              <a:rect l="l" t="t" r="r" b="b"/>
              <a:pathLst>
                <a:path w="2303" h="6650" extrusionOk="0">
                  <a:moveTo>
                    <a:pt x="2029" y="1"/>
                  </a:moveTo>
                  <a:cubicBezTo>
                    <a:pt x="1795" y="1"/>
                    <a:pt x="1257" y="634"/>
                    <a:pt x="815" y="1389"/>
                  </a:cubicBezTo>
                  <a:cubicBezTo>
                    <a:pt x="366" y="2203"/>
                    <a:pt x="85" y="3129"/>
                    <a:pt x="85" y="3185"/>
                  </a:cubicBezTo>
                  <a:cubicBezTo>
                    <a:pt x="85" y="3241"/>
                    <a:pt x="1" y="4196"/>
                    <a:pt x="225" y="5094"/>
                  </a:cubicBezTo>
                  <a:cubicBezTo>
                    <a:pt x="338" y="5516"/>
                    <a:pt x="506" y="5937"/>
                    <a:pt x="703" y="6245"/>
                  </a:cubicBezTo>
                  <a:cubicBezTo>
                    <a:pt x="849" y="6490"/>
                    <a:pt x="996" y="6649"/>
                    <a:pt x="1106" y="6649"/>
                  </a:cubicBezTo>
                  <a:cubicBezTo>
                    <a:pt x="1122" y="6649"/>
                    <a:pt x="1137" y="6646"/>
                    <a:pt x="1152" y="6639"/>
                  </a:cubicBezTo>
                  <a:cubicBezTo>
                    <a:pt x="1292" y="6610"/>
                    <a:pt x="1320" y="6386"/>
                    <a:pt x="1376" y="6077"/>
                  </a:cubicBezTo>
                  <a:cubicBezTo>
                    <a:pt x="1404" y="5768"/>
                    <a:pt x="1432" y="5375"/>
                    <a:pt x="1489" y="5010"/>
                  </a:cubicBezTo>
                  <a:cubicBezTo>
                    <a:pt x="1601" y="4252"/>
                    <a:pt x="1826" y="3522"/>
                    <a:pt x="1826" y="3494"/>
                  </a:cubicBezTo>
                  <a:cubicBezTo>
                    <a:pt x="1826" y="3438"/>
                    <a:pt x="1882" y="2652"/>
                    <a:pt x="1994" y="1810"/>
                  </a:cubicBezTo>
                  <a:cubicBezTo>
                    <a:pt x="2134" y="995"/>
                    <a:pt x="2303" y="125"/>
                    <a:pt x="2078" y="13"/>
                  </a:cubicBezTo>
                  <a:cubicBezTo>
                    <a:pt x="2064" y="5"/>
                    <a:pt x="2047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46"/>
          <p:cNvGrpSpPr/>
          <p:nvPr/>
        </p:nvGrpSpPr>
        <p:grpSpPr>
          <a:xfrm>
            <a:off x="-30110" y="12431"/>
            <a:ext cx="1438055" cy="1829445"/>
            <a:chOff x="3135250" y="1193150"/>
            <a:chExt cx="2109204" cy="2683258"/>
          </a:xfrm>
        </p:grpSpPr>
        <p:sp>
          <p:nvSpPr>
            <p:cNvPr id="2627" name="Google Shape;2627;p46"/>
            <p:cNvSpPr/>
            <p:nvPr/>
          </p:nvSpPr>
          <p:spPr>
            <a:xfrm>
              <a:off x="3642117" y="3151264"/>
              <a:ext cx="1017065" cy="498255"/>
            </a:xfrm>
            <a:custGeom>
              <a:avLst/>
              <a:gdLst/>
              <a:ahLst/>
              <a:cxnLst/>
              <a:rect l="l" t="t" r="r" b="b"/>
              <a:pathLst>
                <a:path w="20880" h="10229" extrusionOk="0">
                  <a:moveTo>
                    <a:pt x="3394" y="0"/>
                  </a:moveTo>
                  <a:cubicBezTo>
                    <a:pt x="1" y="0"/>
                    <a:pt x="1766" y="2664"/>
                    <a:pt x="2238" y="4942"/>
                  </a:cubicBezTo>
                  <a:cubicBezTo>
                    <a:pt x="2687" y="7104"/>
                    <a:pt x="3867" y="8171"/>
                    <a:pt x="5832" y="9350"/>
                  </a:cubicBezTo>
                  <a:cubicBezTo>
                    <a:pt x="6820" y="9958"/>
                    <a:pt x="8573" y="10228"/>
                    <a:pt x="10606" y="10228"/>
                  </a:cubicBezTo>
                  <a:cubicBezTo>
                    <a:pt x="12328" y="10228"/>
                    <a:pt x="14251" y="10034"/>
                    <a:pt x="16079" y="9687"/>
                  </a:cubicBezTo>
                  <a:cubicBezTo>
                    <a:pt x="19953" y="8929"/>
                    <a:pt x="20431" y="6486"/>
                    <a:pt x="20431" y="6486"/>
                  </a:cubicBezTo>
                  <a:cubicBezTo>
                    <a:pt x="20880" y="5504"/>
                    <a:pt x="20459" y="4268"/>
                    <a:pt x="18044" y="3454"/>
                  </a:cubicBezTo>
                  <a:cubicBezTo>
                    <a:pt x="15489" y="2584"/>
                    <a:pt x="6899" y="29"/>
                    <a:pt x="3502" y="1"/>
                  </a:cubicBezTo>
                  <a:cubicBezTo>
                    <a:pt x="3465" y="0"/>
                    <a:pt x="3430" y="0"/>
                    <a:pt x="3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3910065" y="3231732"/>
              <a:ext cx="662992" cy="209453"/>
            </a:xfrm>
            <a:custGeom>
              <a:avLst/>
              <a:gdLst/>
              <a:ahLst/>
              <a:cxnLst/>
              <a:rect l="l" t="t" r="r" b="b"/>
              <a:pathLst>
                <a:path w="13611" h="4300" extrusionOk="0">
                  <a:moveTo>
                    <a:pt x="4633" y="0"/>
                  </a:moveTo>
                  <a:cubicBezTo>
                    <a:pt x="4574" y="0"/>
                    <a:pt x="4534" y="11"/>
                    <a:pt x="4514" y="33"/>
                  </a:cubicBezTo>
                  <a:cubicBezTo>
                    <a:pt x="4108" y="466"/>
                    <a:pt x="3702" y="821"/>
                    <a:pt x="3095" y="821"/>
                  </a:cubicBezTo>
                  <a:cubicBezTo>
                    <a:pt x="3072" y="821"/>
                    <a:pt x="3049" y="821"/>
                    <a:pt x="3026" y="820"/>
                  </a:cubicBezTo>
                  <a:cubicBezTo>
                    <a:pt x="2674" y="805"/>
                    <a:pt x="1826" y="622"/>
                    <a:pt x="1135" y="622"/>
                  </a:cubicBezTo>
                  <a:cubicBezTo>
                    <a:pt x="501" y="622"/>
                    <a:pt x="0" y="776"/>
                    <a:pt x="134" y="1353"/>
                  </a:cubicBezTo>
                  <a:cubicBezTo>
                    <a:pt x="387" y="2504"/>
                    <a:pt x="2493" y="4104"/>
                    <a:pt x="4907" y="4188"/>
                  </a:cubicBezTo>
                  <a:cubicBezTo>
                    <a:pt x="6274" y="4254"/>
                    <a:pt x="8463" y="4300"/>
                    <a:pt x="10159" y="4300"/>
                  </a:cubicBezTo>
                  <a:cubicBezTo>
                    <a:pt x="11388" y="4300"/>
                    <a:pt x="12359" y="4276"/>
                    <a:pt x="12571" y="4217"/>
                  </a:cubicBezTo>
                  <a:cubicBezTo>
                    <a:pt x="13077" y="4104"/>
                    <a:pt x="13610" y="3852"/>
                    <a:pt x="13610" y="3852"/>
                  </a:cubicBezTo>
                  <a:cubicBezTo>
                    <a:pt x="13610" y="3852"/>
                    <a:pt x="5756" y="0"/>
                    <a:pt x="4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3630315" y="3151702"/>
              <a:ext cx="628651" cy="497378"/>
            </a:xfrm>
            <a:custGeom>
              <a:avLst/>
              <a:gdLst/>
              <a:ahLst/>
              <a:cxnLst/>
              <a:rect l="l" t="t" r="r" b="b"/>
              <a:pathLst>
                <a:path w="12906" h="10211" extrusionOk="0">
                  <a:moveTo>
                    <a:pt x="3392" y="0"/>
                  </a:moveTo>
                  <a:cubicBezTo>
                    <a:pt x="0" y="0"/>
                    <a:pt x="1765" y="2636"/>
                    <a:pt x="2237" y="4942"/>
                  </a:cubicBezTo>
                  <a:cubicBezTo>
                    <a:pt x="2686" y="7076"/>
                    <a:pt x="3866" y="8171"/>
                    <a:pt x="5831" y="9350"/>
                  </a:cubicBezTo>
                  <a:cubicBezTo>
                    <a:pt x="6818" y="9946"/>
                    <a:pt x="8572" y="10211"/>
                    <a:pt x="10598" y="10211"/>
                  </a:cubicBezTo>
                  <a:cubicBezTo>
                    <a:pt x="11339" y="10211"/>
                    <a:pt x="12116" y="10176"/>
                    <a:pt x="12906" y="10108"/>
                  </a:cubicBezTo>
                  <a:cubicBezTo>
                    <a:pt x="11305" y="9659"/>
                    <a:pt x="9593" y="9097"/>
                    <a:pt x="8386" y="8929"/>
                  </a:cubicBezTo>
                  <a:cubicBezTo>
                    <a:pt x="4848" y="8480"/>
                    <a:pt x="3978" y="7918"/>
                    <a:pt x="3781" y="2696"/>
                  </a:cubicBezTo>
                  <a:cubicBezTo>
                    <a:pt x="3725" y="1685"/>
                    <a:pt x="6673" y="1517"/>
                    <a:pt x="8189" y="703"/>
                  </a:cubicBezTo>
                  <a:cubicBezTo>
                    <a:pt x="6308" y="282"/>
                    <a:pt x="4596" y="1"/>
                    <a:pt x="3501" y="1"/>
                  </a:cubicBezTo>
                  <a:cubicBezTo>
                    <a:pt x="3464" y="0"/>
                    <a:pt x="3428" y="0"/>
                    <a:pt x="3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3922048" y="3383559"/>
              <a:ext cx="659095" cy="217052"/>
            </a:xfrm>
            <a:custGeom>
              <a:avLst/>
              <a:gdLst/>
              <a:ahLst/>
              <a:cxnLst/>
              <a:rect l="l" t="t" r="r" b="b"/>
              <a:pathLst>
                <a:path w="13531" h="4456" extrusionOk="0">
                  <a:moveTo>
                    <a:pt x="408" y="1"/>
                  </a:moveTo>
                  <a:cubicBezTo>
                    <a:pt x="306" y="1"/>
                    <a:pt x="243" y="55"/>
                    <a:pt x="197" y="173"/>
                  </a:cubicBezTo>
                  <a:cubicBezTo>
                    <a:pt x="1" y="678"/>
                    <a:pt x="674" y="3037"/>
                    <a:pt x="3117" y="3654"/>
                  </a:cubicBezTo>
                  <a:cubicBezTo>
                    <a:pt x="4880" y="4079"/>
                    <a:pt x="6161" y="4456"/>
                    <a:pt x="7337" y="4456"/>
                  </a:cubicBezTo>
                  <a:cubicBezTo>
                    <a:pt x="7715" y="4456"/>
                    <a:pt x="8082" y="4417"/>
                    <a:pt x="8451" y="4328"/>
                  </a:cubicBezTo>
                  <a:cubicBezTo>
                    <a:pt x="9967" y="3963"/>
                    <a:pt x="11960" y="4019"/>
                    <a:pt x="12382" y="3374"/>
                  </a:cubicBezTo>
                  <a:cubicBezTo>
                    <a:pt x="12794" y="2713"/>
                    <a:pt x="13531" y="1379"/>
                    <a:pt x="12952" y="1379"/>
                  </a:cubicBezTo>
                  <a:cubicBezTo>
                    <a:pt x="12940" y="1379"/>
                    <a:pt x="12928" y="1379"/>
                    <a:pt x="12915" y="1380"/>
                  </a:cubicBezTo>
                  <a:cubicBezTo>
                    <a:pt x="12915" y="1380"/>
                    <a:pt x="9838" y="1763"/>
                    <a:pt x="7054" y="1763"/>
                  </a:cubicBezTo>
                  <a:cubicBezTo>
                    <a:pt x="5574" y="1763"/>
                    <a:pt x="4178" y="1655"/>
                    <a:pt x="3370" y="1324"/>
                  </a:cubicBezTo>
                  <a:cubicBezTo>
                    <a:pt x="1479" y="572"/>
                    <a:pt x="739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3860528" y="3279808"/>
              <a:ext cx="60206" cy="98638"/>
            </a:xfrm>
            <a:custGeom>
              <a:avLst/>
              <a:gdLst/>
              <a:ahLst/>
              <a:cxnLst/>
              <a:rect l="l" t="t" r="r" b="b"/>
              <a:pathLst>
                <a:path w="1236" h="2025" extrusionOk="0">
                  <a:moveTo>
                    <a:pt x="309" y="1"/>
                  </a:moveTo>
                  <a:cubicBezTo>
                    <a:pt x="0" y="1"/>
                    <a:pt x="141" y="534"/>
                    <a:pt x="84" y="1124"/>
                  </a:cubicBezTo>
                  <a:cubicBezTo>
                    <a:pt x="0" y="1685"/>
                    <a:pt x="28" y="1966"/>
                    <a:pt x="365" y="2022"/>
                  </a:cubicBezTo>
                  <a:cubicBezTo>
                    <a:pt x="385" y="2024"/>
                    <a:pt x="404" y="2025"/>
                    <a:pt x="424" y="2025"/>
                  </a:cubicBezTo>
                  <a:cubicBezTo>
                    <a:pt x="752" y="2025"/>
                    <a:pt x="1153" y="1816"/>
                    <a:pt x="1179" y="1657"/>
                  </a:cubicBezTo>
                  <a:cubicBezTo>
                    <a:pt x="1236" y="1236"/>
                    <a:pt x="590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3876943" y="3404309"/>
              <a:ext cx="135414" cy="160061"/>
            </a:xfrm>
            <a:custGeom>
              <a:avLst/>
              <a:gdLst/>
              <a:ahLst/>
              <a:cxnLst/>
              <a:rect l="l" t="t" r="r" b="b"/>
              <a:pathLst>
                <a:path w="2780" h="3286" extrusionOk="0">
                  <a:moveTo>
                    <a:pt x="386" y="1"/>
                  </a:moveTo>
                  <a:cubicBezTo>
                    <a:pt x="329" y="1"/>
                    <a:pt x="266" y="18"/>
                    <a:pt x="197" y="56"/>
                  </a:cubicBezTo>
                  <a:cubicBezTo>
                    <a:pt x="0" y="196"/>
                    <a:pt x="112" y="1909"/>
                    <a:pt x="646" y="2414"/>
                  </a:cubicBezTo>
                  <a:cubicBezTo>
                    <a:pt x="1161" y="2902"/>
                    <a:pt x="1939" y="3286"/>
                    <a:pt x="2320" y="3286"/>
                  </a:cubicBezTo>
                  <a:cubicBezTo>
                    <a:pt x="2333" y="3286"/>
                    <a:pt x="2346" y="3285"/>
                    <a:pt x="2358" y="3285"/>
                  </a:cubicBezTo>
                  <a:cubicBezTo>
                    <a:pt x="2723" y="3228"/>
                    <a:pt x="2780" y="3144"/>
                    <a:pt x="2499" y="2948"/>
                  </a:cubicBezTo>
                  <a:cubicBezTo>
                    <a:pt x="2218" y="2723"/>
                    <a:pt x="1235" y="1712"/>
                    <a:pt x="1067" y="1263"/>
                  </a:cubicBezTo>
                  <a:cubicBezTo>
                    <a:pt x="919" y="869"/>
                    <a:pt x="793" y="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6"/>
            <p:cNvSpPr/>
            <p:nvPr/>
          </p:nvSpPr>
          <p:spPr>
            <a:xfrm>
              <a:off x="3986344" y="3211956"/>
              <a:ext cx="106675" cy="41209"/>
            </a:xfrm>
            <a:custGeom>
              <a:avLst/>
              <a:gdLst/>
              <a:ahLst/>
              <a:cxnLst/>
              <a:rect l="l" t="t" r="r" b="b"/>
              <a:pathLst>
                <a:path w="2190" h="846" extrusionOk="0">
                  <a:moveTo>
                    <a:pt x="1303" y="0"/>
                  </a:moveTo>
                  <a:cubicBezTo>
                    <a:pt x="1040" y="0"/>
                    <a:pt x="864" y="164"/>
                    <a:pt x="646" y="243"/>
                  </a:cubicBezTo>
                  <a:cubicBezTo>
                    <a:pt x="365" y="327"/>
                    <a:pt x="0" y="467"/>
                    <a:pt x="449" y="608"/>
                  </a:cubicBezTo>
                  <a:cubicBezTo>
                    <a:pt x="449" y="608"/>
                    <a:pt x="1058" y="845"/>
                    <a:pt x="1466" y="845"/>
                  </a:cubicBezTo>
                  <a:cubicBezTo>
                    <a:pt x="1619" y="845"/>
                    <a:pt x="1743" y="812"/>
                    <a:pt x="1797" y="720"/>
                  </a:cubicBezTo>
                  <a:cubicBezTo>
                    <a:pt x="1965" y="383"/>
                    <a:pt x="2190" y="327"/>
                    <a:pt x="1685" y="103"/>
                  </a:cubicBezTo>
                  <a:cubicBezTo>
                    <a:pt x="1536" y="28"/>
                    <a:pt x="1412" y="0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6"/>
            <p:cNvSpPr/>
            <p:nvPr/>
          </p:nvSpPr>
          <p:spPr>
            <a:xfrm>
              <a:off x="3135250" y="1636794"/>
              <a:ext cx="1533537" cy="1845524"/>
            </a:xfrm>
            <a:custGeom>
              <a:avLst/>
              <a:gdLst/>
              <a:ahLst/>
              <a:cxnLst/>
              <a:rect l="l" t="t" r="r" b="b"/>
              <a:pathLst>
                <a:path w="31483" h="37888" extrusionOk="0">
                  <a:moveTo>
                    <a:pt x="1713" y="0"/>
                  </a:moveTo>
                  <a:cubicBezTo>
                    <a:pt x="20" y="0"/>
                    <a:pt x="1" y="1883"/>
                    <a:pt x="1049" y="4675"/>
                  </a:cubicBezTo>
                  <a:cubicBezTo>
                    <a:pt x="3211" y="10458"/>
                    <a:pt x="9753" y="14192"/>
                    <a:pt x="9781" y="16663"/>
                  </a:cubicBezTo>
                  <a:cubicBezTo>
                    <a:pt x="9837" y="18965"/>
                    <a:pt x="5429" y="21941"/>
                    <a:pt x="10005" y="26376"/>
                  </a:cubicBezTo>
                  <a:cubicBezTo>
                    <a:pt x="13936" y="30195"/>
                    <a:pt x="30444" y="37887"/>
                    <a:pt x="30444" y="37887"/>
                  </a:cubicBezTo>
                  <a:cubicBezTo>
                    <a:pt x="30444" y="37887"/>
                    <a:pt x="31482" y="24243"/>
                    <a:pt x="19944" y="13378"/>
                  </a:cubicBezTo>
                  <a:cubicBezTo>
                    <a:pt x="9597" y="3601"/>
                    <a:pt x="4054" y="0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3645818" y="2064414"/>
              <a:ext cx="938155" cy="1327640"/>
            </a:xfrm>
            <a:custGeom>
              <a:avLst/>
              <a:gdLst/>
              <a:ahLst/>
              <a:cxnLst/>
              <a:rect l="l" t="t" r="r" b="b"/>
              <a:pathLst>
                <a:path w="19260" h="27256" extrusionOk="0">
                  <a:moveTo>
                    <a:pt x="1577" y="1"/>
                  </a:moveTo>
                  <a:cubicBezTo>
                    <a:pt x="1237" y="1"/>
                    <a:pt x="1006" y="218"/>
                    <a:pt x="815" y="640"/>
                  </a:cubicBezTo>
                  <a:cubicBezTo>
                    <a:pt x="1" y="2353"/>
                    <a:pt x="4296" y="7210"/>
                    <a:pt x="6205" y="10831"/>
                  </a:cubicBezTo>
                  <a:cubicBezTo>
                    <a:pt x="7918" y="14088"/>
                    <a:pt x="11371" y="15408"/>
                    <a:pt x="13420" y="17176"/>
                  </a:cubicBezTo>
                  <a:cubicBezTo>
                    <a:pt x="15301" y="18805"/>
                    <a:pt x="19260" y="27255"/>
                    <a:pt x="19260" y="27255"/>
                  </a:cubicBezTo>
                  <a:cubicBezTo>
                    <a:pt x="19260" y="27255"/>
                    <a:pt x="16761" y="12740"/>
                    <a:pt x="10669" y="7378"/>
                  </a:cubicBezTo>
                  <a:cubicBezTo>
                    <a:pt x="4934" y="2309"/>
                    <a:pt x="2683" y="1"/>
                    <a:pt x="1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3860528" y="2698852"/>
              <a:ext cx="712530" cy="720518"/>
            </a:xfrm>
            <a:custGeom>
              <a:avLst/>
              <a:gdLst/>
              <a:ahLst/>
              <a:cxnLst/>
              <a:rect l="l" t="t" r="r" b="b"/>
              <a:pathLst>
                <a:path w="14628" h="14792" extrusionOk="0">
                  <a:moveTo>
                    <a:pt x="1270" y="0"/>
                  </a:moveTo>
                  <a:cubicBezTo>
                    <a:pt x="790" y="0"/>
                    <a:pt x="390" y="277"/>
                    <a:pt x="281" y="1147"/>
                  </a:cubicBezTo>
                  <a:cubicBezTo>
                    <a:pt x="0" y="3056"/>
                    <a:pt x="1264" y="5415"/>
                    <a:pt x="3201" y="6650"/>
                  </a:cubicBezTo>
                  <a:cubicBezTo>
                    <a:pt x="5026" y="7829"/>
                    <a:pt x="4689" y="9401"/>
                    <a:pt x="5727" y="10131"/>
                  </a:cubicBezTo>
                  <a:cubicBezTo>
                    <a:pt x="6710" y="10833"/>
                    <a:pt x="11483" y="13528"/>
                    <a:pt x="12634" y="13837"/>
                  </a:cubicBezTo>
                  <a:cubicBezTo>
                    <a:pt x="13757" y="14174"/>
                    <a:pt x="14627" y="14792"/>
                    <a:pt x="14627" y="14792"/>
                  </a:cubicBezTo>
                  <a:cubicBezTo>
                    <a:pt x="14627" y="14792"/>
                    <a:pt x="9883" y="5078"/>
                    <a:pt x="8423" y="4095"/>
                  </a:cubicBezTo>
                  <a:cubicBezTo>
                    <a:pt x="6907" y="3084"/>
                    <a:pt x="3846" y="1147"/>
                    <a:pt x="3117" y="726"/>
                  </a:cubicBezTo>
                  <a:cubicBezTo>
                    <a:pt x="2685" y="486"/>
                    <a:pt x="1907" y="0"/>
                    <a:pt x="1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3822243" y="2495442"/>
              <a:ext cx="130251" cy="184367"/>
            </a:xfrm>
            <a:custGeom>
              <a:avLst/>
              <a:gdLst/>
              <a:ahLst/>
              <a:cxnLst/>
              <a:rect l="l" t="t" r="r" b="b"/>
              <a:pathLst>
                <a:path w="2674" h="3785" extrusionOk="0">
                  <a:moveTo>
                    <a:pt x="250" y="1"/>
                  </a:moveTo>
                  <a:cubicBezTo>
                    <a:pt x="0" y="1"/>
                    <a:pt x="22" y="391"/>
                    <a:pt x="421" y="1252"/>
                  </a:cubicBezTo>
                  <a:cubicBezTo>
                    <a:pt x="955" y="2375"/>
                    <a:pt x="309" y="2909"/>
                    <a:pt x="646" y="3358"/>
                  </a:cubicBezTo>
                  <a:cubicBezTo>
                    <a:pt x="847" y="3626"/>
                    <a:pt x="1550" y="3785"/>
                    <a:pt x="2064" y="3785"/>
                  </a:cubicBezTo>
                  <a:cubicBezTo>
                    <a:pt x="2411" y="3785"/>
                    <a:pt x="2673" y="3713"/>
                    <a:pt x="2639" y="3555"/>
                  </a:cubicBezTo>
                  <a:cubicBezTo>
                    <a:pt x="2471" y="2937"/>
                    <a:pt x="1151" y="466"/>
                    <a:pt x="590" y="129"/>
                  </a:cubicBezTo>
                  <a:cubicBezTo>
                    <a:pt x="449" y="45"/>
                    <a:pt x="334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4076601" y="2745224"/>
              <a:ext cx="779506" cy="814139"/>
            </a:xfrm>
            <a:custGeom>
              <a:avLst/>
              <a:gdLst/>
              <a:ahLst/>
              <a:cxnLst/>
              <a:rect l="l" t="t" r="r" b="b"/>
              <a:pathLst>
                <a:path w="16003" h="16714" extrusionOk="0">
                  <a:moveTo>
                    <a:pt x="3294" y="1"/>
                  </a:moveTo>
                  <a:cubicBezTo>
                    <a:pt x="1940" y="1"/>
                    <a:pt x="1682" y="2289"/>
                    <a:pt x="926" y="3929"/>
                  </a:cubicBezTo>
                  <a:cubicBezTo>
                    <a:pt x="0" y="5923"/>
                    <a:pt x="309" y="7495"/>
                    <a:pt x="1179" y="9600"/>
                  </a:cubicBezTo>
                  <a:cubicBezTo>
                    <a:pt x="2021" y="11594"/>
                    <a:pt x="5587" y="14205"/>
                    <a:pt x="9237" y="15945"/>
                  </a:cubicBezTo>
                  <a:cubicBezTo>
                    <a:pt x="10448" y="16522"/>
                    <a:pt x="11458" y="16714"/>
                    <a:pt x="12265" y="16714"/>
                  </a:cubicBezTo>
                  <a:cubicBezTo>
                    <a:pt x="13853" y="16714"/>
                    <a:pt x="14655" y="15973"/>
                    <a:pt x="14655" y="15973"/>
                  </a:cubicBezTo>
                  <a:cubicBezTo>
                    <a:pt x="15610" y="15440"/>
                    <a:pt x="16003" y="14176"/>
                    <a:pt x="14515" y="12099"/>
                  </a:cubicBezTo>
                  <a:cubicBezTo>
                    <a:pt x="12971" y="9881"/>
                    <a:pt x="7580" y="2722"/>
                    <a:pt x="4857" y="701"/>
                  </a:cubicBezTo>
                  <a:cubicBezTo>
                    <a:pt x="4208" y="207"/>
                    <a:pt x="3702" y="1"/>
                    <a:pt x="3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4287171" y="2941425"/>
              <a:ext cx="480037" cy="505318"/>
            </a:xfrm>
            <a:custGeom>
              <a:avLst/>
              <a:gdLst/>
              <a:ahLst/>
              <a:cxnLst/>
              <a:rect l="l" t="t" r="r" b="b"/>
              <a:pathLst>
                <a:path w="9855" h="10374" extrusionOk="0">
                  <a:moveTo>
                    <a:pt x="939" y="0"/>
                  </a:moveTo>
                  <a:cubicBezTo>
                    <a:pt x="748" y="0"/>
                    <a:pt x="587" y="101"/>
                    <a:pt x="478" y="350"/>
                  </a:cubicBezTo>
                  <a:cubicBezTo>
                    <a:pt x="1" y="1445"/>
                    <a:pt x="730" y="3972"/>
                    <a:pt x="2640" y="5488"/>
                  </a:cubicBezTo>
                  <a:cubicBezTo>
                    <a:pt x="4492" y="6948"/>
                    <a:pt x="8311" y="9840"/>
                    <a:pt x="8788" y="10036"/>
                  </a:cubicBezTo>
                  <a:cubicBezTo>
                    <a:pt x="9252" y="10227"/>
                    <a:pt x="9823" y="10339"/>
                    <a:pt x="9853" y="10371"/>
                  </a:cubicBezTo>
                  <a:lnTo>
                    <a:pt x="9853" y="10371"/>
                  </a:lnTo>
                  <a:cubicBezTo>
                    <a:pt x="9768" y="10207"/>
                    <a:pt x="5442" y="1893"/>
                    <a:pt x="4786" y="1893"/>
                  </a:cubicBezTo>
                  <a:cubicBezTo>
                    <a:pt x="4781" y="1893"/>
                    <a:pt x="4777" y="1894"/>
                    <a:pt x="4773" y="1895"/>
                  </a:cubicBezTo>
                  <a:cubicBezTo>
                    <a:pt x="4537" y="1939"/>
                    <a:pt x="4311" y="1975"/>
                    <a:pt x="4089" y="1975"/>
                  </a:cubicBezTo>
                  <a:cubicBezTo>
                    <a:pt x="3757" y="1975"/>
                    <a:pt x="3437" y="1895"/>
                    <a:pt x="3117" y="1642"/>
                  </a:cubicBezTo>
                  <a:cubicBezTo>
                    <a:pt x="2699" y="1312"/>
                    <a:pt x="1627" y="0"/>
                    <a:pt x="939" y="0"/>
                  </a:cubicBezTo>
                  <a:close/>
                  <a:moveTo>
                    <a:pt x="9853" y="10371"/>
                  </a:moveTo>
                  <a:cubicBezTo>
                    <a:pt x="9854" y="10372"/>
                    <a:pt x="9855" y="10373"/>
                    <a:pt x="9855" y="10373"/>
                  </a:cubicBezTo>
                  <a:cubicBezTo>
                    <a:pt x="9855" y="10372"/>
                    <a:pt x="9854" y="10372"/>
                    <a:pt x="9853" y="10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4202368" y="3041620"/>
              <a:ext cx="555294" cy="480963"/>
            </a:xfrm>
            <a:custGeom>
              <a:avLst/>
              <a:gdLst/>
              <a:ahLst/>
              <a:cxnLst/>
              <a:rect l="l" t="t" r="r" b="b"/>
              <a:pathLst>
                <a:path w="11400" h="9874" extrusionOk="0">
                  <a:moveTo>
                    <a:pt x="1489" y="1"/>
                  </a:moveTo>
                  <a:cubicBezTo>
                    <a:pt x="1438" y="1"/>
                    <a:pt x="1383" y="21"/>
                    <a:pt x="1320" y="62"/>
                  </a:cubicBezTo>
                  <a:cubicBezTo>
                    <a:pt x="871" y="343"/>
                    <a:pt x="1" y="2645"/>
                    <a:pt x="1601" y="4582"/>
                  </a:cubicBezTo>
                  <a:cubicBezTo>
                    <a:pt x="3145" y="6407"/>
                    <a:pt x="4072" y="7670"/>
                    <a:pt x="5504" y="8288"/>
                  </a:cubicBezTo>
                  <a:cubicBezTo>
                    <a:pt x="6818" y="8819"/>
                    <a:pt x="8201" y="9873"/>
                    <a:pt x="8996" y="9873"/>
                  </a:cubicBezTo>
                  <a:cubicBezTo>
                    <a:pt x="9084" y="9873"/>
                    <a:pt x="9165" y="9860"/>
                    <a:pt x="9237" y="9832"/>
                  </a:cubicBezTo>
                  <a:cubicBezTo>
                    <a:pt x="9995" y="9551"/>
                    <a:pt x="11399" y="8878"/>
                    <a:pt x="10838" y="8541"/>
                  </a:cubicBezTo>
                  <a:cubicBezTo>
                    <a:pt x="10838" y="8541"/>
                    <a:pt x="4493" y="5003"/>
                    <a:pt x="3201" y="2870"/>
                  </a:cubicBezTo>
                  <a:cubicBezTo>
                    <a:pt x="1983" y="896"/>
                    <a:pt x="1822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4220147" y="2918580"/>
              <a:ext cx="79397" cy="94303"/>
            </a:xfrm>
            <a:custGeom>
              <a:avLst/>
              <a:gdLst/>
              <a:ahLst/>
              <a:cxnLst/>
              <a:rect l="l" t="t" r="r" b="b"/>
              <a:pathLst>
                <a:path w="1630" h="1936" extrusionOk="0">
                  <a:moveTo>
                    <a:pt x="1285" y="0"/>
                  </a:moveTo>
                  <a:cubicBezTo>
                    <a:pt x="1088" y="0"/>
                    <a:pt x="874" y="427"/>
                    <a:pt x="534" y="791"/>
                  </a:cubicBezTo>
                  <a:cubicBezTo>
                    <a:pt x="169" y="1212"/>
                    <a:pt x="1" y="1437"/>
                    <a:pt x="254" y="1690"/>
                  </a:cubicBezTo>
                  <a:cubicBezTo>
                    <a:pt x="411" y="1847"/>
                    <a:pt x="707" y="1936"/>
                    <a:pt x="908" y="1936"/>
                  </a:cubicBezTo>
                  <a:cubicBezTo>
                    <a:pt x="994" y="1936"/>
                    <a:pt x="1062" y="1920"/>
                    <a:pt x="1096" y="1886"/>
                  </a:cubicBezTo>
                  <a:cubicBezTo>
                    <a:pt x="1405" y="1577"/>
                    <a:pt x="1629" y="202"/>
                    <a:pt x="1377" y="33"/>
                  </a:cubicBezTo>
                  <a:cubicBezTo>
                    <a:pt x="1346" y="11"/>
                    <a:pt x="1316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4165495" y="3029540"/>
              <a:ext cx="87532" cy="193427"/>
            </a:xfrm>
            <a:custGeom>
              <a:avLst/>
              <a:gdLst/>
              <a:ahLst/>
              <a:cxnLst/>
              <a:rect l="l" t="t" r="r" b="b"/>
              <a:pathLst>
                <a:path w="1797" h="3971" extrusionOk="0">
                  <a:moveTo>
                    <a:pt x="1144" y="1"/>
                  </a:moveTo>
                  <a:cubicBezTo>
                    <a:pt x="909" y="1"/>
                    <a:pt x="1" y="1440"/>
                    <a:pt x="112" y="2163"/>
                  </a:cubicBezTo>
                  <a:cubicBezTo>
                    <a:pt x="253" y="2865"/>
                    <a:pt x="646" y="3679"/>
                    <a:pt x="982" y="3848"/>
                  </a:cubicBezTo>
                  <a:cubicBezTo>
                    <a:pt x="1108" y="3927"/>
                    <a:pt x="1201" y="3970"/>
                    <a:pt x="1262" y="3970"/>
                  </a:cubicBezTo>
                  <a:cubicBezTo>
                    <a:pt x="1350" y="3970"/>
                    <a:pt x="1369" y="3879"/>
                    <a:pt x="1319" y="3679"/>
                  </a:cubicBezTo>
                  <a:cubicBezTo>
                    <a:pt x="1207" y="3342"/>
                    <a:pt x="1011" y="1938"/>
                    <a:pt x="1123" y="1489"/>
                  </a:cubicBezTo>
                  <a:cubicBezTo>
                    <a:pt x="1263" y="1012"/>
                    <a:pt x="1797" y="57"/>
                    <a:pt x="1151" y="1"/>
                  </a:cubicBezTo>
                  <a:cubicBezTo>
                    <a:pt x="1149" y="1"/>
                    <a:pt x="1147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4409430" y="2955258"/>
              <a:ext cx="84268" cy="57234"/>
            </a:xfrm>
            <a:custGeom>
              <a:avLst/>
              <a:gdLst/>
              <a:ahLst/>
              <a:cxnLst/>
              <a:rect l="l" t="t" r="r" b="b"/>
              <a:pathLst>
                <a:path w="1730" h="1175" extrusionOk="0">
                  <a:moveTo>
                    <a:pt x="181" y="1"/>
                  </a:moveTo>
                  <a:cubicBezTo>
                    <a:pt x="54" y="1"/>
                    <a:pt x="1" y="71"/>
                    <a:pt x="158" y="291"/>
                  </a:cubicBezTo>
                  <a:cubicBezTo>
                    <a:pt x="158" y="291"/>
                    <a:pt x="747" y="1175"/>
                    <a:pt x="1099" y="1175"/>
                  </a:cubicBezTo>
                  <a:cubicBezTo>
                    <a:pt x="1123" y="1175"/>
                    <a:pt x="1146" y="1170"/>
                    <a:pt x="1168" y="1161"/>
                  </a:cubicBezTo>
                  <a:cubicBezTo>
                    <a:pt x="1533" y="993"/>
                    <a:pt x="1730" y="1077"/>
                    <a:pt x="1477" y="572"/>
                  </a:cubicBezTo>
                  <a:cubicBezTo>
                    <a:pt x="1196" y="94"/>
                    <a:pt x="831" y="179"/>
                    <a:pt x="551" y="94"/>
                  </a:cubicBezTo>
                  <a:cubicBezTo>
                    <a:pt x="427" y="45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4246158" y="1193150"/>
              <a:ext cx="954570" cy="2330189"/>
            </a:xfrm>
            <a:custGeom>
              <a:avLst/>
              <a:gdLst/>
              <a:ahLst/>
              <a:cxnLst/>
              <a:rect l="l" t="t" r="r" b="b"/>
              <a:pathLst>
                <a:path w="19597" h="47838" extrusionOk="0">
                  <a:moveTo>
                    <a:pt x="9187" y="1"/>
                  </a:moveTo>
                  <a:cubicBezTo>
                    <a:pt x="8192" y="1"/>
                    <a:pt x="7352" y="1414"/>
                    <a:pt x="6710" y="3676"/>
                  </a:cubicBezTo>
                  <a:cubicBezTo>
                    <a:pt x="4998" y="9599"/>
                    <a:pt x="8058" y="16506"/>
                    <a:pt x="6626" y="18499"/>
                  </a:cubicBezTo>
                  <a:cubicBezTo>
                    <a:pt x="5278" y="20380"/>
                    <a:pt x="0" y="20184"/>
                    <a:pt x="1039" y="26472"/>
                  </a:cubicBezTo>
                  <a:cubicBezTo>
                    <a:pt x="1937" y="31891"/>
                    <a:pt x="10669" y="47837"/>
                    <a:pt x="10669" y="47837"/>
                  </a:cubicBezTo>
                  <a:cubicBezTo>
                    <a:pt x="10669" y="47837"/>
                    <a:pt x="19596" y="37478"/>
                    <a:pt x="16761" y="21868"/>
                  </a:cubicBezTo>
                  <a:cubicBezTo>
                    <a:pt x="13833" y="5747"/>
                    <a:pt x="11194" y="1"/>
                    <a:pt x="9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4727501" y="1843322"/>
              <a:ext cx="385686" cy="1587021"/>
            </a:xfrm>
            <a:custGeom>
              <a:avLst/>
              <a:gdLst/>
              <a:ahLst/>
              <a:cxnLst/>
              <a:rect l="l" t="t" r="r" b="b"/>
              <a:pathLst>
                <a:path w="7918" h="32581" extrusionOk="0">
                  <a:moveTo>
                    <a:pt x="2833" y="0"/>
                  </a:moveTo>
                  <a:cubicBezTo>
                    <a:pt x="2658" y="0"/>
                    <a:pt x="2466" y="63"/>
                    <a:pt x="2247" y="182"/>
                  </a:cubicBezTo>
                  <a:cubicBezTo>
                    <a:pt x="590" y="1108"/>
                    <a:pt x="1152" y="7566"/>
                    <a:pt x="562" y="11608"/>
                  </a:cubicBezTo>
                  <a:cubicBezTo>
                    <a:pt x="1" y="15230"/>
                    <a:pt x="1994" y="18374"/>
                    <a:pt x="2583" y="20985"/>
                  </a:cubicBezTo>
                  <a:cubicBezTo>
                    <a:pt x="3145" y="23428"/>
                    <a:pt x="1320" y="32580"/>
                    <a:pt x="1320" y="32580"/>
                  </a:cubicBezTo>
                  <a:cubicBezTo>
                    <a:pt x="1320" y="32580"/>
                    <a:pt x="7918" y="19413"/>
                    <a:pt x="6205" y="11468"/>
                  </a:cubicBezTo>
                  <a:cubicBezTo>
                    <a:pt x="4344" y="2947"/>
                    <a:pt x="4021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4514155" y="2470552"/>
              <a:ext cx="347400" cy="976197"/>
            </a:xfrm>
            <a:custGeom>
              <a:avLst/>
              <a:gdLst/>
              <a:ahLst/>
              <a:cxnLst/>
              <a:rect l="l" t="t" r="r" b="b"/>
              <a:pathLst>
                <a:path w="7132" h="20041" extrusionOk="0">
                  <a:moveTo>
                    <a:pt x="2691" y="0"/>
                  </a:moveTo>
                  <a:cubicBezTo>
                    <a:pt x="2413" y="0"/>
                    <a:pt x="2098" y="150"/>
                    <a:pt x="1742" y="528"/>
                  </a:cubicBezTo>
                  <a:cubicBezTo>
                    <a:pt x="366" y="1904"/>
                    <a:pt x="1" y="4543"/>
                    <a:pt x="815" y="6705"/>
                  </a:cubicBezTo>
                  <a:cubicBezTo>
                    <a:pt x="1601" y="8726"/>
                    <a:pt x="394" y="9793"/>
                    <a:pt x="787" y="11000"/>
                  </a:cubicBezTo>
                  <a:cubicBezTo>
                    <a:pt x="1180" y="12123"/>
                    <a:pt x="3426" y="17120"/>
                    <a:pt x="4156" y="18075"/>
                  </a:cubicBezTo>
                  <a:cubicBezTo>
                    <a:pt x="4858" y="19001"/>
                    <a:pt x="5195" y="20040"/>
                    <a:pt x="5195" y="20040"/>
                  </a:cubicBezTo>
                  <a:cubicBezTo>
                    <a:pt x="5195" y="20040"/>
                    <a:pt x="7132" y="9400"/>
                    <a:pt x="6542" y="7743"/>
                  </a:cubicBezTo>
                  <a:cubicBezTo>
                    <a:pt x="5925" y="6003"/>
                    <a:pt x="4605" y="2662"/>
                    <a:pt x="4268" y="1876"/>
                  </a:cubicBezTo>
                  <a:cubicBezTo>
                    <a:pt x="3996" y="1289"/>
                    <a:pt x="3505" y="0"/>
                    <a:pt x="2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4638607" y="2263196"/>
              <a:ext cx="102632" cy="213204"/>
            </a:xfrm>
            <a:custGeom>
              <a:avLst/>
              <a:gdLst/>
              <a:ahLst/>
              <a:cxnLst/>
              <a:rect l="l" t="t" r="r" b="b"/>
              <a:pathLst>
                <a:path w="2107" h="4377" extrusionOk="0">
                  <a:moveTo>
                    <a:pt x="1585" y="1"/>
                  </a:moveTo>
                  <a:cubicBezTo>
                    <a:pt x="1409" y="1"/>
                    <a:pt x="1227" y="355"/>
                    <a:pt x="1068" y="1135"/>
                  </a:cubicBezTo>
                  <a:cubicBezTo>
                    <a:pt x="843" y="2343"/>
                    <a:pt x="1" y="2399"/>
                    <a:pt x="1" y="2960"/>
                  </a:cubicBezTo>
                  <a:cubicBezTo>
                    <a:pt x="1" y="3424"/>
                    <a:pt x="999" y="4377"/>
                    <a:pt x="1370" y="4377"/>
                  </a:cubicBezTo>
                  <a:cubicBezTo>
                    <a:pt x="1425" y="4377"/>
                    <a:pt x="1467" y="4355"/>
                    <a:pt x="1489" y="4308"/>
                  </a:cubicBezTo>
                  <a:cubicBezTo>
                    <a:pt x="1741" y="3690"/>
                    <a:pt x="2106" y="939"/>
                    <a:pt x="1882" y="349"/>
                  </a:cubicBezTo>
                  <a:cubicBezTo>
                    <a:pt x="1789" y="122"/>
                    <a:pt x="1688" y="1"/>
                    <a:pt x="1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4156338" y="3333632"/>
              <a:ext cx="929533" cy="542776"/>
            </a:xfrm>
            <a:custGeom>
              <a:avLst/>
              <a:gdLst/>
              <a:ahLst/>
              <a:cxnLst/>
              <a:rect l="l" t="t" r="r" b="b"/>
              <a:pathLst>
                <a:path w="19083" h="11143" extrusionOk="0">
                  <a:moveTo>
                    <a:pt x="16014" y="1"/>
                  </a:moveTo>
                  <a:cubicBezTo>
                    <a:pt x="10922" y="1"/>
                    <a:pt x="13152" y="1884"/>
                    <a:pt x="8666" y="4511"/>
                  </a:cubicBezTo>
                  <a:cubicBezTo>
                    <a:pt x="3557" y="7515"/>
                    <a:pt x="160" y="9312"/>
                    <a:pt x="19" y="10884"/>
                  </a:cubicBezTo>
                  <a:cubicBezTo>
                    <a:pt x="1" y="11063"/>
                    <a:pt x="24" y="11143"/>
                    <a:pt x="92" y="11143"/>
                  </a:cubicBezTo>
                  <a:cubicBezTo>
                    <a:pt x="534" y="11143"/>
                    <a:pt x="2870" y="7726"/>
                    <a:pt x="7740" y="6167"/>
                  </a:cubicBezTo>
                  <a:cubicBezTo>
                    <a:pt x="14001" y="4146"/>
                    <a:pt x="19082" y="131"/>
                    <a:pt x="18464" y="103"/>
                  </a:cubicBezTo>
                  <a:cubicBezTo>
                    <a:pt x="17497" y="34"/>
                    <a:pt x="16691" y="1"/>
                    <a:pt x="16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6"/>
            <p:cNvSpPr/>
            <p:nvPr/>
          </p:nvSpPr>
          <p:spPr>
            <a:xfrm>
              <a:off x="4935342" y="3282877"/>
              <a:ext cx="196983" cy="135316"/>
            </a:xfrm>
            <a:custGeom>
              <a:avLst/>
              <a:gdLst/>
              <a:ahLst/>
              <a:cxnLst/>
              <a:rect l="l" t="t" r="r" b="b"/>
              <a:pathLst>
                <a:path w="4044" h="2778" extrusionOk="0">
                  <a:moveTo>
                    <a:pt x="2851" y="1"/>
                  </a:moveTo>
                  <a:cubicBezTo>
                    <a:pt x="2434" y="1"/>
                    <a:pt x="1936" y="142"/>
                    <a:pt x="1461" y="415"/>
                  </a:cubicBezTo>
                  <a:cubicBezTo>
                    <a:pt x="506" y="977"/>
                    <a:pt x="1" y="1847"/>
                    <a:pt x="338" y="2380"/>
                  </a:cubicBezTo>
                  <a:cubicBezTo>
                    <a:pt x="490" y="2644"/>
                    <a:pt x="814" y="2777"/>
                    <a:pt x="1214" y="2777"/>
                  </a:cubicBezTo>
                  <a:cubicBezTo>
                    <a:pt x="1624" y="2777"/>
                    <a:pt x="2115" y="2637"/>
                    <a:pt x="2584" y="2352"/>
                  </a:cubicBezTo>
                  <a:cubicBezTo>
                    <a:pt x="3538" y="1819"/>
                    <a:pt x="4044" y="921"/>
                    <a:pt x="3735" y="387"/>
                  </a:cubicBezTo>
                  <a:cubicBezTo>
                    <a:pt x="3571" y="127"/>
                    <a:pt x="3247" y="1"/>
                    <a:pt x="2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6"/>
            <p:cNvSpPr/>
            <p:nvPr/>
          </p:nvSpPr>
          <p:spPr>
            <a:xfrm>
              <a:off x="5033832" y="3089745"/>
              <a:ext cx="210622" cy="232542"/>
            </a:xfrm>
            <a:custGeom>
              <a:avLst/>
              <a:gdLst/>
              <a:ahLst/>
              <a:cxnLst/>
              <a:rect l="l" t="t" r="r" b="b"/>
              <a:pathLst>
                <a:path w="4324" h="4774" extrusionOk="0">
                  <a:moveTo>
                    <a:pt x="3659" y="0"/>
                  </a:moveTo>
                  <a:cubicBezTo>
                    <a:pt x="3450" y="0"/>
                    <a:pt x="3293" y="359"/>
                    <a:pt x="3482" y="1011"/>
                  </a:cubicBezTo>
                  <a:cubicBezTo>
                    <a:pt x="3790" y="2078"/>
                    <a:pt x="674" y="4324"/>
                    <a:pt x="674" y="4324"/>
                  </a:cubicBezTo>
                  <a:lnTo>
                    <a:pt x="702" y="4324"/>
                  </a:lnTo>
                  <a:lnTo>
                    <a:pt x="0" y="4549"/>
                  </a:lnTo>
                  <a:lnTo>
                    <a:pt x="758" y="4773"/>
                  </a:lnTo>
                  <a:cubicBezTo>
                    <a:pt x="758" y="4773"/>
                    <a:pt x="674" y="4268"/>
                    <a:pt x="1881" y="3763"/>
                  </a:cubicBezTo>
                  <a:cubicBezTo>
                    <a:pt x="3060" y="3257"/>
                    <a:pt x="4324" y="1264"/>
                    <a:pt x="4043" y="450"/>
                  </a:cubicBezTo>
                  <a:cubicBezTo>
                    <a:pt x="3945" y="145"/>
                    <a:pt x="3792" y="0"/>
                    <a:pt x="3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5029740" y="3053505"/>
              <a:ext cx="93036" cy="283833"/>
            </a:xfrm>
            <a:custGeom>
              <a:avLst/>
              <a:gdLst/>
              <a:ahLst/>
              <a:cxnLst/>
              <a:rect l="l" t="t" r="r" b="b"/>
              <a:pathLst>
                <a:path w="1910" h="5827" extrusionOk="0">
                  <a:moveTo>
                    <a:pt x="786" y="1"/>
                  </a:moveTo>
                  <a:cubicBezTo>
                    <a:pt x="480" y="1"/>
                    <a:pt x="456" y="447"/>
                    <a:pt x="1067" y="997"/>
                  </a:cubicBezTo>
                  <a:cubicBezTo>
                    <a:pt x="1881" y="1727"/>
                    <a:pt x="449" y="5265"/>
                    <a:pt x="449" y="5265"/>
                  </a:cubicBezTo>
                  <a:lnTo>
                    <a:pt x="0" y="5826"/>
                  </a:lnTo>
                  <a:lnTo>
                    <a:pt x="0" y="5826"/>
                  </a:lnTo>
                  <a:lnTo>
                    <a:pt x="758" y="5630"/>
                  </a:lnTo>
                  <a:cubicBezTo>
                    <a:pt x="758" y="5630"/>
                    <a:pt x="421" y="5237"/>
                    <a:pt x="1151" y="4170"/>
                  </a:cubicBezTo>
                  <a:cubicBezTo>
                    <a:pt x="1909" y="3103"/>
                    <a:pt x="1909" y="745"/>
                    <a:pt x="1235" y="211"/>
                  </a:cubicBezTo>
                  <a:cubicBezTo>
                    <a:pt x="1058" y="65"/>
                    <a:pt x="902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4650234" y="12623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4619494" y="138881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6"/>
            <p:cNvSpPr/>
            <p:nvPr/>
          </p:nvSpPr>
          <p:spPr>
            <a:xfrm>
              <a:off x="4581372" y="1493600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4619494" y="16367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4600309" y="17627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4619494" y="18975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4615997" y="20129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4578431" y="21358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4487447" y="21769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6"/>
            <p:cNvSpPr/>
            <p:nvPr/>
          </p:nvSpPr>
          <p:spPr>
            <a:xfrm>
              <a:off x="4401976" y="22564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6"/>
            <p:cNvSpPr/>
            <p:nvPr/>
          </p:nvSpPr>
          <p:spPr>
            <a:xfrm>
              <a:off x="4332018" y="2336349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6"/>
            <p:cNvSpPr/>
            <p:nvPr/>
          </p:nvSpPr>
          <p:spPr>
            <a:xfrm>
              <a:off x="4376738" y="2477651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3205009" y="16778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6"/>
            <p:cNvSpPr/>
            <p:nvPr/>
          </p:nvSpPr>
          <p:spPr>
            <a:xfrm>
              <a:off x="3243394" y="18422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6"/>
            <p:cNvSpPr/>
            <p:nvPr/>
          </p:nvSpPr>
          <p:spPr>
            <a:xfrm>
              <a:off x="3284509" y="19386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6"/>
            <p:cNvSpPr/>
            <p:nvPr/>
          </p:nvSpPr>
          <p:spPr>
            <a:xfrm>
              <a:off x="3376616" y="2052842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6"/>
            <p:cNvSpPr/>
            <p:nvPr/>
          </p:nvSpPr>
          <p:spPr>
            <a:xfrm>
              <a:off x="3448584" y="21166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6"/>
            <p:cNvSpPr/>
            <p:nvPr/>
          </p:nvSpPr>
          <p:spPr>
            <a:xfrm>
              <a:off x="3556402" y="22438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6"/>
            <p:cNvSpPr/>
            <p:nvPr/>
          </p:nvSpPr>
          <p:spPr>
            <a:xfrm>
              <a:off x="3630334" y="23363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6"/>
            <p:cNvSpPr/>
            <p:nvPr/>
          </p:nvSpPr>
          <p:spPr>
            <a:xfrm>
              <a:off x="3649527" y="24776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6"/>
            <p:cNvSpPr/>
            <p:nvPr/>
          </p:nvSpPr>
          <p:spPr>
            <a:xfrm>
              <a:off x="3597509" y="25805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3581877" y="2745220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3639207" y="2812115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3751102" y="2925473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46"/>
          <p:cNvGrpSpPr/>
          <p:nvPr/>
        </p:nvGrpSpPr>
        <p:grpSpPr>
          <a:xfrm>
            <a:off x="574399" y="4271217"/>
            <a:ext cx="504673" cy="934075"/>
            <a:chOff x="2872172" y="647196"/>
            <a:chExt cx="504673" cy="934075"/>
          </a:xfrm>
        </p:grpSpPr>
        <p:sp>
          <p:nvSpPr>
            <p:cNvPr id="2677" name="Google Shape;2677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0" name="Google Shape;2710;p46"/>
          <p:cNvSpPr/>
          <p:nvPr/>
        </p:nvSpPr>
        <p:spPr>
          <a:xfrm rot="10800000">
            <a:off x="848238" y="2990475"/>
            <a:ext cx="44100" cy="441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3" name="Google Shape;2713;p46"/>
          <p:cNvGrpSpPr/>
          <p:nvPr/>
        </p:nvGrpSpPr>
        <p:grpSpPr>
          <a:xfrm>
            <a:off x="30683" y="3884489"/>
            <a:ext cx="809736" cy="1205510"/>
            <a:chOff x="5582530" y="2106928"/>
            <a:chExt cx="1959197" cy="2916792"/>
          </a:xfrm>
        </p:grpSpPr>
        <p:sp>
          <p:nvSpPr>
            <p:cNvPr id="2714" name="Google Shape;2714;p46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6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6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6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6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6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6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6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6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6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6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6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6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6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6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6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6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6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6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6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6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6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6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6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6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6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6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6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44004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74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2" name="Google Shape;2762;p47"/>
          <p:cNvGrpSpPr/>
          <p:nvPr/>
        </p:nvGrpSpPr>
        <p:grpSpPr>
          <a:xfrm flipH="1">
            <a:off x="5822834" y="2586866"/>
            <a:ext cx="893786" cy="1330641"/>
            <a:chOff x="5582530" y="2106928"/>
            <a:chExt cx="1959197" cy="2916792"/>
          </a:xfrm>
        </p:grpSpPr>
        <p:sp>
          <p:nvSpPr>
            <p:cNvPr id="2763" name="Google Shape;2763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47"/>
          <p:cNvGrpSpPr/>
          <p:nvPr/>
        </p:nvGrpSpPr>
        <p:grpSpPr>
          <a:xfrm>
            <a:off x="6535914" y="3706212"/>
            <a:ext cx="991158" cy="1475605"/>
            <a:chOff x="5582530" y="2106928"/>
            <a:chExt cx="1959197" cy="2916792"/>
          </a:xfrm>
        </p:grpSpPr>
        <p:sp>
          <p:nvSpPr>
            <p:cNvPr id="2808" name="Google Shape;2808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47"/>
          <p:cNvGrpSpPr/>
          <p:nvPr/>
        </p:nvGrpSpPr>
        <p:grpSpPr>
          <a:xfrm>
            <a:off x="6681898" y="2737656"/>
            <a:ext cx="577373" cy="723859"/>
            <a:chOff x="4865025" y="1872525"/>
            <a:chExt cx="1999906" cy="2507306"/>
          </a:xfrm>
        </p:grpSpPr>
        <p:sp>
          <p:nvSpPr>
            <p:cNvPr id="2853" name="Google Shape;2853;p47"/>
            <p:cNvSpPr/>
            <p:nvPr/>
          </p:nvSpPr>
          <p:spPr>
            <a:xfrm>
              <a:off x="5686285" y="2882888"/>
              <a:ext cx="498008" cy="1496943"/>
            </a:xfrm>
            <a:custGeom>
              <a:avLst/>
              <a:gdLst/>
              <a:ahLst/>
              <a:cxnLst/>
              <a:rect l="l" t="t" r="r" b="b"/>
              <a:pathLst>
                <a:path w="5628" h="16917" extrusionOk="0">
                  <a:moveTo>
                    <a:pt x="4098" y="0"/>
                  </a:moveTo>
                  <a:cubicBezTo>
                    <a:pt x="4088" y="0"/>
                    <a:pt x="4065" y="14"/>
                    <a:pt x="4027" y="44"/>
                  </a:cubicBezTo>
                  <a:cubicBezTo>
                    <a:pt x="2669" y="1152"/>
                    <a:pt x="1450" y="1262"/>
                    <a:pt x="736" y="1262"/>
                  </a:cubicBezTo>
                  <a:cubicBezTo>
                    <a:pt x="559" y="1262"/>
                    <a:pt x="413" y="1255"/>
                    <a:pt x="304" y="1255"/>
                  </a:cubicBezTo>
                  <a:cubicBezTo>
                    <a:pt x="62" y="1255"/>
                    <a:pt x="1" y="1289"/>
                    <a:pt x="181" y="1504"/>
                  </a:cubicBezTo>
                  <a:cubicBezTo>
                    <a:pt x="742" y="2205"/>
                    <a:pt x="1669" y="2205"/>
                    <a:pt x="2287" y="2907"/>
                  </a:cubicBezTo>
                  <a:cubicBezTo>
                    <a:pt x="2932" y="3609"/>
                    <a:pt x="3185" y="8045"/>
                    <a:pt x="3325" y="10656"/>
                  </a:cubicBezTo>
                  <a:cubicBezTo>
                    <a:pt x="3466" y="13267"/>
                    <a:pt x="2371" y="16327"/>
                    <a:pt x="2399" y="16496"/>
                  </a:cubicBezTo>
                  <a:cubicBezTo>
                    <a:pt x="2427" y="16636"/>
                    <a:pt x="3157" y="16917"/>
                    <a:pt x="3157" y="16917"/>
                  </a:cubicBezTo>
                  <a:cubicBezTo>
                    <a:pt x="5627" y="12060"/>
                    <a:pt x="3073" y="4311"/>
                    <a:pt x="3157" y="2711"/>
                  </a:cubicBezTo>
                  <a:cubicBezTo>
                    <a:pt x="3208" y="1264"/>
                    <a:pt x="4200" y="0"/>
                    <a:pt x="4098" y="0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4865025" y="1872525"/>
              <a:ext cx="1999906" cy="2149715"/>
            </a:xfrm>
            <a:custGeom>
              <a:avLst/>
              <a:gdLst/>
              <a:ahLst/>
              <a:cxnLst/>
              <a:rect l="l" t="t" r="r" b="b"/>
              <a:pathLst>
                <a:path w="22601" h="24294" extrusionOk="0">
                  <a:moveTo>
                    <a:pt x="13842" y="0"/>
                  </a:moveTo>
                  <a:cubicBezTo>
                    <a:pt x="13279" y="0"/>
                    <a:pt x="12655" y="60"/>
                    <a:pt x="12297" y="120"/>
                  </a:cubicBezTo>
                  <a:cubicBezTo>
                    <a:pt x="12227" y="135"/>
                    <a:pt x="12155" y="142"/>
                    <a:pt x="12081" y="142"/>
                  </a:cubicBezTo>
                  <a:cubicBezTo>
                    <a:pt x="11772" y="142"/>
                    <a:pt x="11439" y="28"/>
                    <a:pt x="11065" y="28"/>
                  </a:cubicBezTo>
                  <a:cubicBezTo>
                    <a:pt x="10895" y="28"/>
                    <a:pt x="10717" y="52"/>
                    <a:pt x="10529" y="120"/>
                  </a:cubicBezTo>
                  <a:cubicBezTo>
                    <a:pt x="9850" y="364"/>
                    <a:pt x="9460" y="3105"/>
                    <a:pt x="9283" y="3105"/>
                  </a:cubicBezTo>
                  <a:cubicBezTo>
                    <a:pt x="9277" y="3105"/>
                    <a:pt x="9271" y="3102"/>
                    <a:pt x="9265" y="3095"/>
                  </a:cubicBezTo>
                  <a:cubicBezTo>
                    <a:pt x="9125" y="2927"/>
                    <a:pt x="9069" y="2534"/>
                    <a:pt x="8985" y="2197"/>
                  </a:cubicBezTo>
                  <a:cubicBezTo>
                    <a:pt x="8872" y="1832"/>
                    <a:pt x="8732" y="1299"/>
                    <a:pt x="8423" y="990"/>
                  </a:cubicBezTo>
                  <a:cubicBezTo>
                    <a:pt x="8343" y="909"/>
                    <a:pt x="8235" y="876"/>
                    <a:pt x="8110" y="876"/>
                  </a:cubicBezTo>
                  <a:cubicBezTo>
                    <a:pt x="7756" y="876"/>
                    <a:pt x="7259" y="1140"/>
                    <a:pt x="6823" y="1327"/>
                  </a:cubicBezTo>
                  <a:cubicBezTo>
                    <a:pt x="6205" y="1579"/>
                    <a:pt x="5419" y="1579"/>
                    <a:pt x="4549" y="2141"/>
                  </a:cubicBezTo>
                  <a:cubicBezTo>
                    <a:pt x="3707" y="2702"/>
                    <a:pt x="3314" y="3938"/>
                    <a:pt x="3257" y="4443"/>
                  </a:cubicBezTo>
                  <a:cubicBezTo>
                    <a:pt x="3201" y="4948"/>
                    <a:pt x="2836" y="5061"/>
                    <a:pt x="1938" y="5313"/>
                  </a:cubicBezTo>
                  <a:cubicBezTo>
                    <a:pt x="1040" y="5566"/>
                    <a:pt x="1292" y="5791"/>
                    <a:pt x="787" y="6127"/>
                  </a:cubicBezTo>
                  <a:cubicBezTo>
                    <a:pt x="282" y="6436"/>
                    <a:pt x="29" y="6998"/>
                    <a:pt x="197" y="7868"/>
                  </a:cubicBezTo>
                  <a:cubicBezTo>
                    <a:pt x="366" y="8710"/>
                    <a:pt x="282" y="9412"/>
                    <a:pt x="225" y="10311"/>
                  </a:cubicBezTo>
                  <a:cubicBezTo>
                    <a:pt x="141" y="11209"/>
                    <a:pt x="338" y="11630"/>
                    <a:pt x="927" y="11911"/>
                  </a:cubicBezTo>
                  <a:cubicBezTo>
                    <a:pt x="1123" y="12000"/>
                    <a:pt x="1429" y="12030"/>
                    <a:pt x="1749" y="12030"/>
                  </a:cubicBezTo>
                  <a:cubicBezTo>
                    <a:pt x="2260" y="12030"/>
                    <a:pt x="2807" y="11954"/>
                    <a:pt x="3002" y="11923"/>
                  </a:cubicBezTo>
                  <a:lnTo>
                    <a:pt x="3002" y="11923"/>
                  </a:lnTo>
                  <a:cubicBezTo>
                    <a:pt x="2688" y="12000"/>
                    <a:pt x="1703" y="12406"/>
                    <a:pt x="1180" y="12641"/>
                  </a:cubicBezTo>
                  <a:cubicBezTo>
                    <a:pt x="646" y="12865"/>
                    <a:pt x="590" y="13539"/>
                    <a:pt x="282" y="14522"/>
                  </a:cubicBezTo>
                  <a:cubicBezTo>
                    <a:pt x="1" y="15533"/>
                    <a:pt x="703" y="15673"/>
                    <a:pt x="703" y="16234"/>
                  </a:cubicBezTo>
                  <a:cubicBezTo>
                    <a:pt x="703" y="16796"/>
                    <a:pt x="1180" y="17835"/>
                    <a:pt x="1685" y="18003"/>
                  </a:cubicBezTo>
                  <a:cubicBezTo>
                    <a:pt x="2191" y="18143"/>
                    <a:pt x="2134" y="19098"/>
                    <a:pt x="2556" y="19351"/>
                  </a:cubicBezTo>
                  <a:cubicBezTo>
                    <a:pt x="2723" y="19458"/>
                    <a:pt x="2910" y="19510"/>
                    <a:pt x="3129" y="19510"/>
                  </a:cubicBezTo>
                  <a:cubicBezTo>
                    <a:pt x="3424" y="19510"/>
                    <a:pt x="3777" y="19416"/>
                    <a:pt x="4212" y="19238"/>
                  </a:cubicBezTo>
                  <a:cubicBezTo>
                    <a:pt x="4840" y="18997"/>
                    <a:pt x="5718" y="18402"/>
                    <a:pt x="5915" y="18402"/>
                  </a:cubicBezTo>
                  <a:cubicBezTo>
                    <a:pt x="5946" y="18402"/>
                    <a:pt x="5960" y="18417"/>
                    <a:pt x="5953" y="18452"/>
                  </a:cubicBezTo>
                  <a:cubicBezTo>
                    <a:pt x="5896" y="18705"/>
                    <a:pt x="5307" y="19210"/>
                    <a:pt x="4942" y="19603"/>
                  </a:cubicBezTo>
                  <a:cubicBezTo>
                    <a:pt x="4605" y="19996"/>
                    <a:pt x="4352" y="21569"/>
                    <a:pt x="4465" y="22018"/>
                  </a:cubicBezTo>
                  <a:cubicBezTo>
                    <a:pt x="4549" y="22467"/>
                    <a:pt x="6458" y="23113"/>
                    <a:pt x="7076" y="23309"/>
                  </a:cubicBezTo>
                  <a:cubicBezTo>
                    <a:pt x="7411" y="23421"/>
                    <a:pt x="7655" y="23451"/>
                    <a:pt x="7886" y="23451"/>
                  </a:cubicBezTo>
                  <a:cubicBezTo>
                    <a:pt x="8062" y="23451"/>
                    <a:pt x="8229" y="23434"/>
                    <a:pt x="8423" y="23422"/>
                  </a:cubicBezTo>
                  <a:cubicBezTo>
                    <a:pt x="8439" y="23420"/>
                    <a:pt x="8455" y="23419"/>
                    <a:pt x="8472" y="23419"/>
                  </a:cubicBezTo>
                  <a:cubicBezTo>
                    <a:pt x="8913" y="23419"/>
                    <a:pt x="9459" y="24128"/>
                    <a:pt x="10136" y="24264"/>
                  </a:cubicBezTo>
                  <a:cubicBezTo>
                    <a:pt x="10220" y="24284"/>
                    <a:pt x="10294" y="24294"/>
                    <a:pt x="10361" y="24294"/>
                  </a:cubicBezTo>
                  <a:cubicBezTo>
                    <a:pt x="10851" y="24294"/>
                    <a:pt x="10945" y="23773"/>
                    <a:pt x="11736" y="23057"/>
                  </a:cubicBezTo>
                  <a:cubicBezTo>
                    <a:pt x="12634" y="22270"/>
                    <a:pt x="12269" y="21344"/>
                    <a:pt x="12269" y="20951"/>
                  </a:cubicBezTo>
                  <a:cubicBezTo>
                    <a:pt x="12269" y="20576"/>
                    <a:pt x="12090" y="19229"/>
                    <a:pt x="12245" y="19229"/>
                  </a:cubicBezTo>
                  <a:cubicBezTo>
                    <a:pt x="12252" y="19229"/>
                    <a:pt x="12260" y="19232"/>
                    <a:pt x="12269" y="19238"/>
                  </a:cubicBezTo>
                  <a:cubicBezTo>
                    <a:pt x="12494" y="19407"/>
                    <a:pt x="12775" y="20109"/>
                    <a:pt x="13196" y="20951"/>
                  </a:cubicBezTo>
                  <a:cubicBezTo>
                    <a:pt x="13589" y="21793"/>
                    <a:pt x="14291" y="21765"/>
                    <a:pt x="14880" y="21962"/>
                  </a:cubicBezTo>
                  <a:cubicBezTo>
                    <a:pt x="14987" y="21996"/>
                    <a:pt x="15095" y="22010"/>
                    <a:pt x="15201" y="22010"/>
                  </a:cubicBezTo>
                  <a:cubicBezTo>
                    <a:pt x="15708" y="22010"/>
                    <a:pt x="16178" y="21675"/>
                    <a:pt x="16340" y="21512"/>
                  </a:cubicBezTo>
                  <a:cubicBezTo>
                    <a:pt x="16537" y="21316"/>
                    <a:pt x="16986" y="20446"/>
                    <a:pt x="17239" y="20165"/>
                  </a:cubicBezTo>
                  <a:cubicBezTo>
                    <a:pt x="17491" y="19856"/>
                    <a:pt x="17940" y="20109"/>
                    <a:pt x="18502" y="19856"/>
                  </a:cubicBezTo>
                  <a:cubicBezTo>
                    <a:pt x="19063" y="19603"/>
                    <a:pt x="19204" y="18284"/>
                    <a:pt x="19148" y="17582"/>
                  </a:cubicBezTo>
                  <a:cubicBezTo>
                    <a:pt x="19065" y="16894"/>
                    <a:pt x="17231" y="15587"/>
                    <a:pt x="17342" y="15587"/>
                  </a:cubicBezTo>
                  <a:cubicBezTo>
                    <a:pt x="17344" y="15587"/>
                    <a:pt x="17347" y="15588"/>
                    <a:pt x="17351" y="15589"/>
                  </a:cubicBezTo>
                  <a:cubicBezTo>
                    <a:pt x="17547" y="15645"/>
                    <a:pt x="18446" y="16431"/>
                    <a:pt x="19148" y="16431"/>
                  </a:cubicBezTo>
                  <a:cubicBezTo>
                    <a:pt x="19821" y="16431"/>
                    <a:pt x="19906" y="16740"/>
                    <a:pt x="20664" y="16796"/>
                  </a:cubicBezTo>
                  <a:cubicBezTo>
                    <a:pt x="20702" y="16799"/>
                    <a:pt x="20739" y="16800"/>
                    <a:pt x="20774" y="16800"/>
                  </a:cubicBezTo>
                  <a:cubicBezTo>
                    <a:pt x="21432" y="16800"/>
                    <a:pt x="21535" y="16312"/>
                    <a:pt x="22067" y="15673"/>
                  </a:cubicBezTo>
                  <a:cubicBezTo>
                    <a:pt x="22601" y="15027"/>
                    <a:pt x="22264" y="14438"/>
                    <a:pt x="22264" y="13623"/>
                  </a:cubicBezTo>
                  <a:cubicBezTo>
                    <a:pt x="22264" y="12809"/>
                    <a:pt x="22376" y="12332"/>
                    <a:pt x="22264" y="11911"/>
                  </a:cubicBezTo>
                  <a:cubicBezTo>
                    <a:pt x="22152" y="11490"/>
                    <a:pt x="21618" y="11013"/>
                    <a:pt x="20916" y="10760"/>
                  </a:cubicBezTo>
                  <a:cubicBezTo>
                    <a:pt x="20780" y="10711"/>
                    <a:pt x="20637" y="10692"/>
                    <a:pt x="20498" y="10692"/>
                  </a:cubicBezTo>
                  <a:cubicBezTo>
                    <a:pt x="20084" y="10692"/>
                    <a:pt x="19701" y="10855"/>
                    <a:pt x="19609" y="10855"/>
                  </a:cubicBezTo>
                  <a:cubicBezTo>
                    <a:pt x="19574" y="10855"/>
                    <a:pt x="19583" y="10830"/>
                    <a:pt x="19653" y="10760"/>
                  </a:cubicBezTo>
                  <a:cubicBezTo>
                    <a:pt x="19962" y="10451"/>
                    <a:pt x="20495" y="10507"/>
                    <a:pt x="20973" y="10451"/>
                  </a:cubicBezTo>
                  <a:cubicBezTo>
                    <a:pt x="21422" y="10423"/>
                    <a:pt x="21422" y="10114"/>
                    <a:pt x="21759" y="9244"/>
                  </a:cubicBezTo>
                  <a:cubicBezTo>
                    <a:pt x="22124" y="8402"/>
                    <a:pt x="21815" y="7756"/>
                    <a:pt x="21759" y="7194"/>
                  </a:cubicBezTo>
                  <a:cubicBezTo>
                    <a:pt x="21702" y="6661"/>
                    <a:pt x="21113" y="6464"/>
                    <a:pt x="20720" y="6127"/>
                  </a:cubicBezTo>
                  <a:cubicBezTo>
                    <a:pt x="20299" y="5791"/>
                    <a:pt x="20523" y="5341"/>
                    <a:pt x="20523" y="4948"/>
                  </a:cubicBezTo>
                  <a:cubicBezTo>
                    <a:pt x="20523" y="4555"/>
                    <a:pt x="20018" y="4359"/>
                    <a:pt x="19063" y="4162"/>
                  </a:cubicBezTo>
                  <a:cubicBezTo>
                    <a:pt x="18885" y="4126"/>
                    <a:pt x="18669" y="4110"/>
                    <a:pt x="18435" y="4110"/>
                  </a:cubicBezTo>
                  <a:cubicBezTo>
                    <a:pt x="17417" y="4110"/>
                    <a:pt x="16051" y="4397"/>
                    <a:pt x="15891" y="4443"/>
                  </a:cubicBezTo>
                  <a:cubicBezTo>
                    <a:pt x="15891" y="4443"/>
                    <a:pt x="16761" y="3292"/>
                    <a:pt x="17154" y="2843"/>
                  </a:cubicBezTo>
                  <a:cubicBezTo>
                    <a:pt x="17547" y="2394"/>
                    <a:pt x="16593" y="1579"/>
                    <a:pt x="16340" y="1327"/>
                  </a:cubicBezTo>
                  <a:cubicBezTo>
                    <a:pt x="16116" y="1074"/>
                    <a:pt x="15638" y="1046"/>
                    <a:pt x="15358" y="737"/>
                  </a:cubicBezTo>
                  <a:cubicBezTo>
                    <a:pt x="15049" y="428"/>
                    <a:pt x="15161" y="120"/>
                    <a:pt x="14487" y="35"/>
                  </a:cubicBezTo>
                  <a:cubicBezTo>
                    <a:pt x="14298" y="11"/>
                    <a:pt x="14075" y="0"/>
                    <a:pt x="13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5202873" y="2264795"/>
              <a:ext cx="1242276" cy="1283600"/>
            </a:xfrm>
            <a:custGeom>
              <a:avLst/>
              <a:gdLst/>
              <a:ahLst/>
              <a:cxnLst/>
              <a:rect l="l" t="t" r="r" b="b"/>
              <a:pathLst>
                <a:path w="14039" h="14506" extrusionOk="0">
                  <a:moveTo>
                    <a:pt x="8240" y="1"/>
                  </a:moveTo>
                  <a:cubicBezTo>
                    <a:pt x="7722" y="1"/>
                    <a:pt x="7250" y="1580"/>
                    <a:pt x="7160" y="2031"/>
                  </a:cubicBezTo>
                  <a:cubicBezTo>
                    <a:pt x="6963" y="2846"/>
                    <a:pt x="7104" y="4783"/>
                    <a:pt x="6402" y="5232"/>
                  </a:cubicBezTo>
                  <a:cubicBezTo>
                    <a:pt x="6121" y="4698"/>
                    <a:pt x="6458" y="1779"/>
                    <a:pt x="5672" y="1638"/>
                  </a:cubicBezTo>
                  <a:cubicBezTo>
                    <a:pt x="5638" y="1633"/>
                    <a:pt x="5606" y="1630"/>
                    <a:pt x="5576" y="1630"/>
                  </a:cubicBezTo>
                  <a:cubicBezTo>
                    <a:pt x="4533" y="1630"/>
                    <a:pt x="5699" y="4849"/>
                    <a:pt x="5672" y="5204"/>
                  </a:cubicBezTo>
                  <a:cubicBezTo>
                    <a:pt x="5625" y="5506"/>
                    <a:pt x="5547" y="5622"/>
                    <a:pt x="5452" y="5622"/>
                  </a:cubicBezTo>
                  <a:cubicBezTo>
                    <a:pt x="5203" y="5622"/>
                    <a:pt x="4844" y="4827"/>
                    <a:pt x="4661" y="4502"/>
                  </a:cubicBezTo>
                  <a:cubicBezTo>
                    <a:pt x="4296" y="3884"/>
                    <a:pt x="3847" y="2930"/>
                    <a:pt x="3258" y="2593"/>
                  </a:cubicBezTo>
                  <a:cubicBezTo>
                    <a:pt x="3012" y="2443"/>
                    <a:pt x="2754" y="2333"/>
                    <a:pt x="2543" y="2333"/>
                  </a:cubicBezTo>
                  <a:cubicBezTo>
                    <a:pt x="2320" y="2333"/>
                    <a:pt x="2150" y="2457"/>
                    <a:pt x="2107" y="2789"/>
                  </a:cubicBezTo>
                  <a:cubicBezTo>
                    <a:pt x="1994" y="3435"/>
                    <a:pt x="3089" y="4390"/>
                    <a:pt x="3510" y="4755"/>
                  </a:cubicBezTo>
                  <a:cubicBezTo>
                    <a:pt x="3959" y="5204"/>
                    <a:pt x="4970" y="5709"/>
                    <a:pt x="4970" y="6411"/>
                  </a:cubicBezTo>
                  <a:cubicBezTo>
                    <a:pt x="4908" y="6425"/>
                    <a:pt x="4843" y="6431"/>
                    <a:pt x="4775" y="6431"/>
                  </a:cubicBezTo>
                  <a:cubicBezTo>
                    <a:pt x="3743" y="6431"/>
                    <a:pt x="2068" y="4943"/>
                    <a:pt x="865" y="4943"/>
                  </a:cubicBezTo>
                  <a:cubicBezTo>
                    <a:pt x="533" y="4943"/>
                    <a:pt x="237" y="5056"/>
                    <a:pt x="1" y="5344"/>
                  </a:cubicBezTo>
                  <a:cubicBezTo>
                    <a:pt x="478" y="5990"/>
                    <a:pt x="4409" y="6692"/>
                    <a:pt x="4268" y="7113"/>
                  </a:cubicBezTo>
                  <a:lnTo>
                    <a:pt x="4240" y="7085"/>
                  </a:lnTo>
                  <a:cubicBezTo>
                    <a:pt x="4100" y="7590"/>
                    <a:pt x="2303" y="7646"/>
                    <a:pt x="1882" y="7759"/>
                  </a:cubicBezTo>
                  <a:cubicBezTo>
                    <a:pt x="1180" y="8011"/>
                    <a:pt x="338" y="8545"/>
                    <a:pt x="197" y="9359"/>
                  </a:cubicBezTo>
                  <a:cubicBezTo>
                    <a:pt x="381" y="9415"/>
                    <a:pt x="565" y="9440"/>
                    <a:pt x="749" y="9440"/>
                  </a:cubicBezTo>
                  <a:cubicBezTo>
                    <a:pt x="2220" y="9440"/>
                    <a:pt x="3682" y="7837"/>
                    <a:pt x="5054" y="7787"/>
                  </a:cubicBezTo>
                  <a:lnTo>
                    <a:pt x="5054" y="7787"/>
                  </a:lnTo>
                  <a:cubicBezTo>
                    <a:pt x="4605" y="8601"/>
                    <a:pt x="1798" y="10622"/>
                    <a:pt x="2556" y="11773"/>
                  </a:cubicBezTo>
                  <a:cubicBezTo>
                    <a:pt x="2614" y="11866"/>
                    <a:pt x="2685" y="11905"/>
                    <a:pt x="2764" y="11905"/>
                  </a:cubicBezTo>
                  <a:cubicBezTo>
                    <a:pt x="3140" y="11905"/>
                    <a:pt x="3694" y="11008"/>
                    <a:pt x="3903" y="10706"/>
                  </a:cubicBezTo>
                  <a:cubicBezTo>
                    <a:pt x="4352" y="10061"/>
                    <a:pt x="4689" y="9415"/>
                    <a:pt x="5363" y="8966"/>
                  </a:cubicBezTo>
                  <a:lnTo>
                    <a:pt x="5363" y="8966"/>
                  </a:lnTo>
                  <a:cubicBezTo>
                    <a:pt x="5447" y="10117"/>
                    <a:pt x="3033" y="13626"/>
                    <a:pt x="4605" y="14469"/>
                  </a:cubicBezTo>
                  <a:cubicBezTo>
                    <a:pt x="4647" y="14494"/>
                    <a:pt x="4688" y="14506"/>
                    <a:pt x="4726" y="14506"/>
                  </a:cubicBezTo>
                  <a:cubicBezTo>
                    <a:pt x="5450" y="14506"/>
                    <a:pt x="5498" y="10179"/>
                    <a:pt x="6458" y="9752"/>
                  </a:cubicBezTo>
                  <a:cubicBezTo>
                    <a:pt x="6907" y="11100"/>
                    <a:pt x="7048" y="13767"/>
                    <a:pt x="9069" y="14075"/>
                  </a:cubicBezTo>
                  <a:cubicBezTo>
                    <a:pt x="9659" y="12475"/>
                    <a:pt x="6458" y="10566"/>
                    <a:pt x="7216" y="8938"/>
                  </a:cubicBezTo>
                  <a:cubicBezTo>
                    <a:pt x="7319" y="8741"/>
                    <a:pt x="7397" y="8666"/>
                    <a:pt x="7465" y="8666"/>
                  </a:cubicBezTo>
                  <a:cubicBezTo>
                    <a:pt x="7600" y="8666"/>
                    <a:pt x="7693" y="8966"/>
                    <a:pt x="7862" y="9190"/>
                  </a:cubicBezTo>
                  <a:cubicBezTo>
                    <a:pt x="8255" y="9808"/>
                    <a:pt x="8620" y="10370"/>
                    <a:pt x="9125" y="10847"/>
                  </a:cubicBezTo>
                  <a:cubicBezTo>
                    <a:pt x="9648" y="11392"/>
                    <a:pt x="10741" y="12342"/>
                    <a:pt x="11659" y="12342"/>
                  </a:cubicBezTo>
                  <a:cubicBezTo>
                    <a:pt x="11876" y="12342"/>
                    <a:pt x="12082" y="12289"/>
                    <a:pt x="12270" y="12166"/>
                  </a:cubicBezTo>
                  <a:cubicBezTo>
                    <a:pt x="11371" y="10706"/>
                    <a:pt x="9434" y="10061"/>
                    <a:pt x="8479" y="8545"/>
                  </a:cubicBezTo>
                  <a:cubicBezTo>
                    <a:pt x="8619" y="8435"/>
                    <a:pt x="8797" y="8392"/>
                    <a:pt x="8999" y="8392"/>
                  </a:cubicBezTo>
                  <a:cubicBezTo>
                    <a:pt x="9726" y="8392"/>
                    <a:pt x="10755" y="8962"/>
                    <a:pt x="11371" y="9050"/>
                  </a:cubicBezTo>
                  <a:cubicBezTo>
                    <a:pt x="11525" y="9061"/>
                    <a:pt x="11710" y="9071"/>
                    <a:pt x="11912" y="9071"/>
                  </a:cubicBezTo>
                  <a:cubicBezTo>
                    <a:pt x="12706" y="9071"/>
                    <a:pt x="13747" y="8930"/>
                    <a:pt x="14038" y="8236"/>
                  </a:cubicBezTo>
                  <a:cubicBezTo>
                    <a:pt x="13629" y="8122"/>
                    <a:pt x="13184" y="8091"/>
                    <a:pt x="12726" y="8091"/>
                  </a:cubicBezTo>
                  <a:cubicBezTo>
                    <a:pt x="12210" y="8091"/>
                    <a:pt x="11677" y="8130"/>
                    <a:pt x="11162" y="8130"/>
                  </a:cubicBezTo>
                  <a:cubicBezTo>
                    <a:pt x="10788" y="8130"/>
                    <a:pt x="10423" y="8110"/>
                    <a:pt x="10080" y="8039"/>
                  </a:cubicBezTo>
                  <a:cubicBezTo>
                    <a:pt x="9715" y="7955"/>
                    <a:pt x="8367" y="7646"/>
                    <a:pt x="8367" y="7253"/>
                  </a:cubicBezTo>
                  <a:cubicBezTo>
                    <a:pt x="8367" y="6692"/>
                    <a:pt x="9715" y="6748"/>
                    <a:pt x="10136" y="6692"/>
                  </a:cubicBezTo>
                  <a:cubicBezTo>
                    <a:pt x="10782" y="6551"/>
                    <a:pt x="13982" y="5400"/>
                    <a:pt x="12241" y="5035"/>
                  </a:cubicBezTo>
                  <a:cubicBezTo>
                    <a:pt x="12181" y="5024"/>
                    <a:pt x="12116" y="5019"/>
                    <a:pt x="12049" y="5019"/>
                  </a:cubicBezTo>
                  <a:cubicBezTo>
                    <a:pt x="11162" y="5019"/>
                    <a:pt x="9706" y="5908"/>
                    <a:pt x="8753" y="5908"/>
                  </a:cubicBezTo>
                  <a:cubicBezTo>
                    <a:pt x="8497" y="5908"/>
                    <a:pt x="8277" y="5844"/>
                    <a:pt x="8115" y="5681"/>
                  </a:cubicBezTo>
                  <a:cubicBezTo>
                    <a:pt x="8760" y="5035"/>
                    <a:pt x="9883" y="4923"/>
                    <a:pt x="10585" y="4277"/>
                  </a:cubicBezTo>
                  <a:cubicBezTo>
                    <a:pt x="10866" y="3997"/>
                    <a:pt x="12073" y="2284"/>
                    <a:pt x="11343" y="1919"/>
                  </a:cubicBezTo>
                  <a:cubicBezTo>
                    <a:pt x="11280" y="1891"/>
                    <a:pt x="11214" y="1878"/>
                    <a:pt x="11145" y="1878"/>
                  </a:cubicBezTo>
                  <a:cubicBezTo>
                    <a:pt x="10245" y="1878"/>
                    <a:pt x="8942" y="4138"/>
                    <a:pt x="8002" y="4895"/>
                  </a:cubicBezTo>
                  <a:cubicBezTo>
                    <a:pt x="8030" y="4586"/>
                    <a:pt x="8086" y="3997"/>
                    <a:pt x="8115" y="3800"/>
                  </a:cubicBezTo>
                  <a:cubicBezTo>
                    <a:pt x="8227" y="2930"/>
                    <a:pt x="9069" y="1133"/>
                    <a:pt x="8620" y="319"/>
                  </a:cubicBezTo>
                  <a:cubicBezTo>
                    <a:pt x="8494" y="94"/>
                    <a:pt x="8365" y="1"/>
                    <a:pt x="8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5800966" y="2027115"/>
              <a:ext cx="311299" cy="882043"/>
            </a:xfrm>
            <a:custGeom>
              <a:avLst/>
              <a:gdLst/>
              <a:ahLst/>
              <a:cxnLst/>
              <a:rect l="l" t="t" r="r" b="b"/>
              <a:pathLst>
                <a:path w="3518" h="9968" extrusionOk="0">
                  <a:moveTo>
                    <a:pt x="682" y="1"/>
                  </a:moveTo>
                  <a:lnTo>
                    <a:pt x="682" y="1"/>
                  </a:lnTo>
                  <a:cubicBezTo>
                    <a:pt x="26" y="2819"/>
                    <a:pt x="1" y="5742"/>
                    <a:pt x="97" y="8625"/>
                  </a:cubicBezTo>
                  <a:lnTo>
                    <a:pt x="97" y="8625"/>
                  </a:lnTo>
                  <a:cubicBezTo>
                    <a:pt x="95" y="8633"/>
                    <a:pt x="94" y="8640"/>
                    <a:pt x="92" y="8648"/>
                  </a:cubicBezTo>
                  <a:lnTo>
                    <a:pt x="97" y="8648"/>
                  </a:lnTo>
                  <a:lnTo>
                    <a:pt x="97" y="8648"/>
                  </a:lnTo>
                  <a:cubicBezTo>
                    <a:pt x="112" y="9089"/>
                    <a:pt x="130" y="9529"/>
                    <a:pt x="148" y="9967"/>
                  </a:cubicBezTo>
                  <a:cubicBezTo>
                    <a:pt x="219" y="9536"/>
                    <a:pt x="297" y="9105"/>
                    <a:pt x="385" y="8674"/>
                  </a:cubicBezTo>
                  <a:lnTo>
                    <a:pt x="385" y="8674"/>
                  </a:lnTo>
                  <a:lnTo>
                    <a:pt x="401" y="8676"/>
                  </a:lnTo>
                  <a:cubicBezTo>
                    <a:pt x="400" y="8653"/>
                    <a:pt x="399" y="8631"/>
                    <a:pt x="398" y="8608"/>
                  </a:cubicBezTo>
                  <a:lnTo>
                    <a:pt x="398" y="8608"/>
                  </a:lnTo>
                  <a:cubicBezTo>
                    <a:pt x="972" y="5814"/>
                    <a:pt x="1922" y="3071"/>
                    <a:pt x="3517" y="703"/>
                  </a:cubicBezTo>
                  <a:lnTo>
                    <a:pt x="3517" y="703"/>
                  </a:lnTo>
                  <a:cubicBezTo>
                    <a:pt x="2170" y="2415"/>
                    <a:pt x="1243" y="4437"/>
                    <a:pt x="626" y="6514"/>
                  </a:cubicBezTo>
                  <a:cubicBezTo>
                    <a:pt x="527" y="6823"/>
                    <a:pt x="439" y="7132"/>
                    <a:pt x="359" y="7443"/>
                  </a:cubicBezTo>
                  <a:lnTo>
                    <a:pt x="359" y="7443"/>
                  </a:lnTo>
                  <a:cubicBezTo>
                    <a:pt x="290" y="4957"/>
                    <a:pt x="320" y="2458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5031472" y="2168785"/>
              <a:ext cx="732942" cy="737897"/>
            </a:xfrm>
            <a:custGeom>
              <a:avLst/>
              <a:gdLst/>
              <a:ahLst/>
              <a:cxnLst/>
              <a:rect l="l" t="t" r="r" b="b"/>
              <a:pathLst>
                <a:path w="8283" h="8339" extrusionOk="0">
                  <a:moveTo>
                    <a:pt x="3931" y="0"/>
                  </a:moveTo>
                  <a:cubicBezTo>
                    <a:pt x="5538" y="2357"/>
                    <a:pt x="6762" y="4943"/>
                    <a:pt x="7699" y="7638"/>
                  </a:cubicBezTo>
                  <a:lnTo>
                    <a:pt x="7699" y="7638"/>
                  </a:lnTo>
                  <a:cubicBezTo>
                    <a:pt x="6573" y="6951"/>
                    <a:pt x="5402" y="6375"/>
                    <a:pt x="4184" y="5868"/>
                  </a:cubicBezTo>
                  <a:cubicBezTo>
                    <a:pt x="2836" y="5334"/>
                    <a:pt x="1433" y="4885"/>
                    <a:pt x="1" y="4604"/>
                  </a:cubicBezTo>
                  <a:lnTo>
                    <a:pt x="1" y="4604"/>
                  </a:lnTo>
                  <a:cubicBezTo>
                    <a:pt x="1405" y="5025"/>
                    <a:pt x="2780" y="5503"/>
                    <a:pt x="4100" y="6092"/>
                  </a:cubicBezTo>
                  <a:cubicBezTo>
                    <a:pt x="5531" y="6738"/>
                    <a:pt x="6963" y="7468"/>
                    <a:pt x="8283" y="8338"/>
                  </a:cubicBezTo>
                  <a:cubicBezTo>
                    <a:pt x="7272" y="5362"/>
                    <a:pt x="5925" y="2443"/>
                    <a:pt x="3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5120933" y="2409739"/>
              <a:ext cx="653480" cy="489513"/>
            </a:xfrm>
            <a:custGeom>
              <a:avLst/>
              <a:gdLst/>
              <a:ahLst/>
              <a:cxnLst/>
              <a:rect l="l" t="t" r="r" b="b"/>
              <a:pathLst>
                <a:path w="7385" h="5532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3535" y="1453"/>
                    <a:pt x="5158" y="3153"/>
                    <a:pt x="6583" y="4986"/>
                  </a:cubicBezTo>
                  <a:lnTo>
                    <a:pt x="6583" y="4986"/>
                  </a:lnTo>
                  <a:cubicBezTo>
                    <a:pt x="4940" y="4536"/>
                    <a:pt x="3243" y="4279"/>
                    <a:pt x="1546" y="4279"/>
                  </a:cubicBezTo>
                  <a:cubicBezTo>
                    <a:pt x="1030" y="4279"/>
                    <a:pt x="515" y="4303"/>
                    <a:pt x="0" y="4352"/>
                  </a:cubicBezTo>
                  <a:cubicBezTo>
                    <a:pt x="2499" y="4352"/>
                    <a:pt x="5026" y="4745"/>
                    <a:pt x="7384" y="5531"/>
                  </a:cubicBezTo>
                  <a:cubicBezTo>
                    <a:pt x="5784" y="3425"/>
                    <a:pt x="3931" y="1460"/>
                    <a:pt x="1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5071203" y="2951290"/>
              <a:ext cx="715598" cy="437305"/>
            </a:xfrm>
            <a:custGeom>
              <a:avLst/>
              <a:gdLst/>
              <a:ahLst/>
              <a:cxnLst/>
              <a:rect l="l" t="t" r="r" b="b"/>
              <a:pathLst>
                <a:path w="8087" h="4942" extrusionOk="0">
                  <a:moveTo>
                    <a:pt x="8086" y="1"/>
                  </a:moveTo>
                  <a:lnTo>
                    <a:pt x="8086" y="1"/>
                  </a:lnTo>
                  <a:cubicBezTo>
                    <a:pt x="5335" y="309"/>
                    <a:pt x="2556" y="843"/>
                    <a:pt x="1" y="1994"/>
                  </a:cubicBezTo>
                  <a:lnTo>
                    <a:pt x="29" y="1994"/>
                  </a:lnTo>
                  <a:cubicBezTo>
                    <a:pt x="2300" y="1211"/>
                    <a:pt x="4644" y="719"/>
                    <a:pt x="7015" y="428"/>
                  </a:cubicBezTo>
                  <a:lnTo>
                    <a:pt x="7015" y="428"/>
                  </a:lnTo>
                  <a:cubicBezTo>
                    <a:pt x="6163" y="1079"/>
                    <a:pt x="5328" y="1747"/>
                    <a:pt x="4493" y="2415"/>
                  </a:cubicBezTo>
                  <a:cubicBezTo>
                    <a:pt x="3538" y="3229"/>
                    <a:pt x="2612" y="4071"/>
                    <a:pt x="1714" y="4942"/>
                  </a:cubicBezTo>
                  <a:cubicBezTo>
                    <a:pt x="3651" y="3370"/>
                    <a:pt x="5616" y="1826"/>
                    <a:pt x="7637" y="338"/>
                  </a:cubicBezTo>
                  <a:lnTo>
                    <a:pt x="80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5260037" y="2971200"/>
              <a:ext cx="479602" cy="241040"/>
            </a:xfrm>
            <a:custGeom>
              <a:avLst/>
              <a:gdLst/>
              <a:ahLst/>
              <a:cxnLst/>
              <a:rect l="l" t="t" r="r" b="b"/>
              <a:pathLst>
                <a:path w="5420" h="2724" extrusionOk="0">
                  <a:moveTo>
                    <a:pt x="5419" y="0"/>
                  </a:moveTo>
                  <a:lnTo>
                    <a:pt x="5419" y="0"/>
                  </a:lnTo>
                  <a:cubicBezTo>
                    <a:pt x="3426" y="449"/>
                    <a:pt x="1601" y="1488"/>
                    <a:pt x="1" y="2723"/>
                  </a:cubicBezTo>
                  <a:cubicBezTo>
                    <a:pt x="1825" y="1825"/>
                    <a:pt x="3566" y="842"/>
                    <a:pt x="5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5498513" y="2936424"/>
              <a:ext cx="320590" cy="782583"/>
            </a:xfrm>
            <a:custGeom>
              <a:avLst/>
              <a:gdLst/>
              <a:ahLst/>
              <a:cxnLst/>
              <a:rect l="l" t="t" r="r" b="b"/>
              <a:pathLst>
                <a:path w="3623" h="8844" extrusionOk="0">
                  <a:moveTo>
                    <a:pt x="3622" y="0"/>
                  </a:moveTo>
                  <a:cubicBezTo>
                    <a:pt x="3432" y="353"/>
                    <a:pt x="3247" y="710"/>
                    <a:pt x="3067" y="1069"/>
                  </a:cubicBezTo>
                  <a:lnTo>
                    <a:pt x="3067" y="1069"/>
                  </a:lnTo>
                  <a:lnTo>
                    <a:pt x="3061" y="1067"/>
                  </a:lnTo>
                  <a:cubicBezTo>
                    <a:pt x="3059" y="1075"/>
                    <a:pt x="3058" y="1083"/>
                    <a:pt x="3056" y="1091"/>
                  </a:cubicBezTo>
                  <a:lnTo>
                    <a:pt x="3056" y="1091"/>
                  </a:lnTo>
                  <a:cubicBezTo>
                    <a:pt x="1814" y="3579"/>
                    <a:pt x="833" y="6201"/>
                    <a:pt x="1" y="8844"/>
                  </a:cubicBezTo>
                  <a:cubicBezTo>
                    <a:pt x="787" y="6963"/>
                    <a:pt x="1601" y="4885"/>
                    <a:pt x="2443" y="3032"/>
                  </a:cubicBezTo>
                  <a:cubicBezTo>
                    <a:pt x="2582" y="2728"/>
                    <a:pt x="2727" y="2417"/>
                    <a:pt x="2875" y="2106"/>
                  </a:cubicBezTo>
                  <a:lnTo>
                    <a:pt x="2875" y="2106"/>
                  </a:lnTo>
                  <a:cubicBezTo>
                    <a:pt x="2519" y="4333"/>
                    <a:pt x="2433" y="6610"/>
                    <a:pt x="2724" y="8844"/>
                  </a:cubicBezTo>
                  <a:cubicBezTo>
                    <a:pt x="2696" y="8198"/>
                    <a:pt x="2668" y="7552"/>
                    <a:pt x="2696" y="6907"/>
                  </a:cubicBezTo>
                  <a:cubicBezTo>
                    <a:pt x="2752" y="4576"/>
                    <a:pt x="3061" y="2246"/>
                    <a:pt x="3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5833884" y="2936424"/>
              <a:ext cx="531721" cy="576408"/>
            </a:xfrm>
            <a:custGeom>
              <a:avLst/>
              <a:gdLst/>
              <a:ahLst/>
              <a:cxnLst/>
              <a:rect l="l" t="t" r="r" b="b"/>
              <a:pathLst>
                <a:path w="6009" h="6514" extrusionOk="0">
                  <a:moveTo>
                    <a:pt x="1" y="0"/>
                  </a:moveTo>
                  <a:lnTo>
                    <a:pt x="169" y="421"/>
                  </a:lnTo>
                  <a:cubicBezTo>
                    <a:pt x="1068" y="2527"/>
                    <a:pt x="1994" y="4576"/>
                    <a:pt x="3173" y="6514"/>
                  </a:cubicBezTo>
                  <a:cubicBezTo>
                    <a:pt x="2668" y="5503"/>
                    <a:pt x="2219" y="4464"/>
                    <a:pt x="1770" y="3453"/>
                  </a:cubicBezTo>
                  <a:cubicBezTo>
                    <a:pt x="1384" y="2562"/>
                    <a:pt x="998" y="1670"/>
                    <a:pt x="631" y="779"/>
                  </a:cubicBezTo>
                  <a:lnTo>
                    <a:pt x="631" y="779"/>
                  </a:lnTo>
                  <a:cubicBezTo>
                    <a:pt x="2683" y="2194"/>
                    <a:pt x="4507" y="3947"/>
                    <a:pt x="6009" y="5924"/>
                  </a:cubicBezTo>
                  <a:cubicBezTo>
                    <a:pt x="4605" y="3650"/>
                    <a:pt x="2640" y="1713"/>
                    <a:pt x="394" y="2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5836362" y="2898551"/>
              <a:ext cx="732942" cy="224227"/>
            </a:xfrm>
            <a:custGeom>
              <a:avLst/>
              <a:gdLst/>
              <a:ahLst/>
              <a:cxnLst/>
              <a:rect l="l" t="t" r="r" b="b"/>
              <a:pathLst>
                <a:path w="8283" h="2534" extrusionOk="0">
                  <a:moveTo>
                    <a:pt x="3817" y="0"/>
                  </a:moveTo>
                  <a:cubicBezTo>
                    <a:pt x="2537" y="0"/>
                    <a:pt x="1259" y="70"/>
                    <a:pt x="1" y="260"/>
                  </a:cubicBezTo>
                  <a:cubicBezTo>
                    <a:pt x="2724" y="1046"/>
                    <a:pt x="5532" y="1860"/>
                    <a:pt x="8283" y="2534"/>
                  </a:cubicBezTo>
                  <a:cubicBezTo>
                    <a:pt x="6061" y="1768"/>
                    <a:pt x="3724" y="1048"/>
                    <a:pt x="1460" y="375"/>
                  </a:cubicBezTo>
                  <a:lnTo>
                    <a:pt x="1460" y="375"/>
                  </a:lnTo>
                  <a:cubicBezTo>
                    <a:pt x="2470" y="277"/>
                    <a:pt x="3496" y="254"/>
                    <a:pt x="4521" y="232"/>
                  </a:cubicBezTo>
                  <a:cubicBezTo>
                    <a:pt x="5756" y="232"/>
                    <a:pt x="7020" y="260"/>
                    <a:pt x="8283" y="316"/>
                  </a:cubicBezTo>
                  <a:cubicBezTo>
                    <a:pt x="7020" y="147"/>
                    <a:pt x="5784" y="35"/>
                    <a:pt x="4521" y="7"/>
                  </a:cubicBezTo>
                  <a:cubicBezTo>
                    <a:pt x="4286" y="3"/>
                    <a:pt x="4052" y="0"/>
                    <a:pt x="3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5841405" y="2409739"/>
              <a:ext cx="750286" cy="427395"/>
            </a:xfrm>
            <a:custGeom>
              <a:avLst/>
              <a:gdLst/>
              <a:ahLst/>
              <a:cxnLst/>
              <a:rect l="l" t="t" r="r" b="b"/>
              <a:pathLst>
                <a:path w="8479" h="4830" extrusionOk="0">
                  <a:moveTo>
                    <a:pt x="7721" y="0"/>
                  </a:moveTo>
                  <a:lnTo>
                    <a:pt x="7721" y="0"/>
                  </a:lnTo>
                  <a:cubicBezTo>
                    <a:pt x="7047" y="225"/>
                    <a:pt x="6401" y="450"/>
                    <a:pt x="5783" y="730"/>
                  </a:cubicBezTo>
                  <a:cubicBezTo>
                    <a:pt x="3622" y="1713"/>
                    <a:pt x="1657" y="3117"/>
                    <a:pt x="0" y="4829"/>
                  </a:cubicBezTo>
                  <a:cubicBezTo>
                    <a:pt x="269" y="4703"/>
                    <a:pt x="540" y="4580"/>
                    <a:pt x="812" y="4461"/>
                  </a:cubicBezTo>
                  <a:lnTo>
                    <a:pt x="812" y="4461"/>
                  </a:lnTo>
                  <a:lnTo>
                    <a:pt x="814" y="4464"/>
                  </a:lnTo>
                  <a:cubicBezTo>
                    <a:pt x="816" y="4462"/>
                    <a:pt x="818" y="4460"/>
                    <a:pt x="821" y="4458"/>
                  </a:cubicBezTo>
                  <a:lnTo>
                    <a:pt x="821" y="4458"/>
                  </a:lnTo>
                  <a:cubicBezTo>
                    <a:pt x="3269" y="3390"/>
                    <a:pt x="5828" y="2631"/>
                    <a:pt x="8479" y="2302"/>
                  </a:cubicBezTo>
                  <a:lnTo>
                    <a:pt x="8479" y="2302"/>
                  </a:lnTo>
                  <a:cubicBezTo>
                    <a:pt x="6036" y="2403"/>
                    <a:pt x="3662" y="3001"/>
                    <a:pt x="1416" y="3892"/>
                  </a:cubicBezTo>
                  <a:lnTo>
                    <a:pt x="1416" y="3892"/>
                  </a:lnTo>
                  <a:cubicBezTo>
                    <a:pt x="2742" y="2692"/>
                    <a:pt x="4259" y="1697"/>
                    <a:pt x="5840" y="871"/>
                  </a:cubicBezTo>
                  <a:cubicBezTo>
                    <a:pt x="6457" y="534"/>
                    <a:pt x="7075" y="281"/>
                    <a:pt x="7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5638148" y="2691487"/>
              <a:ext cx="404565" cy="365542"/>
            </a:xfrm>
            <a:custGeom>
              <a:avLst/>
              <a:gdLst/>
              <a:ahLst/>
              <a:cxnLst/>
              <a:rect l="l" t="t" r="r" b="b"/>
              <a:pathLst>
                <a:path w="4572" h="4131" extrusionOk="0">
                  <a:moveTo>
                    <a:pt x="1929" y="0"/>
                  </a:moveTo>
                  <a:cubicBezTo>
                    <a:pt x="671" y="0"/>
                    <a:pt x="0" y="995"/>
                    <a:pt x="23" y="2235"/>
                  </a:cubicBezTo>
                  <a:cubicBezTo>
                    <a:pt x="44" y="3384"/>
                    <a:pt x="1002" y="4130"/>
                    <a:pt x="2087" y="4130"/>
                  </a:cubicBezTo>
                  <a:cubicBezTo>
                    <a:pt x="2434" y="4130"/>
                    <a:pt x="2793" y="4054"/>
                    <a:pt x="3139" y="3891"/>
                  </a:cubicBezTo>
                  <a:cubicBezTo>
                    <a:pt x="4571" y="3189"/>
                    <a:pt x="4178" y="578"/>
                    <a:pt x="2859" y="157"/>
                  </a:cubicBezTo>
                  <a:cubicBezTo>
                    <a:pt x="2520" y="50"/>
                    <a:pt x="2210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5667437" y="2726086"/>
              <a:ext cx="295725" cy="295725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66" y="1"/>
                  </a:moveTo>
                  <a:cubicBezTo>
                    <a:pt x="1512" y="1"/>
                    <a:pt x="1375" y="55"/>
                    <a:pt x="1292" y="187"/>
                  </a:cubicBezTo>
                  <a:cubicBezTo>
                    <a:pt x="1068" y="187"/>
                    <a:pt x="871" y="300"/>
                    <a:pt x="759" y="440"/>
                  </a:cubicBezTo>
                  <a:cubicBezTo>
                    <a:pt x="338" y="496"/>
                    <a:pt x="1" y="805"/>
                    <a:pt x="169" y="1226"/>
                  </a:cubicBezTo>
                  <a:cubicBezTo>
                    <a:pt x="169" y="1254"/>
                    <a:pt x="169" y="1254"/>
                    <a:pt x="169" y="1254"/>
                  </a:cubicBezTo>
                  <a:cubicBezTo>
                    <a:pt x="1" y="1423"/>
                    <a:pt x="1" y="1703"/>
                    <a:pt x="85" y="1984"/>
                  </a:cubicBezTo>
                  <a:cubicBezTo>
                    <a:pt x="113" y="2153"/>
                    <a:pt x="169" y="2349"/>
                    <a:pt x="282" y="2461"/>
                  </a:cubicBezTo>
                  <a:cubicBezTo>
                    <a:pt x="338" y="2602"/>
                    <a:pt x="394" y="2742"/>
                    <a:pt x="478" y="2826"/>
                  </a:cubicBezTo>
                  <a:cubicBezTo>
                    <a:pt x="612" y="2960"/>
                    <a:pt x="799" y="3112"/>
                    <a:pt x="998" y="3112"/>
                  </a:cubicBezTo>
                  <a:cubicBezTo>
                    <a:pt x="1049" y="3112"/>
                    <a:pt x="1100" y="3102"/>
                    <a:pt x="1152" y="3079"/>
                  </a:cubicBezTo>
                  <a:cubicBezTo>
                    <a:pt x="1320" y="3219"/>
                    <a:pt x="1545" y="3332"/>
                    <a:pt x="1770" y="3332"/>
                  </a:cubicBezTo>
                  <a:cubicBezTo>
                    <a:pt x="1809" y="3338"/>
                    <a:pt x="1849" y="3342"/>
                    <a:pt x="1889" y="3342"/>
                  </a:cubicBezTo>
                  <a:cubicBezTo>
                    <a:pt x="2016" y="3342"/>
                    <a:pt x="2140" y="3305"/>
                    <a:pt x="2247" y="3219"/>
                  </a:cubicBezTo>
                  <a:cubicBezTo>
                    <a:pt x="2500" y="3219"/>
                    <a:pt x="2752" y="3079"/>
                    <a:pt x="2752" y="2770"/>
                  </a:cubicBezTo>
                  <a:lnTo>
                    <a:pt x="2752" y="2742"/>
                  </a:lnTo>
                  <a:cubicBezTo>
                    <a:pt x="3005" y="2602"/>
                    <a:pt x="3201" y="2349"/>
                    <a:pt x="3201" y="2068"/>
                  </a:cubicBezTo>
                  <a:cubicBezTo>
                    <a:pt x="3201" y="2040"/>
                    <a:pt x="3201" y="2012"/>
                    <a:pt x="3201" y="1984"/>
                  </a:cubicBezTo>
                  <a:cubicBezTo>
                    <a:pt x="3314" y="1816"/>
                    <a:pt x="3342" y="1591"/>
                    <a:pt x="3258" y="1367"/>
                  </a:cubicBezTo>
                  <a:cubicBezTo>
                    <a:pt x="3229" y="1254"/>
                    <a:pt x="3173" y="1142"/>
                    <a:pt x="3089" y="1058"/>
                  </a:cubicBezTo>
                  <a:cubicBezTo>
                    <a:pt x="3005" y="861"/>
                    <a:pt x="2836" y="665"/>
                    <a:pt x="2612" y="608"/>
                  </a:cubicBezTo>
                  <a:cubicBezTo>
                    <a:pt x="2513" y="312"/>
                    <a:pt x="2037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5886092" y="2831476"/>
              <a:ext cx="24953" cy="28581"/>
            </a:xfrm>
            <a:custGeom>
              <a:avLst/>
              <a:gdLst/>
              <a:ahLst/>
              <a:cxnLst/>
              <a:rect l="l" t="t" r="r" b="b"/>
              <a:pathLst>
                <a:path w="282" h="323" extrusionOk="0">
                  <a:moveTo>
                    <a:pt x="141" y="0"/>
                  </a:moveTo>
                  <a:cubicBezTo>
                    <a:pt x="71" y="0"/>
                    <a:pt x="0" y="49"/>
                    <a:pt x="0" y="147"/>
                  </a:cubicBezTo>
                  <a:lnTo>
                    <a:pt x="0" y="176"/>
                  </a:lnTo>
                  <a:cubicBezTo>
                    <a:pt x="0" y="274"/>
                    <a:pt x="71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7"/>
                  </a:lnTo>
                  <a:cubicBezTo>
                    <a:pt x="281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7"/>
            <p:cNvSpPr/>
            <p:nvPr/>
          </p:nvSpPr>
          <p:spPr>
            <a:xfrm>
              <a:off x="5814062" y="286873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7"/>
            <p:cNvSpPr/>
            <p:nvPr/>
          </p:nvSpPr>
          <p:spPr>
            <a:xfrm>
              <a:off x="5846361" y="2806611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7"/>
            <p:cNvSpPr/>
            <p:nvPr/>
          </p:nvSpPr>
          <p:spPr>
            <a:xfrm>
              <a:off x="5873704" y="2884215"/>
              <a:ext cx="32386" cy="27431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09"/>
                    <a:pt x="197" y="309"/>
                  </a:cubicBezTo>
                  <a:cubicBezTo>
                    <a:pt x="365" y="309"/>
                    <a:pt x="365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7"/>
            <p:cNvSpPr/>
            <p:nvPr/>
          </p:nvSpPr>
          <p:spPr>
            <a:xfrm>
              <a:off x="5836362" y="295562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3" y="324"/>
                    <a:pt x="310" y="275"/>
                    <a:pt x="310" y="176"/>
                  </a:cubicBezTo>
                  <a:lnTo>
                    <a:pt x="310" y="148"/>
                  </a:lnTo>
                  <a:cubicBezTo>
                    <a:pt x="310" y="50"/>
                    <a:pt x="233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7"/>
            <p:cNvSpPr/>
            <p:nvPr/>
          </p:nvSpPr>
          <p:spPr>
            <a:xfrm>
              <a:off x="5717433" y="2900143"/>
              <a:ext cx="35926" cy="32652"/>
            </a:xfrm>
            <a:custGeom>
              <a:avLst/>
              <a:gdLst/>
              <a:ahLst/>
              <a:cxnLst/>
              <a:rect l="l" t="t" r="r" b="b"/>
              <a:pathLst>
                <a:path w="406" h="369" extrusionOk="0">
                  <a:moveTo>
                    <a:pt x="220" y="1"/>
                  </a:moveTo>
                  <a:cubicBezTo>
                    <a:pt x="112" y="1"/>
                    <a:pt x="1" y="161"/>
                    <a:pt x="110" y="270"/>
                  </a:cubicBezTo>
                  <a:cubicBezTo>
                    <a:pt x="123" y="334"/>
                    <a:pt x="188" y="369"/>
                    <a:pt x="253" y="369"/>
                  </a:cubicBezTo>
                  <a:cubicBezTo>
                    <a:pt x="330" y="369"/>
                    <a:pt x="406" y="320"/>
                    <a:pt x="390" y="214"/>
                  </a:cubicBezTo>
                  <a:cubicBezTo>
                    <a:pt x="390" y="158"/>
                    <a:pt x="362" y="101"/>
                    <a:pt x="306" y="45"/>
                  </a:cubicBezTo>
                  <a:cubicBezTo>
                    <a:pt x="281" y="14"/>
                    <a:pt x="25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5806629" y="2918372"/>
              <a:ext cx="27343" cy="28670"/>
            </a:xfrm>
            <a:custGeom>
              <a:avLst/>
              <a:gdLst/>
              <a:ahLst/>
              <a:cxnLst/>
              <a:rect l="l" t="t" r="r" b="b"/>
              <a:pathLst>
                <a:path w="309" h="324" extrusionOk="0">
                  <a:moveTo>
                    <a:pt x="154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4"/>
                    <a:pt x="154" y="324"/>
                  </a:cubicBezTo>
                  <a:cubicBezTo>
                    <a:pt x="232" y="324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7"/>
            <p:cNvSpPr/>
            <p:nvPr/>
          </p:nvSpPr>
          <p:spPr>
            <a:xfrm>
              <a:off x="5751944" y="2936424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7"/>
            <p:cNvSpPr/>
            <p:nvPr/>
          </p:nvSpPr>
          <p:spPr>
            <a:xfrm>
              <a:off x="5878659" y="2928902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93" y="310"/>
                    <a:pt x="393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5751944" y="2874305"/>
              <a:ext cx="34864" cy="24953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97" y="0"/>
                  </a:moveTo>
                  <a:cubicBezTo>
                    <a:pt x="0" y="0"/>
                    <a:pt x="0" y="281"/>
                    <a:pt x="197" y="281"/>
                  </a:cubicBezTo>
                  <a:cubicBezTo>
                    <a:pt x="393" y="281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7"/>
            <p:cNvSpPr/>
            <p:nvPr/>
          </p:nvSpPr>
          <p:spPr>
            <a:xfrm>
              <a:off x="5826451" y="276183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7"/>
            <p:cNvSpPr/>
            <p:nvPr/>
          </p:nvSpPr>
          <p:spPr>
            <a:xfrm>
              <a:off x="5791675" y="2822096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5" y="310"/>
                  </a:lnTo>
                  <a:cubicBezTo>
                    <a:pt x="422" y="310"/>
                    <a:pt x="422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5771854" y="2776436"/>
              <a:ext cx="34864" cy="28404"/>
            </a:xfrm>
            <a:custGeom>
              <a:avLst/>
              <a:gdLst/>
              <a:ahLst/>
              <a:cxnLst/>
              <a:rect l="l" t="t" r="r" b="b"/>
              <a:pathLst>
                <a:path w="394" h="321" extrusionOk="0">
                  <a:moveTo>
                    <a:pt x="248" y="0"/>
                  </a:moveTo>
                  <a:cubicBezTo>
                    <a:pt x="198" y="0"/>
                    <a:pt x="146" y="23"/>
                    <a:pt x="112" y="68"/>
                  </a:cubicBezTo>
                  <a:cubicBezTo>
                    <a:pt x="0" y="124"/>
                    <a:pt x="28" y="320"/>
                    <a:pt x="197" y="320"/>
                  </a:cubicBezTo>
                  <a:cubicBezTo>
                    <a:pt x="309" y="320"/>
                    <a:pt x="365" y="236"/>
                    <a:pt x="393" y="152"/>
                  </a:cubicBezTo>
                  <a:cubicBezTo>
                    <a:pt x="393" y="51"/>
                    <a:pt x="322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7"/>
            <p:cNvSpPr/>
            <p:nvPr/>
          </p:nvSpPr>
          <p:spPr>
            <a:xfrm>
              <a:off x="5709735" y="2794753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lnTo>
                    <a:pt x="225" y="310"/>
                  </a:lnTo>
                  <a:cubicBezTo>
                    <a:pt x="421" y="310"/>
                    <a:pt x="42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7"/>
            <p:cNvSpPr/>
            <p:nvPr/>
          </p:nvSpPr>
          <p:spPr>
            <a:xfrm>
              <a:off x="5746988" y="282891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5"/>
                    <a:pt x="77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5702213" y="2859350"/>
              <a:ext cx="37430" cy="27431"/>
            </a:xfrm>
            <a:custGeom>
              <a:avLst/>
              <a:gdLst/>
              <a:ahLst/>
              <a:cxnLst/>
              <a:rect l="l" t="t" r="r" b="b"/>
              <a:pathLst>
                <a:path w="423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6" y="310"/>
                  </a:lnTo>
                  <a:cubicBezTo>
                    <a:pt x="422" y="310"/>
                    <a:pt x="422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7"/>
            <p:cNvSpPr/>
            <p:nvPr/>
          </p:nvSpPr>
          <p:spPr>
            <a:xfrm>
              <a:off x="5789197" y="2971200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7"/>
            <p:cNvSpPr/>
            <p:nvPr/>
          </p:nvSpPr>
          <p:spPr>
            <a:xfrm>
              <a:off x="5714425" y="2939875"/>
              <a:ext cx="40350" cy="30351"/>
            </a:xfrm>
            <a:custGeom>
              <a:avLst/>
              <a:gdLst/>
              <a:ahLst/>
              <a:cxnLst/>
              <a:rect l="l" t="t" r="r" b="b"/>
              <a:pathLst>
                <a:path w="456" h="343" extrusionOk="0">
                  <a:moveTo>
                    <a:pt x="242" y="1"/>
                  </a:moveTo>
                  <a:cubicBezTo>
                    <a:pt x="209" y="1"/>
                    <a:pt x="175" y="14"/>
                    <a:pt x="144" y="45"/>
                  </a:cubicBezTo>
                  <a:lnTo>
                    <a:pt x="116" y="73"/>
                  </a:lnTo>
                  <a:lnTo>
                    <a:pt x="88" y="102"/>
                  </a:lnTo>
                  <a:cubicBezTo>
                    <a:pt x="1" y="189"/>
                    <a:pt x="99" y="343"/>
                    <a:pt x="213" y="343"/>
                  </a:cubicBezTo>
                  <a:cubicBezTo>
                    <a:pt x="246" y="343"/>
                    <a:pt x="280" y="330"/>
                    <a:pt x="312" y="298"/>
                  </a:cubicBezTo>
                  <a:lnTo>
                    <a:pt x="368" y="270"/>
                  </a:lnTo>
                  <a:cubicBezTo>
                    <a:pt x="456" y="161"/>
                    <a:pt x="356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5" name="Google Shape;2885;p47"/>
          <p:cNvGrpSpPr/>
          <p:nvPr/>
        </p:nvGrpSpPr>
        <p:grpSpPr>
          <a:xfrm flipH="1">
            <a:off x="8038755" y="3987551"/>
            <a:ext cx="647848" cy="1163774"/>
            <a:chOff x="3780380" y="486447"/>
            <a:chExt cx="647848" cy="1163774"/>
          </a:xfrm>
        </p:grpSpPr>
        <p:sp>
          <p:nvSpPr>
            <p:cNvPr id="2886" name="Google Shape;2886;p47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7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7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7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7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6" name="Google Shape;2916;p47"/>
          <p:cNvSpPr txBox="1">
            <a:spLocks noGrp="1"/>
          </p:cNvSpPr>
          <p:nvPr>
            <p:ph type="title"/>
          </p:nvPr>
        </p:nvSpPr>
        <p:spPr>
          <a:xfrm>
            <a:off x="374167" y="1308085"/>
            <a:ext cx="542113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dirty="0">
                <a:solidFill>
                  <a:srgbClr val="494949"/>
                </a:solidFill>
              </a:rPr>
              <a:t>Try again</a:t>
            </a:r>
            <a:r>
              <a:rPr kumimoji="0" lang="en" sz="1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!</a:t>
            </a:r>
            <a:endParaRPr dirty="0"/>
          </a:p>
        </p:txBody>
      </p:sp>
      <p:grpSp>
        <p:nvGrpSpPr>
          <p:cNvPr id="2919" name="Google Shape;2919;p47"/>
          <p:cNvGrpSpPr/>
          <p:nvPr/>
        </p:nvGrpSpPr>
        <p:grpSpPr>
          <a:xfrm>
            <a:off x="6759429" y="2355649"/>
            <a:ext cx="1946698" cy="1852402"/>
            <a:chOff x="1202750" y="29375"/>
            <a:chExt cx="4621790" cy="4397915"/>
          </a:xfrm>
        </p:grpSpPr>
        <p:sp>
          <p:nvSpPr>
            <p:cNvPr id="2920" name="Google Shape;2920;p47"/>
            <p:cNvSpPr/>
            <p:nvPr/>
          </p:nvSpPr>
          <p:spPr>
            <a:xfrm>
              <a:off x="2978061" y="2473102"/>
              <a:ext cx="1575073" cy="1815468"/>
            </a:xfrm>
            <a:custGeom>
              <a:avLst/>
              <a:gdLst/>
              <a:ahLst/>
              <a:cxnLst/>
              <a:rect l="l" t="t" r="r" b="b"/>
              <a:pathLst>
                <a:path w="26503" h="30548" extrusionOk="0">
                  <a:moveTo>
                    <a:pt x="13485" y="1"/>
                  </a:moveTo>
                  <a:cubicBezTo>
                    <a:pt x="13451" y="1"/>
                    <a:pt x="13420" y="6"/>
                    <a:pt x="13392" y="15"/>
                  </a:cubicBezTo>
                  <a:cubicBezTo>
                    <a:pt x="13392" y="15"/>
                    <a:pt x="4464" y="7988"/>
                    <a:pt x="2415" y="11077"/>
                  </a:cubicBezTo>
                  <a:cubicBezTo>
                    <a:pt x="337" y="14165"/>
                    <a:pt x="0" y="17478"/>
                    <a:pt x="983" y="20426"/>
                  </a:cubicBezTo>
                  <a:cubicBezTo>
                    <a:pt x="1968" y="23326"/>
                    <a:pt x="7114" y="30547"/>
                    <a:pt x="14054" y="30547"/>
                  </a:cubicBezTo>
                  <a:cubicBezTo>
                    <a:pt x="14235" y="30547"/>
                    <a:pt x="14416" y="30542"/>
                    <a:pt x="14599" y="30532"/>
                  </a:cubicBezTo>
                  <a:cubicBezTo>
                    <a:pt x="21842" y="30111"/>
                    <a:pt x="24453" y="28792"/>
                    <a:pt x="25492" y="26125"/>
                  </a:cubicBezTo>
                  <a:cubicBezTo>
                    <a:pt x="26503" y="23458"/>
                    <a:pt x="24481" y="18516"/>
                    <a:pt x="23527" y="15990"/>
                  </a:cubicBezTo>
                  <a:cubicBezTo>
                    <a:pt x="22572" y="13463"/>
                    <a:pt x="18305" y="4507"/>
                    <a:pt x="18305" y="4507"/>
                  </a:cubicBezTo>
                  <a:cubicBezTo>
                    <a:pt x="18305" y="4507"/>
                    <a:pt x="14537" y="1"/>
                    <a:pt x="13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2968018" y="3420010"/>
              <a:ext cx="1661841" cy="1007279"/>
            </a:xfrm>
            <a:custGeom>
              <a:avLst/>
              <a:gdLst/>
              <a:ahLst/>
              <a:cxnLst/>
              <a:rect l="l" t="t" r="r" b="b"/>
              <a:pathLst>
                <a:path w="27963" h="16949" extrusionOk="0">
                  <a:moveTo>
                    <a:pt x="703" y="1"/>
                  </a:moveTo>
                  <a:cubicBezTo>
                    <a:pt x="703" y="1"/>
                    <a:pt x="1" y="3005"/>
                    <a:pt x="1012" y="6261"/>
                  </a:cubicBezTo>
                  <a:cubicBezTo>
                    <a:pt x="1461" y="7721"/>
                    <a:pt x="2050" y="9125"/>
                    <a:pt x="2864" y="10416"/>
                  </a:cubicBezTo>
                  <a:cubicBezTo>
                    <a:pt x="4605" y="13112"/>
                    <a:pt x="7974" y="15301"/>
                    <a:pt x="11034" y="16172"/>
                  </a:cubicBezTo>
                  <a:cubicBezTo>
                    <a:pt x="12829" y="16692"/>
                    <a:pt x="14555" y="16949"/>
                    <a:pt x="16315" y="16949"/>
                  </a:cubicBezTo>
                  <a:cubicBezTo>
                    <a:pt x="17308" y="16949"/>
                    <a:pt x="18311" y="16867"/>
                    <a:pt x="19344" y="16705"/>
                  </a:cubicBezTo>
                  <a:cubicBezTo>
                    <a:pt x="21366" y="16424"/>
                    <a:pt x="23949" y="15863"/>
                    <a:pt x="25408" y="14291"/>
                  </a:cubicBezTo>
                  <a:cubicBezTo>
                    <a:pt x="27963" y="11455"/>
                    <a:pt x="25072" y="3849"/>
                    <a:pt x="25071" y="3847"/>
                  </a:cubicBezTo>
                  <a:lnTo>
                    <a:pt x="25071" y="3847"/>
                  </a:lnTo>
                  <a:cubicBezTo>
                    <a:pt x="25072" y="3848"/>
                    <a:pt x="25998" y="6851"/>
                    <a:pt x="25577" y="8732"/>
                  </a:cubicBezTo>
                  <a:cubicBezTo>
                    <a:pt x="25296" y="10051"/>
                    <a:pt x="24847" y="11427"/>
                    <a:pt x="21029" y="13112"/>
                  </a:cubicBezTo>
                  <a:cubicBezTo>
                    <a:pt x="19884" y="13616"/>
                    <a:pt x="18488" y="13882"/>
                    <a:pt x="16959" y="13882"/>
                  </a:cubicBezTo>
                  <a:cubicBezTo>
                    <a:pt x="13385" y="13882"/>
                    <a:pt x="9087" y="12433"/>
                    <a:pt x="5588" y="9209"/>
                  </a:cubicBezTo>
                  <a:cubicBezTo>
                    <a:pt x="590" y="4605"/>
                    <a:pt x="731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3658780" y="3846722"/>
              <a:ext cx="333759" cy="296912"/>
            </a:xfrm>
            <a:custGeom>
              <a:avLst/>
              <a:gdLst/>
              <a:ahLst/>
              <a:cxnLst/>
              <a:rect l="l" t="t" r="r" b="b"/>
              <a:pathLst>
                <a:path w="5616" h="4996" extrusionOk="0">
                  <a:moveTo>
                    <a:pt x="2788" y="0"/>
                  </a:moveTo>
                  <a:cubicBezTo>
                    <a:pt x="1610" y="0"/>
                    <a:pt x="575" y="785"/>
                    <a:pt x="310" y="1945"/>
                  </a:cubicBezTo>
                  <a:cubicBezTo>
                    <a:pt x="1" y="3264"/>
                    <a:pt x="871" y="4612"/>
                    <a:pt x="2247" y="4921"/>
                  </a:cubicBezTo>
                  <a:cubicBezTo>
                    <a:pt x="2456" y="4971"/>
                    <a:pt x="2664" y="4995"/>
                    <a:pt x="2868" y="4995"/>
                  </a:cubicBezTo>
                  <a:cubicBezTo>
                    <a:pt x="4029" y="4995"/>
                    <a:pt x="5044" y="4214"/>
                    <a:pt x="5307" y="3068"/>
                  </a:cubicBezTo>
                  <a:cubicBezTo>
                    <a:pt x="5616" y="1720"/>
                    <a:pt x="4745" y="373"/>
                    <a:pt x="3370" y="64"/>
                  </a:cubicBezTo>
                  <a:cubicBezTo>
                    <a:pt x="3174" y="21"/>
                    <a:pt x="2979" y="0"/>
                    <a:pt x="2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4097615" y="3901755"/>
              <a:ext cx="141859" cy="126110"/>
            </a:xfrm>
            <a:custGeom>
              <a:avLst/>
              <a:gdLst/>
              <a:ahLst/>
              <a:cxnLst/>
              <a:rect l="l" t="t" r="r" b="b"/>
              <a:pathLst>
                <a:path w="2387" h="2122" extrusionOk="0">
                  <a:moveTo>
                    <a:pt x="1184" y="1"/>
                  </a:moveTo>
                  <a:cubicBezTo>
                    <a:pt x="963" y="1"/>
                    <a:pt x="744" y="68"/>
                    <a:pt x="562" y="205"/>
                  </a:cubicBezTo>
                  <a:cubicBezTo>
                    <a:pt x="85" y="570"/>
                    <a:pt x="0" y="1243"/>
                    <a:pt x="337" y="1693"/>
                  </a:cubicBezTo>
                  <a:cubicBezTo>
                    <a:pt x="554" y="1976"/>
                    <a:pt x="880" y="2121"/>
                    <a:pt x="1204" y="2121"/>
                  </a:cubicBezTo>
                  <a:cubicBezTo>
                    <a:pt x="1424" y="2121"/>
                    <a:pt x="1643" y="2054"/>
                    <a:pt x="1825" y="1917"/>
                  </a:cubicBezTo>
                  <a:cubicBezTo>
                    <a:pt x="2302" y="1552"/>
                    <a:pt x="2387" y="879"/>
                    <a:pt x="2050" y="429"/>
                  </a:cubicBezTo>
                  <a:cubicBezTo>
                    <a:pt x="1833" y="146"/>
                    <a:pt x="1507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195280" y="2602424"/>
              <a:ext cx="553650" cy="1019997"/>
            </a:xfrm>
            <a:custGeom>
              <a:avLst/>
              <a:gdLst/>
              <a:ahLst/>
              <a:cxnLst/>
              <a:rect l="l" t="t" r="r" b="b"/>
              <a:pathLst>
                <a:path w="9316" h="17163" extrusionOk="0">
                  <a:moveTo>
                    <a:pt x="9316" y="1"/>
                  </a:moveTo>
                  <a:cubicBezTo>
                    <a:pt x="9316" y="1"/>
                    <a:pt x="9314" y="12"/>
                    <a:pt x="9312" y="33"/>
                  </a:cubicBezTo>
                  <a:lnTo>
                    <a:pt x="9312" y="33"/>
                  </a:lnTo>
                  <a:cubicBezTo>
                    <a:pt x="9314" y="31"/>
                    <a:pt x="9316" y="29"/>
                    <a:pt x="9316" y="29"/>
                  </a:cubicBezTo>
                  <a:lnTo>
                    <a:pt x="9316" y="1"/>
                  </a:lnTo>
                  <a:close/>
                  <a:moveTo>
                    <a:pt x="9312" y="33"/>
                  </a:moveTo>
                  <a:cubicBezTo>
                    <a:pt x="9093" y="271"/>
                    <a:pt x="0" y="10188"/>
                    <a:pt x="416" y="14459"/>
                  </a:cubicBezTo>
                  <a:cubicBezTo>
                    <a:pt x="568" y="16116"/>
                    <a:pt x="1423" y="17162"/>
                    <a:pt x="2575" y="17162"/>
                  </a:cubicBezTo>
                  <a:cubicBezTo>
                    <a:pt x="3336" y="17162"/>
                    <a:pt x="4228" y="16705"/>
                    <a:pt x="5133" y="15667"/>
                  </a:cubicBezTo>
                  <a:cubicBezTo>
                    <a:pt x="7694" y="12751"/>
                    <a:pt x="9224" y="739"/>
                    <a:pt x="9312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3637087" y="2683427"/>
              <a:ext cx="373815" cy="1078714"/>
            </a:xfrm>
            <a:custGeom>
              <a:avLst/>
              <a:gdLst/>
              <a:ahLst/>
              <a:cxnLst/>
              <a:rect l="l" t="t" r="r" b="b"/>
              <a:pathLst>
                <a:path w="6290" h="18151" extrusionOk="0">
                  <a:moveTo>
                    <a:pt x="3536" y="1"/>
                  </a:moveTo>
                  <a:cubicBezTo>
                    <a:pt x="2914" y="1"/>
                    <a:pt x="2523" y="2053"/>
                    <a:pt x="1798" y="4927"/>
                  </a:cubicBezTo>
                  <a:cubicBezTo>
                    <a:pt x="787" y="8969"/>
                    <a:pt x="1" y="14107"/>
                    <a:pt x="1208" y="16297"/>
                  </a:cubicBezTo>
                  <a:cubicBezTo>
                    <a:pt x="1869" y="17467"/>
                    <a:pt x="2772" y="18151"/>
                    <a:pt x="3621" y="18151"/>
                  </a:cubicBezTo>
                  <a:cubicBezTo>
                    <a:pt x="4503" y="18151"/>
                    <a:pt x="5327" y="17411"/>
                    <a:pt x="5756" y="15707"/>
                  </a:cubicBezTo>
                  <a:cubicBezTo>
                    <a:pt x="6289" y="13574"/>
                    <a:pt x="5925" y="9306"/>
                    <a:pt x="5195" y="5657"/>
                  </a:cubicBezTo>
                  <a:cubicBezTo>
                    <a:pt x="4521" y="2288"/>
                    <a:pt x="4408" y="238"/>
                    <a:pt x="3622" y="14"/>
                  </a:cubicBezTo>
                  <a:cubicBezTo>
                    <a:pt x="3593" y="5"/>
                    <a:pt x="3565" y="1"/>
                    <a:pt x="3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4014175" y="2851081"/>
              <a:ext cx="363771" cy="926276"/>
            </a:xfrm>
            <a:custGeom>
              <a:avLst/>
              <a:gdLst/>
              <a:ahLst/>
              <a:cxnLst/>
              <a:rect l="l" t="t" r="r" b="b"/>
              <a:pathLst>
                <a:path w="6121" h="15586" extrusionOk="0">
                  <a:moveTo>
                    <a:pt x="253" y="0"/>
                  </a:moveTo>
                  <a:cubicBezTo>
                    <a:pt x="253" y="1"/>
                    <a:pt x="1" y="11988"/>
                    <a:pt x="3061" y="14824"/>
                  </a:cubicBezTo>
                  <a:cubicBezTo>
                    <a:pt x="3607" y="15346"/>
                    <a:pt x="4110" y="15585"/>
                    <a:pt x="4531" y="15585"/>
                  </a:cubicBezTo>
                  <a:cubicBezTo>
                    <a:pt x="5580" y="15585"/>
                    <a:pt x="6121" y="14096"/>
                    <a:pt x="5559" y="11792"/>
                  </a:cubicBezTo>
                  <a:cubicBezTo>
                    <a:pt x="4380" y="6991"/>
                    <a:pt x="254" y="1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032321" y="3707774"/>
              <a:ext cx="38511" cy="27041"/>
            </a:xfrm>
            <a:custGeom>
              <a:avLst/>
              <a:gdLst/>
              <a:ahLst/>
              <a:cxnLst/>
              <a:rect l="l" t="t" r="r" b="b"/>
              <a:pathLst>
                <a:path w="648" h="455" extrusionOk="0">
                  <a:moveTo>
                    <a:pt x="306" y="0"/>
                  </a:moveTo>
                  <a:cubicBezTo>
                    <a:pt x="265" y="0"/>
                    <a:pt x="223" y="13"/>
                    <a:pt x="182" y="44"/>
                  </a:cubicBezTo>
                  <a:cubicBezTo>
                    <a:pt x="0" y="203"/>
                    <a:pt x="150" y="454"/>
                    <a:pt x="333" y="454"/>
                  </a:cubicBezTo>
                  <a:cubicBezTo>
                    <a:pt x="376" y="454"/>
                    <a:pt x="420" y="441"/>
                    <a:pt x="463" y="409"/>
                  </a:cubicBezTo>
                  <a:cubicBezTo>
                    <a:pt x="647" y="270"/>
                    <a:pt x="492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3077489" y="3801971"/>
              <a:ext cx="60797" cy="48733"/>
            </a:xfrm>
            <a:custGeom>
              <a:avLst/>
              <a:gdLst/>
              <a:ahLst/>
              <a:cxnLst/>
              <a:rect l="l" t="t" r="r" b="b"/>
              <a:pathLst>
                <a:path w="1023" h="820" extrusionOk="0">
                  <a:moveTo>
                    <a:pt x="523" y="0"/>
                  </a:moveTo>
                  <a:cubicBezTo>
                    <a:pt x="1" y="0"/>
                    <a:pt x="1" y="819"/>
                    <a:pt x="523" y="819"/>
                  </a:cubicBezTo>
                  <a:cubicBezTo>
                    <a:pt x="539" y="819"/>
                    <a:pt x="556" y="819"/>
                    <a:pt x="573" y="817"/>
                  </a:cubicBezTo>
                  <a:cubicBezTo>
                    <a:pt x="994" y="733"/>
                    <a:pt x="1022" y="87"/>
                    <a:pt x="573" y="3"/>
                  </a:cubicBezTo>
                  <a:cubicBezTo>
                    <a:pt x="556" y="1"/>
                    <a:pt x="539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3153263" y="3931827"/>
              <a:ext cx="55448" cy="49981"/>
            </a:xfrm>
            <a:custGeom>
              <a:avLst/>
              <a:gdLst/>
              <a:ahLst/>
              <a:cxnLst/>
              <a:rect l="l" t="t" r="r" b="b"/>
              <a:pathLst>
                <a:path w="933" h="841" extrusionOk="0">
                  <a:moveTo>
                    <a:pt x="443" y="0"/>
                  </a:moveTo>
                  <a:cubicBezTo>
                    <a:pt x="379" y="0"/>
                    <a:pt x="314" y="19"/>
                    <a:pt x="253" y="64"/>
                  </a:cubicBezTo>
                  <a:cubicBezTo>
                    <a:pt x="0" y="260"/>
                    <a:pt x="0" y="569"/>
                    <a:pt x="225" y="766"/>
                  </a:cubicBezTo>
                  <a:cubicBezTo>
                    <a:pt x="277" y="818"/>
                    <a:pt x="338" y="841"/>
                    <a:pt x="399" y="841"/>
                  </a:cubicBezTo>
                  <a:cubicBezTo>
                    <a:pt x="532" y="841"/>
                    <a:pt x="663" y="732"/>
                    <a:pt x="702" y="597"/>
                  </a:cubicBezTo>
                  <a:cubicBezTo>
                    <a:pt x="702" y="569"/>
                    <a:pt x="702" y="569"/>
                    <a:pt x="730" y="541"/>
                  </a:cubicBezTo>
                  <a:cubicBezTo>
                    <a:pt x="933" y="316"/>
                    <a:pt x="702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3224223" y="403113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31" y="1"/>
                  </a:moveTo>
                  <a:cubicBezTo>
                    <a:pt x="635" y="1"/>
                    <a:pt x="534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3"/>
                    <a:pt x="1052" y="919"/>
                  </a:cubicBezTo>
                  <a:cubicBezTo>
                    <a:pt x="1463" y="600"/>
                    <a:pt x="1149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3365133" y="4137338"/>
              <a:ext cx="51764" cy="37025"/>
            </a:xfrm>
            <a:custGeom>
              <a:avLst/>
              <a:gdLst/>
              <a:ahLst/>
              <a:cxnLst/>
              <a:rect l="l" t="t" r="r" b="b"/>
              <a:pathLst>
                <a:path w="871" h="623" extrusionOk="0">
                  <a:moveTo>
                    <a:pt x="423" y="0"/>
                  </a:moveTo>
                  <a:cubicBezTo>
                    <a:pt x="367" y="0"/>
                    <a:pt x="309" y="18"/>
                    <a:pt x="253" y="59"/>
                  </a:cubicBezTo>
                  <a:cubicBezTo>
                    <a:pt x="1" y="266"/>
                    <a:pt x="199" y="623"/>
                    <a:pt x="449" y="623"/>
                  </a:cubicBezTo>
                  <a:cubicBezTo>
                    <a:pt x="504" y="623"/>
                    <a:pt x="562" y="605"/>
                    <a:pt x="618" y="564"/>
                  </a:cubicBezTo>
                  <a:cubicBezTo>
                    <a:pt x="871" y="358"/>
                    <a:pt x="67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3464679" y="4200869"/>
              <a:ext cx="94553" cy="66621"/>
            </a:xfrm>
            <a:custGeom>
              <a:avLst/>
              <a:gdLst/>
              <a:ahLst/>
              <a:cxnLst/>
              <a:rect l="l" t="t" r="r" b="b"/>
              <a:pathLst>
                <a:path w="1591" h="1121" extrusionOk="0">
                  <a:moveTo>
                    <a:pt x="776" y="1"/>
                  </a:moveTo>
                  <a:cubicBezTo>
                    <a:pt x="672" y="1"/>
                    <a:pt x="564" y="35"/>
                    <a:pt x="459" y="113"/>
                  </a:cubicBezTo>
                  <a:cubicBezTo>
                    <a:pt x="0" y="457"/>
                    <a:pt x="367" y="1121"/>
                    <a:pt x="823" y="1121"/>
                  </a:cubicBezTo>
                  <a:cubicBezTo>
                    <a:pt x="925" y="1121"/>
                    <a:pt x="1031" y="1088"/>
                    <a:pt x="1133" y="1011"/>
                  </a:cubicBezTo>
                  <a:cubicBezTo>
                    <a:pt x="1590" y="646"/>
                    <a:pt x="122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3634413" y="4264579"/>
              <a:ext cx="57172" cy="39521"/>
            </a:xfrm>
            <a:custGeom>
              <a:avLst/>
              <a:gdLst/>
              <a:ahLst/>
              <a:cxnLst/>
              <a:rect l="l" t="t" r="r" b="b"/>
              <a:pathLst>
                <a:path w="962" h="665" extrusionOk="0">
                  <a:moveTo>
                    <a:pt x="486" y="0"/>
                  </a:moveTo>
                  <a:cubicBezTo>
                    <a:pt x="417" y="0"/>
                    <a:pt x="343" y="24"/>
                    <a:pt x="270" y="80"/>
                  </a:cubicBezTo>
                  <a:cubicBezTo>
                    <a:pt x="1" y="282"/>
                    <a:pt x="199" y="665"/>
                    <a:pt x="476" y="665"/>
                  </a:cubicBezTo>
                  <a:cubicBezTo>
                    <a:pt x="545" y="665"/>
                    <a:pt x="619" y="641"/>
                    <a:pt x="691" y="585"/>
                  </a:cubicBezTo>
                  <a:cubicBezTo>
                    <a:pt x="961" y="383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3735564" y="4291382"/>
              <a:ext cx="60916" cy="43265"/>
            </a:xfrm>
            <a:custGeom>
              <a:avLst/>
              <a:gdLst/>
              <a:ahLst/>
              <a:cxnLst/>
              <a:rect l="l" t="t" r="r" b="b"/>
              <a:pathLst>
                <a:path w="1025" h="728" extrusionOk="0">
                  <a:moveTo>
                    <a:pt x="441" y="1"/>
                  </a:moveTo>
                  <a:cubicBezTo>
                    <a:pt x="381" y="1"/>
                    <a:pt x="319" y="17"/>
                    <a:pt x="253" y="50"/>
                  </a:cubicBezTo>
                  <a:cubicBezTo>
                    <a:pt x="112" y="134"/>
                    <a:pt x="0" y="274"/>
                    <a:pt x="56" y="471"/>
                  </a:cubicBezTo>
                  <a:cubicBezTo>
                    <a:pt x="108" y="599"/>
                    <a:pt x="229" y="727"/>
                    <a:pt x="378" y="727"/>
                  </a:cubicBezTo>
                  <a:cubicBezTo>
                    <a:pt x="392" y="727"/>
                    <a:pt x="407" y="726"/>
                    <a:pt x="421" y="724"/>
                  </a:cubicBezTo>
                  <a:cubicBezTo>
                    <a:pt x="421" y="724"/>
                    <a:pt x="393" y="724"/>
                    <a:pt x="365" y="695"/>
                  </a:cubicBezTo>
                  <a:lnTo>
                    <a:pt x="365" y="695"/>
                  </a:lnTo>
                  <a:cubicBezTo>
                    <a:pt x="412" y="717"/>
                    <a:pt x="458" y="727"/>
                    <a:pt x="502" y="727"/>
                  </a:cubicBezTo>
                  <a:cubicBezTo>
                    <a:pt x="805" y="727"/>
                    <a:pt x="1024" y="277"/>
                    <a:pt x="730" y="106"/>
                  </a:cubicBezTo>
                  <a:lnTo>
                    <a:pt x="702" y="106"/>
                  </a:lnTo>
                  <a:cubicBezTo>
                    <a:pt x="617" y="38"/>
                    <a:pt x="532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3859417" y="4301307"/>
              <a:ext cx="84034" cy="58717"/>
            </a:xfrm>
            <a:custGeom>
              <a:avLst/>
              <a:gdLst/>
              <a:ahLst/>
              <a:cxnLst/>
              <a:rect l="l" t="t" r="r" b="b"/>
              <a:pathLst>
                <a:path w="1414" h="988" extrusionOk="0">
                  <a:moveTo>
                    <a:pt x="705" y="0"/>
                  </a:moveTo>
                  <a:cubicBezTo>
                    <a:pt x="611" y="0"/>
                    <a:pt x="511" y="32"/>
                    <a:pt x="415" y="107"/>
                  </a:cubicBezTo>
                  <a:cubicBezTo>
                    <a:pt x="1" y="406"/>
                    <a:pt x="322" y="988"/>
                    <a:pt x="729" y="988"/>
                  </a:cubicBezTo>
                  <a:cubicBezTo>
                    <a:pt x="819" y="988"/>
                    <a:pt x="913" y="959"/>
                    <a:pt x="1004" y="893"/>
                  </a:cubicBezTo>
                  <a:cubicBezTo>
                    <a:pt x="1413" y="575"/>
                    <a:pt x="1105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3990284" y="4311767"/>
              <a:ext cx="66502" cy="45999"/>
            </a:xfrm>
            <a:custGeom>
              <a:avLst/>
              <a:gdLst/>
              <a:ahLst/>
              <a:cxnLst/>
              <a:rect l="l" t="t" r="r" b="b"/>
              <a:pathLst>
                <a:path w="1119" h="774" extrusionOk="0">
                  <a:moveTo>
                    <a:pt x="531" y="0"/>
                  </a:moveTo>
                  <a:cubicBezTo>
                    <a:pt x="461" y="0"/>
                    <a:pt x="388" y="22"/>
                    <a:pt x="318" y="72"/>
                  </a:cubicBezTo>
                  <a:cubicBezTo>
                    <a:pt x="0" y="322"/>
                    <a:pt x="252" y="774"/>
                    <a:pt x="568" y="774"/>
                  </a:cubicBezTo>
                  <a:cubicBezTo>
                    <a:pt x="642" y="774"/>
                    <a:pt x="721" y="748"/>
                    <a:pt x="796" y="689"/>
                  </a:cubicBezTo>
                  <a:cubicBezTo>
                    <a:pt x="1119" y="459"/>
                    <a:pt x="854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4109264" y="4307191"/>
              <a:ext cx="73396" cy="50872"/>
            </a:xfrm>
            <a:custGeom>
              <a:avLst/>
              <a:gdLst/>
              <a:ahLst/>
              <a:cxnLst/>
              <a:rect l="l" t="t" r="r" b="b"/>
              <a:pathLst>
                <a:path w="1235" h="856" extrusionOk="0">
                  <a:moveTo>
                    <a:pt x="622" y="1"/>
                  </a:moveTo>
                  <a:cubicBezTo>
                    <a:pt x="539" y="1"/>
                    <a:pt x="452" y="28"/>
                    <a:pt x="366" y="93"/>
                  </a:cubicBezTo>
                  <a:cubicBezTo>
                    <a:pt x="0" y="344"/>
                    <a:pt x="286" y="856"/>
                    <a:pt x="632" y="856"/>
                  </a:cubicBezTo>
                  <a:cubicBezTo>
                    <a:pt x="711" y="856"/>
                    <a:pt x="793" y="829"/>
                    <a:pt x="871" y="766"/>
                  </a:cubicBezTo>
                  <a:cubicBezTo>
                    <a:pt x="1235" y="494"/>
                    <a:pt x="973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4249223" y="4266124"/>
              <a:ext cx="70722" cy="48733"/>
            </a:xfrm>
            <a:custGeom>
              <a:avLst/>
              <a:gdLst/>
              <a:ahLst/>
              <a:cxnLst/>
              <a:rect l="l" t="t" r="r" b="b"/>
              <a:pathLst>
                <a:path w="1190" h="820" extrusionOk="0">
                  <a:moveTo>
                    <a:pt x="577" y="0"/>
                  </a:moveTo>
                  <a:cubicBezTo>
                    <a:pt x="500" y="0"/>
                    <a:pt x="419" y="25"/>
                    <a:pt x="341" y="82"/>
                  </a:cubicBezTo>
                  <a:cubicBezTo>
                    <a:pt x="1" y="331"/>
                    <a:pt x="266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90" y="476"/>
                    <a:pt x="917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4361190" y="4193916"/>
              <a:ext cx="73574" cy="52358"/>
            </a:xfrm>
            <a:custGeom>
              <a:avLst/>
              <a:gdLst/>
              <a:ahLst/>
              <a:cxnLst/>
              <a:rect l="l" t="t" r="r" b="b"/>
              <a:pathLst>
                <a:path w="1238" h="881" extrusionOk="0">
                  <a:moveTo>
                    <a:pt x="615" y="0"/>
                  </a:moveTo>
                  <a:cubicBezTo>
                    <a:pt x="535" y="0"/>
                    <a:pt x="449" y="27"/>
                    <a:pt x="366" y="90"/>
                  </a:cubicBezTo>
                  <a:cubicBezTo>
                    <a:pt x="0" y="364"/>
                    <a:pt x="286" y="881"/>
                    <a:pt x="633" y="881"/>
                  </a:cubicBezTo>
                  <a:cubicBezTo>
                    <a:pt x="711" y="881"/>
                    <a:pt x="793" y="854"/>
                    <a:pt x="871" y="791"/>
                  </a:cubicBezTo>
                  <a:cubicBezTo>
                    <a:pt x="1237" y="517"/>
                    <a:pt x="970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4458894" y="4106196"/>
              <a:ext cx="41363" cy="38808"/>
            </a:xfrm>
            <a:custGeom>
              <a:avLst/>
              <a:gdLst/>
              <a:ahLst/>
              <a:cxnLst/>
              <a:rect l="l" t="t" r="r" b="b"/>
              <a:pathLst>
                <a:path w="696" h="653" extrusionOk="0">
                  <a:moveTo>
                    <a:pt x="310" y="0"/>
                  </a:moveTo>
                  <a:cubicBezTo>
                    <a:pt x="154" y="0"/>
                    <a:pt x="1" y="103"/>
                    <a:pt x="14" y="330"/>
                  </a:cubicBezTo>
                  <a:lnTo>
                    <a:pt x="14" y="386"/>
                  </a:lnTo>
                  <a:cubicBezTo>
                    <a:pt x="29" y="559"/>
                    <a:pt x="177" y="653"/>
                    <a:pt x="323" y="653"/>
                  </a:cubicBezTo>
                  <a:cubicBezTo>
                    <a:pt x="439" y="653"/>
                    <a:pt x="554" y="594"/>
                    <a:pt x="603" y="471"/>
                  </a:cubicBezTo>
                  <a:cubicBezTo>
                    <a:pt x="603" y="443"/>
                    <a:pt x="603" y="443"/>
                    <a:pt x="603" y="414"/>
                  </a:cubicBezTo>
                  <a:cubicBezTo>
                    <a:pt x="696" y="152"/>
                    <a:pt x="500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4491700" y="4021448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185" y="1"/>
                  </a:moveTo>
                  <a:cubicBezTo>
                    <a:pt x="90" y="1"/>
                    <a:pt x="0" y="97"/>
                    <a:pt x="23" y="212"/>
                  </a:cubicBezTo>
                  <a:cubicBezTo>
                    <a:pt x="23" y="212"/>
                    <a:pt x="23" y="212"/>
                    <a:pt x="23" y="240"/>
                  </a:cubicBezTo>
                  <a:cubicBezTo>
                    <a:pt x="42" y="335"/>
                    <a:pt x="113" y="405"/>
                    <a:pt x="200" y="405"/>
                  </a:cubicBezTo>
                  <a:cubicBezTo>
                    <a:pt x="241" y="405"/>
                    <a:pt x="287" y="389"/>
                    <a:pt x="332" y="352"/>
                  </a:cubicBezTo>
                  <a:cubicBezTo>
                    <a:pt x="444" y="268"/>
                    <a:pt x="416" y="100"/>
                    <a:pt x="276" y="44"/>
                  </a:cubicBezTo>
                  <a:lnTo>
                    <a:pt x="248" y="16"/>
                  </a:lnTo>
                  <a:cubicBezTo>
                    <a:pt x="227" y="5"/>
                    <a:pt x="206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3915758" y="1859303"/>
              <a:ext cx="1897124" cy="1599915"/>
            </a:xfrm>
            <a:custGeom>
              <a:avLst/>
              <a:gdLst/>
              <a:ahLst/>
              <a:cxnLst/>
              <a:rect l="l" t="t" r="r" b="b"/>
              <a:pathLst>
                <a:path w="31922" h="26921" extrusionOk="0">
                  <a:moveTo>
                    <a:pt x="17833" y="0"/>
                  </a:moveTo>
                  <a:cubicBezTo>
                    <a:pt x="16667" y="0"/>
                    <a:pt x="15450" y="193"/>
                    <a:pt x="14206" y="601"/>
                  </a:cubicBezTo>
                  <a:cubicBezTo>
                    <a:pt x="10669" y="1724"/>
                    <a:pt x="562" y="8125"/>
                    <a:pt x="562" y="8125"/>
                  </a:cubicBezTo>
                  <a:cubicBezTo>
                    <a:pt x="0" y="8911"/>
                    <a:pt x="3538" y="14077"/>
                    <a:pt x="3538" y="14077"/>
                  </a:cubicBezTo>
                  <a:cubicBezTo>
                    <a:pt x="3538" y="14077"/>
                    <a:pt x="10977" y="20647"/>
                    <a:pt x="13139" y="22247"/>
                  </a:cubicBezTo>
                  <a:cubicBezTo>
                    <a:pt x="15222" y="23789"/>
                    <a:pt x="19182" y="26921"/>
                    <a:pt x="22030" y="26921"/>
                  </a:cubicBezTo>
                  <a:cubicBezTo>
                    <a:pt x="22137" y="26921"/>
                    <a:pt x="22243" y="26917"/>
                    <a:pt x="22348" y="26907"/>
                  </a:cubicBezTo>
                  <a:cubicBezTo>
                    <a:pt x="25211" y="26655"/>
                    <a:pt x="27205" y="24493"/>
                    <a:pt x="29563" y="17643"/>
                  </a:cubicBezTo>
                  <a:cubicBezTo>
                    <a:pt x="31921" y="10820"/>
                    <a:pt x="26166" y="3549"/>
                    <a:pt x="23583" y="1780"/>
                  </a:cubicBezTo>
                  <a:cubicBezTo>
                    <a:pt x="21916" y="639"/>
                    <a:pt x="19957" y="0"/>
                    <a:pt x="1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4891787" y="1868337"/>
              <a:ext cx="932754" cy="1663446"/>
            </a:xfrm>
            <a:custGeom>
              <a:avLst/>
              <a:gdLst/>
              <a:ahLst/>
              <a:cxnLst/>
              <a:rect l="l" t="t" r="r" b="b"/>
              <a:pathLst>
                <a:path w="15695" h="27990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9" y="0"/>
                    <a:pt x="7441" y="1123"/>
                    <a:pt x="10501" y="7187"/>
                  </a:cubicBezTo>
                  <a:cubicBezTo>
                    <a:pt x="13561" y="13251"/>
                    <a:pt x="12663" y="19905"/>
                    <a:pt x="9995" y="23106"/>
                  </a:cubicBezTo>
                  <a:cubicBezTo>
                    <a:pt x="7692" y="25899"/>
                    <a:pt x="6287" y="26297"/>
                    <a:pt x="5052" y="26297"/>
                  </a:cubicBezTo>
                  <a:cubicBezTo>
                    <a:pt x="4872" y="26297"/>
                    <a:pt x="4696" y="26289"/>
                    <a:pt x="4521" y="26278"/>
                  </a:cubicBezTo>
                  <a:cubicBezTo>
                    <a:pt x="2612" y="26166"/>
                    <a:pt x="2" y="24454"/>
                    <a:pt x="1" y="24453"/>
                  </a:cubicBezTo>
                  <a:lnTo>
                    <a:pt x="1" y="24453"/>
                  </a:lnTo>
                  <a:cubicBezTo>
                    <a:pt x="2" y="24454"/>
                    <a:pt x="4717" y="27990"/>
                    <a:pt x="8233" y="27990"/>
                  </a:cubicBezTo>
                  <a:cubicBezTo>
                    <a:pt x="8849" y="27990"/>
                    <a:pt x="9429" y="27881"/>
                    <a:pt x="9939" y="27626"/>
                  </a:cubicBezTo>
                  <a:cubicBezTo>
                    <a:pt x="11848" y="26699"/>
                    <a:pt x="13084" y="24341"/>
                    <a:pt x="13926" y="22488"/>
                  </a:cubicBezTo>
                  <a:cubicBezTo>
                    <a:pt x="15133" y="19849"/>
                    <a:pt x="15695" y="17238"/>
                    <a:pt x="15695" y="14346"/>
                  </a:cubicBezTo>
                  <a:cubicBezTo>
                    <a:pt x="15695" y="11146"/>
                    <a:pt x="14487" y="7300"/>
                    <a:pt x="12382" y="4913"/>
                  </a:cubicBezTo>
                  <a:cubicBezTo>
                    <a:pt x="11371" y="3762"/>
                    <a:pt x="10192" y="2808"/>
                    <a:pt x="8901" y="1965"/>
                  </a:cubicBezTo>
                  <a:cubicBezTo>
                    <a:pt x="6037" y="112"/>
                    <a:pt x="2949" y="0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5243854" y="2655733"/>
              <a:ext cx="307075" cy="305648"/>
            </a:xfrm>
            <a:custGeom>
              <a:avLst/>
              <a:gdLst/>
              <a:ahLst/>
              <a:cxnLst/>
              <a:rect l="l" t="t" r="r" b="b"/>
              <a:pathLst>
                <a:path w="5167" h="5143" extrusionOk="0">
                  <a:moveTo>
                    <a:pt x="2620" y="0"/>
                  </a:moveTo>
                  <a:cubicBezTo>
                    <a:pt x="1289" y="0"/>
                    <a:pt x="167" y="1049"/>
                    <a:pt x="85" y="2445"/>
                  </a:cubicBezTo>
                  <a:cubicBezTo>
                    <a:pt x="1" y="3849"/>
                    <a:pt x="1068" y="5056"/>
                    <a:pt x="2443" y="5140"/>
                  </a:cubicBezTo>
                  <a:cubicBezTo>
                    <a:pt x="2478" y="5141"/>
                    <a:pt x="2512" y="5142"/>
                    <a:pt x="2547" y="5142"/>
                  </a:cubicBezTo>
                  <a:cubicBezTo>
                    <a:pt x="3878" y="5142"/>
                    <a:pt x="5000" y="4093"/>
                    <a:pt x="5082" y="2698"/>
                  </a:cubicBezTo>
                  <a:cubicBezTo>
                    <a:pt x="5166" y="1294"/>
                    <a:pt x="4100" y="87"/>
                    <a:pt x="2724" y="2"/>
                  </a:cubicBezTo>
                  <a:cubicBezTo>
                    <a:pt x="2689" y="1"/>
                    <a:pt x="2655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5202133" y="3066220"/>
              <a:ext cx="143583" cy="127061"/>
            </a:xfrm>
            <a:custGeom>
              <a:avLst/>
              <a:gdLst/>
              <a:ahLst/>
              <a:cxnLst/>
              <a:rect l="l" t="t" r="r" b="b"/>
              <a:pathLst>
                <a:path w="2416" h="2138" extrusionOk="0">
                  <a:moveTo>
                    <a:pt x="1223" y="0"/>
                  </a:moveTo>
                  <a:cubicBezTo>
                    <a:pt x="995" y="0"/>
                    <a:pt x="761" y="74"/>
                    <a:pt x="562" y="226"/>
                  </a:cubicBezTo>
                  <a:cubicBezTo>
                    <a:pt x="85" y="591"/>
                    <a:pt x="1" y="1237"/>
                    <a:pt x="366" y="1714"/>
                  </a:cubicBezTo>
                  <a:cubicBezTo>
                    <a:pt x="562" y="1993"/>
                    <a:pt x="873" y="2137"/>
                    <a:pt x="1193" y="2137"/>
                  </a:cubicBezTo>
                  <a:cubicBezTo>
                    <a:pt x="1421" y="2137"/>
                    <a:pt x="1655" y="2063"/>
                    <a:pt x="1854" y="1911"/>
                  </a:cubicBezTo>
                  <a:cubicBezTo>
                    <a:pt x="2331" y="1574"/>
                    <a:pt x="2415" y="900"/>
                    <a:pt x="2050" y="423"/>
                  </a:cubicBezTo>
                  <a:cubicBezTo>
                    <a:pt x="1854" y="145"/>
                    <a:pt x="1543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4079251" y="2064992"/>
              <a:ext cx="1149614" cy="345585"/>
            </a:xfrm>
            <a:custGeom>
              <a:avLst/>
              <a:gdLst/>
              <a:ahLst/>
              <a:cxnLst/>
              <a:rect l="l" t="t" r="r" b="b"/>
              <a:pathLst>
                <a:path w="19344" h="5815" extrusionOk="0">
                  <a:moveTo>
                    <a:pt x="14685" y="0"/>
                  </a:moveTo>
                  <a:cubicBezTo>
                    <a:pt x="9677" y="0"/>
                    <a:pt x="1" y="4861"/>
                    <a:pt x="1" y="4861"/>
                  </a:cubicBezTo>
                  <a:cubicBezTo>
                    <a:pt x="1" y="4861"/>
                    <a:pt x="6102" y="5814"/>
                    <a:pt x="11039" y="5814"/>
                  </a:cubicBezTo>
                  <a:cubicBezTo>
                    <a:pt x="13190" y="5814"/>
                    <a:pt x="15120" y="5633"/>
                    <a:pt x="16228" y="5114"/>
                  </a:cubicBezTo>
                  <a:cubicBezTo>
                    <a:pt x="19344" y="3654"/>
                    <a:pt x="18923" y="1267"/>
                    <a:pt x="16340" y="257"/>
                  </a:cubicBezTo>
                  <a:cubicBezTo>
                    <a:pt x="15884" y="79"/>
                    <a:pt x="15322" y="0"/>
                    <a:pt x="14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4127628" y="2443863"/>
              <a:ext cx="1083647" cy="409116"/>
            </a:xfrm>
            <a:custGeom>
              <a:avLst/>
              <a:gdLst/>
              <a:ahLst/>
              <a:cxnLst/>
              <a:rect l="l" t="t" r="r" b="b"/>
              <a:pathLst>
                <a:path w="18234" h="6884" extrusionOk="0">
                  <a:moveTo>
                    <a:pt x="1863" y="1"/>
                  </a:moveTo>
                  <a:cubicBezTo>
                    <a:pt x="711" y="1"/>
                    <a:pt x="29" y="110"/>
                    <a:pt x="29" y="507"/>
                  </a:cubicBezTo>
                  <a:cubicBezTo>
                    <a:pt x="1" y="1321"/>
                    <a:pt x="1966" y="2023"/>
                    <a:pt x="5026" y="3595"/>
                  </a:cubicBezTo>
                  <a:cubicBezTo>
                    <a:pt x="8339" y="5280"/>
                    <a:pt x="12354" y="6796"/>
                    <a:pt x="14515" y="6880"/>
                  </a:cubicBezTo>
                  <a:cubicBezTo>
                    <a:pt x="14594" y="6883"/>
                    <a:pt x="14671" y="6884"/>
                    <a:pt x="14746" y="6884"/>
                  </a:cubicBezTo>
                  <a:cubicBezTo>
                    <a:pt x="17981" y="6884"/>
                    <a:pt x="18233" y="4562"/>
                    <a:pt x="16340" y="2669"/>
                  </a:cubicBezTo>
                  <a:cubicBezTo>
                    <a:pt x="14571" y="928"/>
                    <a:pt x="9434" y="255"/>
                    <a:pt x="5251" y="114"/>
                  </a:cubicBezTo>
                  <a:cubicBezTo>
                    <a:pt x="3909" y="65"/>
                    <a:pt x="2747" y="1"/>
                    <a:pt x="1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4241081" y="2690856"/>
              <a:ext cx="849136" cy="546043"/>
            </a:xfrm>
            <a:custGeom>
              <a:avLst/>
              <a:gdLst/>
              <a:ahLst/>
              <a:cxnLst/>
              <a:rect l="l" t="t" r="r" b="b"/>
              <a:pathLst>
                <a:path w="14288" h="9188" extrusionOk="0">
                  <a:moveTo>
                    <a:pt x="1" y="1"/>
                  </a:moveTo>
                  <a:cubicBezTo>
                    <a:pt x="1" y="1"/>
                    <a:pt x="5616" y="5897"/>
                    <a:pt x="9883" y="8339"/>
                  </a:cubicBezTo>
                  <a:cubicBezTo>
                    <a:pt x="10899" y="8921"/>
                    <a:pt x="11797" y="9188"/>
                    <a:pt x="12482" y="9188"/>
                  </a:cubicBezTo>
                  <a:cubicBezTo>
                    <a:pt x="13748" y="9188"/>
                    <a:pt x="14288" y="8279"/>
                    <a:pt x="13505" y="6767"/>
                  </a:cubicBezTo>
                  <a:cubicBezTo>
                    <a:pt x="11596" y="30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5326343" y="1975847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5405327" y="2049184"/>
              <a:ext cx="56102" cy="45821"/>
            </a:xfrm>
            <a:custGeom>
              <a:avLst/>
              <a:gdLst/>
              <a:ahLst/>
              <a:cxnLst/>
              <a:rect l="l" t="t" r="r" b="b"/>
              <a:pathLst>
                <a:path w="944" h="771" extrusionOk="0">
                  <a:moveTo>
                    <a:pt x="416" y="1"/>
                  </a:moveTo>
                  <a:cubicBezTo>
                    <a:pt x="240" y="1"/>
                    <a:pt x="69" y="99"/>
                    <a:pt x="35" y="326"/>
                  </a:cubicBezTo>
                  <a:cubicBezTo>
                    <a:pt x="1" y="601"/>
                    <a:pt x="229" y="771"/>
                    <a:pt x="451" y="771"/>
                  </a:cubicBezTo>
                  <a:cubicBezTo>
                    <a:pt x="591" y="771"/>
                    <a:pt x="728" y="703"/>
                    <a:pt x="793" y="551"/>
                  </a:cubicBezTo>
                  <a:cubicBezTo>
                    <a:pt x="944" y="216"/>
                    <a:pt x="675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5504932" y="2153960"/>
              <a:ext cx="62699" cy="43384"/>
            </a:xfrm>
            <a:custGeom>
              <a:avLst/>
              <a:gdLst/>
              <a:ahLst/>
              <a:cxnLst/>
              <a:rect l="l" t="t" r="r" b="b"/>
              <a:pathLst>
                <a:path w="1055" h="730" extrusionOk="0">
                  <a:moveTo>
                    <a:pt x="552" y="0"/>
                  </a:moveTo>
                  <a:cubicBezTo>
                    <a:pt x="459" y="0"/>
                    <a:pt x="362" y="34"/>
                    <a:pt x="268" y="107"/>
                  </a:cubicBezTo>
                  <a:cubicBezTo>
                    <a:pt x="0" y="302"/>
                    <a:pt x="176" y="729"/>
                    <a:pt x="465" y="729"/>
                  </a:cubicBezTo>
                  <a:cubicBezTo>
                    <a:pt x="510" y="729"/>
                    <a:pt x="557" y="719"/>
                    <a:pt x="605" y="697"/>
                  </a:cubicBezTo>
                  <a:lnTo>
                    <a:pt x="633" y="697"/>
                  </a:lnTo>
                  <a:cubicBezTo>
                    <a:pt x="830" y="697"/>
                    <a:pt x="1054" y="472"/>
                    <a:pt x="942" y="276"/>
                  </a:cubicBezTo>
                  <a:cubicBezTo>
                    <a:pt x="854" y="99"/>
                    <a:pt x="710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5570128" y="226087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20" y="0"/>
                  </a:moveTo>
                  <a:cubicBezTo>
                    <a:pt x="626" y="0"/>
                    <a:pt x="528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2"/>
                    <a:pt x="1052" y="919"/>
                  </a:cubicBezTo>
                  <a:cubicBezTo>
                    <a:pt x="1463" y="599"/>
                    <a:pt x="113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5644475" y="2416465"/>
              <a:ext cx="53071" cy="36668"/>
            </a:xfrm>
            <a:custGeom>
              <a:avLst/>
              <a:gdLst/>
              <a:ahLst/>
              <a:cxnLst/>
              <a:rect l="l" t="t" r="r" b="b"/>
              <a:pathLst>
                <a:path w="893" h="617" extrusionOk="0">
                  <a:moveTo>
                    <a:pt x="442" y="1"/>
                  </a:moveTo>
                  <a:cubicBezTo>
                    <a:pt x="381" y="1"/>
                    <a:pt x="315" y="21"/>
                    <a:pt x="250" y="70"/>
                  </a:cubicBezTo>
                  <a:cubicBezTo>
                    <a:pt x="1" y="251"/>
                    <a:pt x="191" y="616"/>
                    <a:pt x="451" y="616"/>
                  </a:cubicBezTo>
                  <a:cubicBezTo>
                    <a:pt x="513" y="616"/>
                    <a:pt x="579" y="596"/>
                    <a:pt x="643" y="547"/>
                  </a:cubicBezTo>
                  <a:cubicBezTo>
                    <a:pt x="893" y="366"/>
                    <a:pt x="702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5665514" y="2539070"/>
              <a:ext cx="94434" cy="66740"/>
            </a:xfrm>
            <a:custGeom>
              <a:avLst/>
              <a:gdLst/>
              <a:ahLst/>
              <a:cxnLst/>
              <a:rect l="l" t="t" r="r" b="b"/>
              <a:pathLst>
                <a:path w="1589" h="1123" extrusionOk="0">
                  <a:moveTo>
                    <a:pt x="784" y="0"/>
                  </a:moveTo>
                  <a:cubicBezTo>
                    <a:pt x="679" y="0"/>
                    <a:pt x="567" y="34"/>
                    <a:pt x="458" y="112"/>
                  </a:cubicBezTo>
                  <a:cubicBezTo>
                    <a:pt x="1" y="478"/>
                    <a:pt x="362" y="1123"/>
                    <a:pt x="815" y="1123"/>
                  </a:cubicBezTo>
                  <a:cubicBezTo>
                    <a:pt x="919" y="1123"/>
                    <a:pt x="1027" y="1089"/>
                    <a:pt x="1132" y="1011"/>
                  </a:cubicBezTo>
                  <a:cubicBezTo>
                    <a:pt x="1589" y="645"/>
                    <a:pt x="1246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5691366" y="2711954"/>
              <a:ext cx="57469" cy="39640"/>
            </a:xfrm>
            <a:custGeom>
              <a:avLst/>
              <a:gdLst/>
              <a:ahLst/>
              <a:cxnLst/>
              <a:rect l="l" t="t" r="r" b="b"/>
              <a:pathLst>
                <a:path w="967" h="667" extrusionOk="0">
                  <a:moveTo>
                    <a:pt x="464" y="1"/>
                  </a:moveTo>
                  <a:cubicBezTo>
                    <a:pt x="402" y="1"/>
                    <a:pt x="337" y="21"/>
                    <a:pt x="275" y="67"/>
                  </a:cubicBezTo>
                  <a:cubicBezTo>
                    <a:pt x="0" y="273"/>
                    <a:pt x="212" y="667"/>
                    <a:pt x="482" y="667"/>
                  </a:cubicBezTo>
                  <a:cubicBezTo>
                    <a:pt x="543" y="667"/>
                    <a:pt x="607" y="647"/>
                    <a:pt x="668" y="600"/>
                  </a:cubicBezTo>
                  <a:cubicBezTo>
                    <a:pt x="966" y="394"/>
                    <a:pt x="740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5697666" y="2810787"/>
              <a:ext cx="48376" cy="47663"/>
            </a:xfrm>
            <a:custGeom>
              <a:avLst/>
              <a:gdLst/>
              <a:ahLst/>
              <a:cxnLst/>
              <a:rect l="l" t="t" r="r" b="b"/>
              <a:pathLst>
                <a:path w="814" h="802" extrusionOk="0">
                  <a:moveTo>
                    <a:pt x="408" y="1"/>
                  </a:moveTo>
                  <a:cubicBezTo>
                    <a:pt x="306" y="1"/>
                    <a:pt x="212" y="56"/>
                    <a:pt x="141" y="145"/>
                  </a:cubicBezTo>
                  <a:cubicBezTo>
                    <a:pt x="1" y="257"/>
                    <a:pt x="1" y="425"/>
                    <a:pt x="57" y="594"/>
                  </a:cubicBezTo>
                  <a:lnTo>
                    <a:pt x="57" y="566"/>
                  </a:lnTo>
                  <a:cubicBezTo>
                    <a:pt x="101" y="732"/>
                    <a:pt x="224" y="802"/>
                    <a:pt x="353" y="802"/>
                  </a:cubicBezTo>
                  <a:cubicBezTo>
                    <a:pt x="528" y="802"/>
                    <a:pt x="716" y="672"/>
                    <a:pt x="733" y="477"/>
                  </a:cubicBezTo>
                  <a:lnTo>
                    <a:pt x="733" y="477"/>
                  </a:lnTo>
                  <a:cubicBezTo>
                    <a:pt x="813" y="310"/>
                    <a:pt x="702" y="116"/>
                    <a:pt x="591" y="60"/>
                  </a:cubicBezTo>
                  <a:cubicBezTo>
                    <a:pt x="529" y="19"/>
                    <a:pt x="467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1202750" y="2196691"/>
              <a:ext cx="2609571" cy="1372179"/>
            </a:xfrm>
            <a:custGeom>
              <a:avLst/>
              <a:gdLst/>
              <a:ahLst/>
              <a:cxnLst/>
              <a:rect l="l" t="t" r="r" b="b"/>
              <a:pathLst>
                <a:path w="43910" h="23089" extrusionOk="0">
                  <a:moveTo>
                    <a:pt x="27043" y="1"/>
                  </a:moveTo>
                  <a:cubicBezTo>
                    <a:pt x="25833" y="1"/>
                    <a:pt x="24591" y="62"/>
                    <a:pt x="23331" y="202"/>
                  </a:cubicBezTo>
                  <a:cubicBezTo>
                    <a:pt x="12971" y="1381"/>
                    <a:pt x="4661" y="4919"/>
                    <a:pt x="2331" y="8400"/>
                  </a:cubicBezTo>
                  <a:cubicBezTo>
                    <a:pt x="1" y="11881"/>
                    <a:pt x="4970" y="16626"/>
                    <a:pt x="7665" y="17553"/>
                  </a:cubicBezTo>
                  <a:cubicBezTo>
                    <a:pt x="10360" y="18479"/>
                    <a:pt x="16958" y="18535"/>
                    <a:pt x="18277" y="19265"/>
                  </a:cubicBezTo>
                  <a:cubicBezTo>
                    <a:pt x="19597" y="19995"/>
                    <a:pt x="23808" y="22803"/>
                    <a:pt x="25352" y="23055"/>
                  </a:cubicBezTo>
                  <a:cubicBezTo>
                    <a:pt x="25470" y="23077"/>
                    <a:pt x="25588" y="23088"/>
                    <a:pt x="25708" y="23088"/>
                  </a:cubicBezTo>
                  <a:cubicBezTo>
                    <a:pt x="27125" y="23088"/>
                    <a:pt x="28777" y="21474"/>
                    <a:pt x="33438" y="16373"/>
                  </a:cubicBezTo>
                  <a:cubicBezTo>
                    <a:pt x="38491" y="10843"/>
                    <a:pt x="43910" y="4385"/>
                    <a:pt x="43910" y="4385"/>
                  </a:cubicBezTo>
                  <a:lnTo>
                    <a:pt x="42815" y="3206"/>
                  </a:lnTo>
                  <a:cubicBezTo>
                    <a:pt x="42815" y="3206"/>
                    <a:pt x="35776" y="1"/>
                    <a:pt x="2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2452041" y="2323337"/>
              <a:ext cx="1338601" cy="262502"/>
            </a:xfrm>
            <a:custGeom>
              <a:avLst/>
              <a:gdLst/>
              <a:ahLst/>
              <a:cxnLst/>
              <a:rect l="l" t="t" r="r" b="b"/>
              <a:pathLst>
                <a:path w="22524" h="4417" extrusionOk="0">
                  <a:moveTo>
                    <a:pt x="10639" y="0"/>
                  </a:moveTo>
                  <a:cubicBezTo>
                    <a:pt x="5886" y="0"/>
                    <a:pt x="0" y="860"/>
                    <a:pt x="1720" y="3406"/>
                  </a:cubicBezTo>
                  <a:cubicBezTo>
                    <a:pt x="2217" y="4141"/>
                    <a:pt x="3761" y="4417"/>
                    <a:pt x="5797" y="4417"/>
                  </a:cubicBezTo>
                  <a:cubicBezTo>
                    <a:pt x="11926" y="4417"/>
                    <a:pt x="22524" y="1918"/>
                    <a:pt x="22524" y="1918"/>
                  </a:cubicBezTo>
                  <a:cubicBezTo>
                    <a:pt x="22524" y="1918"/>
                    <a:pt x="19885" y="654"/>
                    <a:pt x="13568" y="121"/>
                  </a:cubicBezTo>
                  <a:cubicBezTo>
                    <a:pt x="12714" y="44"/>
                    <a:pt x="11705" y="0"/>
                    <a:pt x="10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2648162" y="2507335"/>
              <a:ext cx="1090778" cy="938459"/>
            </a:xfrm>
            <a:custGeom>
              <a:avLst/>
              <a:gdLst/>
              <a:ahLst/>
              <a:cxnLst/>
              <a:rect l="l" t="t" r="r" b="b"/>
              <a:pathLst>
                <a:path w="18354" h="15791" extrusionOk="0">
                  <a:moveTo>
                    <a:pt x="18353" y="1"/>
                  </a:moveTo>
                  <a:lnTo>
                    <a:pt x="18353" y="1"/>
                  </a:lnTo>
                  <a:cubicBezTo>
                    <a:pt x="18353" y="1"/>
                    <a:pt x="13272" y="731"/>
                    <a:pt x="8668" y="3594"/>
                  </a:cubicBezTo>
                  <a:cubicBezTo>
                    <a:pt x="5130" y="5784"/>
                    <a:pt x="329" y="10866"/>
                    <a:pt x="133" y="12775"/>
                  </a:cubicBezTo>
                  <a:cubicBezTo>
                    <a:pt x="1" y="14060"/>
                    <a:pt x="530" y="15791"/>
                    <a:pt x="2012" y="15791"/>
                  </a:cubicBezTo>
                  <a:cubicBezTo>
                    <a:pt x="2732" y="15791"/>
                    <a:pt x="3676" y="15383"/>
                    <a:pt x="4877" y="14319"/>
                  </a:cubicBezTo>
                  <a:cubicBezTo>
                    <a:pt x="8583" y="11034"/>
                    <a:pt x="18353" y="1"/>
                    <a:pt x="18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2272263" y="2677306"/>
              <a:ext cx="850978" cy="581047"/>
            </a:xfrm>
            <a:custGeom>
              <a:avLst/>
              <a:gdLst/>
              <a:ahLst/>
              <a:cxnLst/>
              <a:rect l="l" t="t" r="r" b="b"/>
              <a:pathLst>
                <a:path w="14319" h="9777" extrusionOk="0">
                  <a:moveTo>
                    <a:pt x="12189" y="0"/>
                  </a:moveTo>
                  <a:cubicBezTo>
                    <a:pt x="10574" y="0"/>
                    <a:pt x="8234" y="354"/>
                    <a:pt x="5868" y="1941"/>
                  </a:cubicBezTo>
                  <a:cubicBezTo>
                    <a:pt x="1601" y="4777"/>
                    <a:pt x="1" y="8679"/>
                    <a:pt x="2134" y="9634"/>
                  </a:cubicBezTo>
                  <a:cubicBezTo>
                    <a:pt x="2350" y="9732"/>
                    <a:pt x="2571" y="9777"/>
                    <a:pt x="2794" y="9777"/>
                  </a:cubicBezTo>
                  <a:cubicBezTo>
                    <a:pt x="4746" y="9777"/>
                    <a:pt x="6929" y="6330"/>
                    <a:pt x="8592" y="4693"/>
                  </a:cubicBezTo>
                  <a:cubicBezTo>
                    <a:pt x="12073" y="1296"/>
                    <a:pt x="14319" y="229"/>
                    <a:pt x="14319" y="229"/>
                  </a:cubicBezTo>
                  <a:cubicBezTo>
                    <a:pt x="14319" y="229"/>
                    <a:pt x="13488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2022001" y="2641588"/>
              <a:ext cx="692478" cy="429382"/>
            </a:xfrm>
            <a:custGeom>
              <a:avLst/>
              <a:gdLst/>
              <a:ahLst/>
              <a:cxnLst/>
              <a:rect l="l" t="t" r="r" b="b"/>
              <a:pathLst>
                <a:path w="11652" h="7225" extrusionOk="0">
                  <a:moveTo>
                    <a:pt x="7976" y="0"/>
                  </a:moveTo>
                  <a:cubicBezTo>
                    <a:pt x="6740" y="0"/>
                    <a:pt x="5350" y="231"/>
                    <a:pt x="4071" y="970"/>
                  </a:cubicBezTo>
                  <a:cubicBezTo>
                    <a:pt x="646" y="2936"/>
                    <a:pt x="0" y="5911"/>
                    <a:pt x="955" y="6810"/>
                  </a:cubicBezTo>
                  <a:cubicBezTo>
                    <a:pt x="1252" y="7089"/>
                    <a:pt x="1644" y="7225"/>
                    <a:pt x="2089" y="7225"/>
                  </a:cubicBezTo>
                  <a:cubicBezTo>
                    <a:pt x="3074" y="7225"/>
                    <a:pt x="4318" y="6560"/>
                    <a:pt x="5363" y="5322"/>
                  </a:cubicBezTo>
                  <a:cubicBezTo>
                    <a:pt x="6851" y="3525"/>
                    <a:pt x="7889" y="2767"/>
                    <a:pt x="9097" y="1925"/>
                  </a:cubicBezTo>
                  <a:cubicBezTo>
                    <a:pt x="10276" y="1083"/>
                    <a:pt x="11651" y="633"/>
                    <a:pt x="11651" y="633"/>
                  </a:cubicBezTo>
                  <a:cubicBezTo>
                    <a:pt x="11651" y="633"/>
                    <a:pt x="10024" y="0"/>
                    <a:pt x="7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1805079" y="2434413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47" y="0"/>
                  </a:moveTo>
                  <a:cubicBezTo>
                    <a:pt x="2315" y="0"/>
                    <a:pt x="1779" y="162"/>
                    <a:pt x="1320" y="498"/>
                  </a:cubicBezTo>
                  <a:cubicBezTo>
                    <a:pt x="197" y="1340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83" y="5227"/>
                  </a:cubicBezTo>
                  <a:cubicBezTo>
                    <a:pt x="3519" y="5227"/>
                    <a:pt x="4059" y="5059"/>
                    <a:pt x="4521" y="4709"/>
                  </a:cubicBezTo>
                  <a:cubicBezTo>
                    <a:pt x="5644" y="3867"/>
                    <a:pt x="5840" y="2210"/>
                    <a:pt x="4970" y="1059"/>
                  </a:cubicBezTo>
                  <a:cubicBezTo>
                    <a:pt x="4447" y="367"/>
                    <a:pt x="3650" y="0"/>
                    <a:pt x="2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2237259" y="2447310"/>
              <a:ext cx="96811" cy="98476"/>
            </a:xfrm>
            <a:custGeom>
              <a:avLst/>
              <a:gdLst/>
              <a:ahLst/>
              <a:cxnLst/>
              <a:rect l="l" t="t" r="r" b="b"/>
              <a:pathLst>
                <a:path w="1629" h="1657" extrusionOk="0">
                  <a:moveTo>
                    <a:pt x="814" y="0"/>
                  </a:moveTo>
                  <a:cubicBezTo>
                    <a:pt x="365" y="0"/>
                    <a:pt x="0" y="365"/>
                    <a:pt x="0" y="814"/>
                  </a:cubicBezTo>
                  <a:cubicBezTo>
                    <a:pt x="0" y="1291"/>
                    <a:pt x="365" y="1656"/>
                    <a:pt x="814" y="1656"/>
                  </a:cubicBezTo>
                  <a:cubicBezTo>
                    <a:pt x="1263" y="1656"/>
                    <a:pt x="1628" y="1291"/>
                    <a:pt x="1628" y="814"/>
                  </a:cubicBezTo>
                  <a:cubicBezTo>
                    <a:pt x="1628" y="365"/>
                    <a:pt x="1263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1765023" y="2907540"/>
              <a:ext cx="165275" cy="375716"/>
            </a:xfrm>
            <a:custGeom>
              <a:avLst/>
              <a:gdLst/>
              <a:ahLst/>
              <a:cxnLst/>
              <a:rect l="l" t="t" r="r" b="b"/>
              <a:pathLst>
                <a:path w="2781" h="6322" extrusionOk="0">
                  <a:moveTo>
                    <a:pt x="1723" y="1"/>
                  </a:moveTo>
                  <a:cubicBezTo>
                    <a:pt x="1532" y="1"/>
                    <a:pt x="1327" y="108"/>
                    <a:pt x="1124" y="370"/>
                  </a:cubicBezTo>
                  <a:cubicBezTo>
                    <a:pt x="450" y="1184"/>
                    <a:pt x="254" y="2447"/>
                    <a:pt x="169" y="3486"/>
                  </a:cubicBezTo>
                  <a:cubicBezTo>
                    <a:pt x="141" y="3654"/>
                    <a:pt x="1" y="6097"/>
                    <a:pt x="113" y="6097"/>
                  </a:cubicBezTo>
                  <a:lnTo>
                    <a:pt x="1798" y="6321"/>
                  </a:lnTo>
                  <a:cubicBezTo>
                    <a:pt x="1882" y="6321"/>
                    <a:pt x="2303" y="4356"/>
                    <a:pt x="2331" y="4188"/>
                  </a:cubicBezTo>
                  <a:cubicBezTo>
                    <a:pt x="2556" y="3177"/>
                    <a:pt x="2780" y="2166"/>
                    <a:pt x="2612" y="1128"/>
                  </a:cubicBezTo>
                  <a:cubicBezTo>
                    <a:pt x="2533" y="578"/>
                    <a:pt x="2167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1521476" y="2873903"/>
              <a:ext cx="248536" cy="359314"/>
            </a:xfrm>
            <a:custGeom>
              <a:avLst/>
              <a:gdLst/>
              <a:ahLst/>
              <a:cxnLst/>
              <a:rect l="l" t="t" r="r" b="b"/>
              <a:pathLst>
                <a:path w="4182" h="6046" extrusionOk="0">
                  <a:moveTo>
                    <a:pt x="3403" y="1"/>
                  </a:moveTo>
                  <a:cubicBezTo>
                    <a:pt x="3256" y="1"/>
                    <a:pt x="3086" y="54"/>
                    <a:pt x="2892" y="178"/>
                  </a:cubicBezTo>
                  <a:cubicBezTo>
                    <a:pt x="1993" y="739"/>
                    <a:pt x="1404" y="1862"/>
                    <a:pt x="983" y="2817"/>
                  </a:cubicBezTo>
                  <a:cubicBezTo>
                    <a:pt x="927" y="2985"/>
                    <a:pt x="0" y="5259"/>
                    <a:pt x="112" y="5287"/>
                  </a:cubicBezTo>
                  <a:lnTo>
                    <a:pt x="1628" y="6045"/>
                  </a:lnTo>
                  <a:cubicBezTo>
                    <a:pt x="1629" y="6045"/>
                    <a:pt x="1630" y="6046"/>
                    <a:pt x="1631" y="6046"/>
                  </a:cubicBezTo>
                  <a:cubicBezTo>
                    <a:pt x="1729" y="6046"/>
                    <a:pt x="2752" y="4332"/>
                    <a:pt x="2836" y="4192"/>
                  </a:cubicBezTo>
                  <a:cubicBezTo>
                    <a:pt x="3341" y="3294"/>
                    <a:pt x="3874" y="2396"/>
                    <a:pt x="4071" y="1385"/>
                  </a:cubicBezTo>
                  <a:cubicBezTo>
                    <a:pt x="4182" y="763"/>
                    <a:pt x="3959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1321255" y="2764253"/>
              <a:ext cx="366802" cy="262383"/>
            </a:xfrm>
            <a:custGeom>
              <a:avLst/>
              <a:gdLst/>
              <a:ahLst/>
              <a:cxnLst/>
              <a:rect l="l" t="t" r="r" b="b"/>
              <a:pathLst>
                <a:path w="6172" h="4415" extrusionOk="0">
                  <a:moveTo>
                    <a:pt x="5123" y="1"/>
                  </a:moveTo>
                  <a:cubicBezTo>
                    <a:pt x="5110" y="1"/>
                    <a:pt x="5096" y="1"/>
                    <a:pt x="5082" y="1"/>
                  </a:cubicBezTo>
                  <a:cubicBezTo>
                    <a:pt x="4015" y="57"/>
                    <a:pt x="2920" y="703"/>
                    <a:pt x="2106" y="1321"/>
                  </a:cubicBezTo>
                  <a:cubicBezTo>
                    <a:pt x="1965" y="1433"/>
                    <a:pt x="0" y="2921"/>
                    <a:pt x="56" y="3005"/>
                  </a:cubicBezTo>
                  <a:lnTo>
                    <a:pt x="1011" y="4409"/>
                  </a:lnTo>
                  <a:cubicBezTo>
                    <a:pt x="1013" y="4412"/>
                    <a:pt x="1018" y="4414"/>
                    <a:pt x="1026" y="4414"/>
                  </a:cubicBezTo>
                  <a:cubicBezTo>
                    <a:pt x="1209" y="4414"/>
                    <a:pt x="2841" y="3507"/>
                    <a:pt x="2976" y="3426"/>
                  </a:cubicBezTo>
                  <a:cubicBezTo>
                    <a:pt x="3874" y="2949"/>
                    <a:pt x="4801" y="2444"/>
                    <a:pt x="5475" y="1658"/>
                  </a:cubicBezTo>
                  <a:cubicBezTo>
                    <a:pt x="5973" y="1048"/>
                    <a:pt x="6171" y="1"/>
                    <a:pt x="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1211130" y="2620788"/>
              <a:ext cx="1718597" cy="1040382"/>
            </a:xfrm>
            <a:custGeom>
              <a:avLst/>
              <a:gdLst/>
              <a:ahLst/>
              <a:cxnLst/>
              <a:rect l="l" t="t" r="r" b="b"/>
              <a:pathLst>
                <a:path w="28918" h="17506" extrusionOk="0">
                  <a:moveTo>
                    <a:pt x="3313" y="1"/>
                  </a:moveTo>
                  <a:cubicBezTo>
                    <a:pt x="3313" y="1"/>
                    <a:pt x="0" y="2107"/>
                    <a:pt x="1011" y="6486"/>
                  </a:cubicBezTo>
                  <a:cubicBezTo>
                    <a:pt x="2050" y="10838"/>
                    <a:pt x="7300" y="11961"/>
                    <a:pt x="10051" y="12354"/>
                  </a:cubicBezTo>
                  <a:cubicBezTo>
                    <a:pt x="12774" y="12775"/>
                    <a:pt x="18052" y="13561"/>
                    <a:pt x="19287" y="14459"/>
                  </a:cubicBezTo>
                  <a:cubicBezTo>
                    <a:pt x="20391" y="15244"/>
                    <a:pt x="22393" y="17505"/>
                    <a:pt x="24248" y="17505"/>
                  </a:cubicBezTo>
                  <a:cubicBezTo>
                    <a:pt x="24517" y="17505"/>
                    <a:pt x="24783" y="17458"/>
                    <a:pt x="25043" y="17351"/>
                  </a:cubicBezTo>
                  <a:cubicBezTo>
                    <a:pt x="27064" y="16509"/>
                    <a:pt x="28917" y="13842"/>
                    <a:pt x="28917" y="13842"/>
                  </a:cubicBezTo>
                  <a:lnTo>
                    <a:pt x="28917" y="13842"/>
                  </a:lnTo>
                  <a:cubicBezTo>
                    <a:pt x="28917" y="13842"/>
                    <a:pt x="27285" y="15373"/>
                    <a:pt x="25327" y="15373"/>
                  </a:cubicBezTo>
                  <a:cubicBezTo>
                    <a:pt x="25214" y="15373"/>
                    <a:pt x="25101" y="15368"/>
                    <a:pt x="24987" y="15358"/>
                  </a:cubicBezTo>
                  <a:cubicBezTo>
                    <a:pt x="22881" y="15189"/>
                    <a:pt x="21140" y="12943"/>
                    <a:pt x="18838" y="11680"/>
                  </a:cubicBezTo>
                  <a:cubicBezTo>
                    <a:pt x="16564" y="10417"/>
                    <a:pt x="14739" y="11175"/>
                    <a:pt x="10781" y="10669"/>
                  </a:cubicBezTo>
                  <a:cubicBezTo>
                    <a:pt x="6850" y="10136"/>
                    <a:pt x="4661" y="7918"/>
                    <a:pt x="3481" y="5251"/>
                  </a:cubicBezTo>
                  <a:cubicBezTo>
                    <a:pt x="2274" y="2612"/>
                    <a:pt x="3313" y="1"/>
                    <a:pt x="3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1521466" y="3168408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1623578" y="3241956"/>
              <a:ext cx="57291" cy="40234"/>
            </a:xfrm>
            <a:custGeom>
              <a:avLst/>
              <a:gdLst/>
              <a:ahLst/>
              <a:cxnLst/>
              <a:rect l="l" t="t" r="r" b="b"/>
              <a:pathLst>
                <a:path w="964" h="677" extrusionOk="0">
                  <a:moveTo>
                    <a:pt x="472" y="0"/>
                  </a:moveTo>
                  <a:cubicBezTo>
                    <a:pt x="408" y="0"/>
                    <a:pt x="340" y="23"/>
                    <a:pt x="275" y="77"/>
                  </a:cubicBezTo>
                  <a:cubicBezTo>
                    <a:pt x="0" y="283"/>
                    <a:pt x="212" y="677"/>
                    <a:pt x="482" y="677"/>
                  </a:cubicBezTo>
                  <a:cubicBezTo>
                    <a:pt x="543" y="677"/>
                    <a:pt x="607" y="657"/>
                    <a:pt x="668" y="610"/>
                  </a:cubicBezTo>
                  <a:cubicBezTo>
                    <a:pt x="963" y="406"/>
                    <a:pt x="745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1757356" y="3278684"/>
              <a:ext cx="62045" cy="43978"/>
            </a:xfrm>
            <a:custGeom>
              <a:avLst/>
              <a:gdLst/>
              <a:ahLst/>
              <a:cxnLst/>
              <a:rect l="l" t="t" r="r" b="b"/>
              <a:pathLst>
                <a:path w="1044" h="740" extrusionOk="0">
                  <a:moveTo>
                    <a:pt x="520" y="0"/>
                  </a:moveTo>
                  <a:cubicBezTo>
                    <a:pt x="449" y="0"/>
                    <a:pt x="373" y="23"/>
                    <a:pt x="298" y="76"/>
                  </a:cubicBezTo>
                  <a:cubicBezTo>
                    <a:pt x="1" y="305"/>
                    <a:pt x="226" y="740"/>
                    <a:pt x="533" y="740"/>
                  </a:cubicBezTo>
                  <a:cubicBezTo>
                    <a:pt x="602" y="740"/>
                    <a:pt x="675" y="718"/>
                    <a:pt x="748" y="666"/>
                  </a:cubicBezTo>
                  <a:cubicBezTo>
                    <a:pt x="1043" y="416"/>
                    <a:pt x="823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1887926" y="3295206"/>
              <a:ext cx="42968" cy="31141"/>
            </a:xfrm>
            <a:custGeom>
              <a:avLst/>
              <a:gdLst/>
              <a:ahLst/>
              <a:cxnLst/>
              <a:rect l="l" t="t" r="r" b="b"/>
              <a:pathLst>
                <a:path w="723" h="524" extrusionOk="0">
                  <a:moveTo>
                    <a:pt x="347" y="0"/>
                  </a:moveTo>
                  <a:cubicBezTo>
                    <a:pt x="301" y="0"/>
                    <a:pt x="253" y="15"/>
                    <a:pt x="207" y="51"/>
                  </a:cubicBezTo>
                  <a:cubicBezTo>
                    <a:pt x="0" y="212"/>
                    <a:pt x="170" y="523"/>
                    <a:pt x="376" y="523"/>
                  </a:cubicBezTo>
                  <a:cubicBezTo>
                    <a:pt x="422" y="523"/>
                    <a:pt x="470" y="508"/>
                    <a:pt x="516" y="472"/>
                  </a:cubicBezTo>
                  <a:cubicBezTo>
                    <a:pt x="723" y="311"/>
                    <a:pt x="553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1984381" y="3295266"/>
              <a:ext cx="58182" cy="41779"/>
            </a:xfrm>
            <a:custGeom>
              <a:avLst/>
              <a:gdLst/>
              <a:ahLst/>
              <a:cxnLst/>
              <a:rect l="l" t="t" r="r" b="b"/>
              <a:pathLst>
                <a:path w="979" h="703" extrusionOk="0">
                  <a:moveTo>
                    <a:pt x="514" y="1"/>
                  </a:moveTo>
                  <a:cubicBezTo>
                    <a:pt x="444" y="1"/>
                    <a:pt x="369" y="24"/>
                    <a:pt x="297" y="78"/>
                  </a:cubicBezTo>
                  <a:cubicBezTo>
                    <a:pt x="1" y="311"/>
                    <a:pt x="261" y="702"/>
                    <a:pt x="540" y="702"/>
                  </a:cubicBezTo>
                  <a:cubicBezTo>
                    <a:pt x="632" y="702"/>
                    <a:pt x="726" y="660"/>
                    <a:pt x="802" y="555"/>
                  </a:cubicBezTo>
                  <a:cubicBezTo>
                    <a:pt x="978" y="313"/>
                    <a:pt x="774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2110077" y="3306736"/>
              <a:ext cx="70841" cy="48138"/>
            </a:xfrm>
            <a:custGeom>
              <a:avLst/>
              <a:gdLst/>
              <a:ahLst/>
              <a:cxnLst/>
              <a:rect l="l" t="t" r="r" b="b"/>
              <a:pathLst>
                <a:path w="1192" h="810" extrusionOk="0">
                  <a:moveTo>
                    <a:pt x="579" y="0"/>
                  </a:moveTo>
                  <a:cubicBezTo>
                    <a:pt x="502" y="0"/>
                    <a:pt x="421" y="25"/>
                    <a:pt x="343" y="82"/>
                  </a:cubicBezTo>
                  <a:cubicBezTo>
                    <a:pt x="0" y="333"/>
                    <a:pt x="272" y="809"/>
                    <a:pt x="613" y="809"/>
                  </a:cubicBezTo>
                  <a:cubicBezTo>
                    <a:pt x="690" y="809"/>
                    <a:pt x="771" y="785"/>
                    <a:pt x="849" y="727"/>
                  </a:cubicBezTo>
                  <a:cubicBezTo>
                    <a:pt x="1192" y="476"/>
                    <a:pt x="920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2249383" y="3343107"/>
              <a:ext cx="54319" cy="37679"/>
            </a:xfrm>
            <a:custGeom>
              <a:avLst/>
              <a:gdLst/>
              <a:ahLst/>
              <a:cxnLst/>
              <a:rect l="l" t="t" r="r" b="b"/>
              <a:pathLst>
                <a:path w="914" h="634" extrusionOk="0">
                  <a:moveTo>
                    <a:pt x="445" y="1"/>
                  </a:moveTo>
                  <a:cubicBezTo>
                    <a:pt x="388" y="1"/>
                    <a:pt x="330" y="18"/>
                    <a:pt x="273" y="59"/>
                  </a:cubicBezTo>
                  <a:cubicBezTo>
                    <a:pt x="1" y="264"/>
                    <a:pt x="206" y="634"/>
                    <a:pt x="458" y="634"/>
                  </a:cubicBezTo>
                  <a:cubicBezTo>
                    <a:pt x="517" y="634"/>
                    <a:pt x="579" y="613"/>
                    <a:pt x="638" y="565"/>
                  </a:cubicBezTo>
                  <a:cubicBezTo>
                    <a:pt x="914" y="358"/>
                    <a:pt x="701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2340192" y="3394931"/>
              <a:ext cx="51704" cy="36728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429" y="0"/>
                  </a:moveTo>
                  <a:cubicBezTo>
                    <a:pt x="420" y="0"/>
                    <a:pt x="411" y="1"/>
                    <a:pt x="402" y="1"/>
                  </a:cubicBezTo>
                  <a:cubicBezTo>
                    <a:pt x="1" y="52"/>
                    <a:pt x="92" y="617"/>
                    <a:pt x="416" y="617"/>
                  </a:cubicBezTo>
                  <a:cubicBezTo>
                    <a:pt x="455" y="617"/>
                    <a:pt x="497" y="609"/>
                    <a:pt x="542" y="591"/>
                  </a:cubicBezTo>
                  <a:cubicBezTo>
                    <a:pt x="870" y="482"/>
                    <a:pt x="74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2432429" y="3455312"/>
              <a:ext cx="66799" cy="59608"/>
            </a:xfrm>
            <a:custGeom>
              <a:avLst/>
              <a:gdLst/>
              <a:ahLst/>
              <a:cxnLst/>
              <a:rect l="l" t="t" r="r" b="b"/>
              <a:pathLst>
                <a:path w="1124" h="1003" extrusionOk="0">
                  <a:moveTo>
                    <a:pt x="571" y="0"/>
                  </a:moveTo>
                  <a:cubicBezTo>
                    <a:pt x="462" y="0"/>
                    <a:pt x="350" y="36"/>
                    <a:pt x="254" y="108"/>
                  </a:cubicBezTo>
                  <a:cubicBezTo>
                    <a:pt x="29" y="277"/>
                    <a:pt x="1" y="586"/>
                    <a:pt x="141" y="810"/>
                  </a:cubicBezTo>
                  <a:cubicBezTo>
                    <a:pt x="237" y="939"/>
                    <a:pt x="389" y="1003"/>
                    <a:pt x="543" y="1003"/>
                  </a:cubicBezTo>
                  <a:cubicBezTo>
                    <a:pt x="658" y="1003"/>
                    <a:pt x="775" y="967"/>
                    <a:pt x="871" y="895"/>
                  </a:cubicBezTo>
                  <a:cubicBezTo>
                    <a:pt x="1068" y="754"/>
                    <a:pt x="1124" y="417"/>
                    <a:pt x="955" y="193"/>
                  </a:cubicBezTo>
                  <a:cubicBezTo>
                    <a:pt x="859" y="64"/>
                    <a:pt x="717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2540058" y="3549688"/>
              <a:ext cx="59073" cy="41779"/>
            </a:xfrm>
            <a:custGeom>
              <a:avLst/>
              <a:gdLst/>
              <a:ahLst/>
              <a:cxnLst/>
              <a:rect l="l" t="t" r="r" b="b"/>
              <a:pathLst>
                <a:path w="994" h="703" extrusionOk="0">
                  <a:moveTo>
                    <a:pt x="477" y="1"/>
                  </a:moveTo>
                  <a:cubicBezTo>
                    <a:pt x="417" y="1"/>
                    <a:pt x="355" y="20"/>
                    <a:pt x="295" y="65"/>
                  </a:cubicBezTo>
                  <a:cubicBezTo>
                    <a:pt x="0" y="292"/>
                    <a:pt x="219" y="703"/>
                    <a:pt x="507" y="703"/>
                  </a:cubicBezTo>
                  <a:cubicBezTo>
                    <a:pt x="575" y="703"/>
                    <a:pt x="647" y="680"/>
                    <a:pt x="717" y="626"/>
                  </a:cubicBezTo>
                  <a:cubicBezTo>
                    <a:pt x="994" y="418"/>
                    <a:pt x="75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2634552" y="3561574"/>
              <a:ext cx="78032" cy="54022"/>
            </a:xfrm>
            <a:custGeom>
              <a:avLst/>
              <a:gdLst/>
              <a:ahLst/>
              <a:cxnLst/>
              <a:rect l="l" t="t" r="r" b="b"/>
              <a:pathLst>
                <a:path w="1313" h="909" extrusionOk="0">
                  <a:moveTo>
                    <a:pt x="643" y="0"/>
                  </a:moveTo>
                  <a:cubicBezTo>
                    <a:pt x="560" y="0"/>
                    <a:pt x="473" y="27"/>
                    <a:pt x="390" y="89"/>
                  </a:cubicBezTo>
                  <a:cubicBezTo>
                    <a:pt x="1" y="387"/>
                    <a:pt x="302" y="908"/>
                    <a:pt x="670" y="908"/>
                  </a:cubicBezTo>
                  <a:cubicBezTo>
                    <a:pt x="754" y="908"/>
                    <a:pt x="840" y="881"/>
                    <a:pt x="923" y="819"/>
                  </a:cubicBezTo>
                  <a:cubicBezTo>
                    <a:pt x="1312" y="522"/>
                    <a:pt x="101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3783940" y="52850"/>
              <a:ext cx="1516713" cy="2321039"/>
            </a:xfrm>
            <a:custGeom>
              <a:avLst/>
              <a:gdLst/>
              <a:ahLst/>
              <a:cxnLst/>
              <a:rect l="l" t="t" r="r" b="b"/>
              <a:pathLst>
                <a:path w="25521" h="39055" extrusionOk="0">
                  <a:moveTo>
                    <a:pt x="18658" y="0"/>
                  </a:moveTo>
                  <a:cubicBezTo>
                    <a:pt x="18305" y="0"/>
                    <a:pt x="17943" y="55"/>
                    <a:pt x="17575" y="171"/>
                  </a:cubicBezTo>
                  <a:cubicBezTo>
                    <a:pt x="13588" y="1463"/>
                    <a:pt x="7889" y="8481"/>
                    <a:pt x="3959" y="18111"/>
                  </a:cubicBezTo>
                  <a:cubicBezTo>
                    <a:pt x="0" y="27769"/>
                    <a:pt x="1488" y="37679"/>
                    <a:pt x="1488" y="37679"/>
                  </a:cubicBezTo>
                  <a:lnTo>
                    <a:pt x="2331" y="39055"/>
                  </a:lnTo>
                  <a:cubicBezTo>
                    <a:pt x="2331" y="39055"/>
                    <a:pt x="10023" y="35630"/>
                    <a:pt x="16733" y="32289"/>
                  </a:cubicBezTo>
                  <a:cubicBezTo>
                    <a:pt x="23443" y="28920"/>
                    <a:pt x="25211" y="27881"/>
                    <a:pt x="25380" y="26309"/>
                  </a:cubicBezTo>
                  <a:cubicBezTo>
                    <a:pt x="25520" y="24765"/>
                    <a:pt x="23976" y="19936"/>
                    <a:pt x="23639" y="18476"/>
                  </a:cubicBezTo>
                  <a:cubicBezTo>
                    <a:pt x="23302" y="17016"/>
                    <a:pt x="25071" y="10643"/>
                    <a:pt x="24931" y="7808"/>
                  </a:cubicBezTo>
                  <a:cubicBezTo>
                    <a:pt x="24778" y="5234"/>
                    <a:pt x="22127" y="0"/>
                    <a:pt x="18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3880693" y="1150236"/>
              <a:ext cx="587347" cy="1198644"/>
            </a:xfrm>
            <a:custGeom>
              <a:avLst/>
              <a:gdLst/>
              <a:ahLst/>
              <a:cxnLst/>
              <a:rect l="l" t="t" r="r" b="b"/>
              <a:pathLst>
                <a:path w="9883" h="20169" extrusionOk="0">
                  <a:moveTo>
                    <a:pt x="6579" y="1"/>
                  </a:moveTo>
                  <a:cubicBezTo>
                    <a:pt x="4358" y="1"/>
                    <a:pt x="1931" y="7096"/>
                    <a:pt x="1180" y="11072"/>
                  </a:cubicBezTo>
                  <a:cubicBezTo>
                    <a:pt x="1" y="17277"/>
                    <a:pt x="450" y="20169"/>
                    <a:pt x="450" y="20169"/>
                  </a:cubicBezTo>
                  <a:lnTo>
                    <a:pt x="450" y="20141"/>
                  </a:lnTo>
                  <a:cubicBezTo>
                    <a:pt x="450" y="20141"/>
                    <a:pt x="9883" y="3296"/>
                    <a:pt x="7609" y="572"/>
                  </a:cubicBezTo>
                  <a:cubicBezTo>
                    <a:pt x="7276" y="178"/>
                    <a:pt x="6930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3989154" y="1483107"/>
              <a:ext cx="1284758" cy="835764"/>
            </a:xfrm>
            <a:custGeom>
              <a:avLst/>
              <a:gdLst/>
              <a:ahLst/>
              <a:cxnLst/>
              <a:rect l="l" t="t" r="r" b="b"/>
              <a:pathLst>
                <a:path w="21618" h="14063" extrusionOk="0">
                  <a:moveTo>
                    <a:pt x="16987" y="1"/>
                  </a:moveTo>
                  <a:cubicBezTo>
                    <a:pt x="14790" y="1"/>
                    <a:pt x="9032" y="3052"/>
                    <a:pt x="6121" y="5696"/>
                  </a:cubicBezTo>
                  <a:cubicBezTo>
                    <a:pt x="2106" y="9346"/>
                    <a:pt x="1" y="14062"/>
                    <a:pt x="1" y="14062"/>
                  </a:cubicBezTo>
                  <a:cubicBezTo>
                    <a:pt x="1" y="14062"/>
                    <a:pt x="13308" y="7661"/>
                    <a:pt x="17463" y="5022"/>
                  </a:cubicBezTo>
                  <a:cubicBezTo>
                    <a:pt x="21618" y="2355"/>
                    <a:pt x="19204" y="362"/>
                    <a:pt x="17295" y="25"/>
                  </a:cubicBezTo>
                  <a:cubicBezTo>
                    <a:pt x="17202" y="9"/>
                    <a:pt x="17099" y="1"/>
                    <a:pt x="16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4334506" y="1146314"/>
              <a:ext cx="757554" cy="630255"/>
            </a:xfrm>
            <a:custGeom>
              <a:avLst/>
              <a:gdLst/>
              <a:ahLst/>
              <a:cxnLst/>
              <a:rect l="l" t="t" r="r" b="b"/>
              <a:pathLst>
                <a:path w="12747" h="10605" extrusionOk="0">
                  <a:moveTo>
                    <a:pt x="10317" y="0"/>
                  </a:moveTo>
                  <a:cubicBezTo>
                    <a:pt x="8659" y="0"/>
                    <a:pt x="6256" y="975"/>
                    <a:pt x="3960" y="2941"/>
                  </a:cubicBezTo>
                  <a:cubicBezTo>
                    <a:pt x="57" y="6253"/>
                    <a:pt x="1" y="10605"/>
                    <a:pt x="1" y="10605"/>
                  </a:cubicBezTo>
                  <a:cubicBezTo>
                    <a:pt x="1" y="10605"/>
                    <a:pt x="1629" y="8724"/>
                    <a:pt x="5869" y="6310"/>
                  </a:cubicBezTo>
                  <a:cubicBezTo>
                    <a:pt x="8143" y="5018"/>
                    <a:pt x="12747" y="3755"/>
                    <a:pt x="12410" y="1425"/>
                  </a:cubicBezTo>
                  <a:cubicBezTo>
                    <a:pt x="12271" y="477"/>
                    <a:pt x="11476" y="0"/>
                    <a:pt x="10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4411290" y="820634"/>
              <a:ext cx="587347" cy="558880"/>
            </a:xfrm>
            <a:custGeom>
              <a:avLst/>
              <a:gdLst/>
              <a:ahLst/>
              <a:cxnLst/>
              <a:rect l="l" t="t" r="r" b="b"/>
              <a:pathLst>
                <a:path w="9883" h="9404" extrusionOk="0">
                  <a:moveTo>
                    <a:pt x="7430" y="1"/>
                  </a:moveTo>
                  <a:cubicBezTo>
                    <a:pt x="6171" y="1"/>
                    <a:pt x="4466" y="607"/>
                    <a:pt x="2836" y="2188"/>
                  </a:cubicBezTo>
                  <a:cubicBezTo>
                    <a:pt x="0" y="4911"/>
                    <a:pt x="422" y="9403"/>
                    <a:pt x="422" y="9403"/>
                  </a:cubicBezTo>
                  <a:cubicBezTo>
                    <a:pt x="422" y="9403"/>
                    <a:pt x="1236" y="8196"/>
                    <a:pt x="2359" y="7298"/>
                  </a:cubicBezTo>
                  <a:cubicBezTo>
                    <a:pt x="3510" y="6371"/>
                    <a:pt x="4492" y="5585"/>
                    <a:pt x="6654" y="4630"/>
                  </a:cubicBezTo>
                  <a:cubicBezTo>
                    <a:pt x="8788" y="3676"/>
                    <a:pt x="9883" y="1991"/>
                    <a:pt x="9265" y="812"/>
                  </a:cubicBezTo>
                  <a:cubicBezTo>
                    <a:pt x="9018" y="318"/>
                    <a:pt x="8340" y="1"/>
                    <a:pt x="7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4377890" y="492280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35" y="0"/>
                  </a:moveTo>
                  <a:cubicBezTo>
                    <a:pt x="2301" y="0"/>
                    <a:pt x="1768" y="162"/>
                    <a:pt x="1320" y="498"/>
                  </a:cubicBezTo>
                  <a:cubicBezTo>
                    <a:pt x="197" y="1368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77" y="5227"/>
                  </a:cubicBezTo>
                  <a:cubicBezTo>
                    <a:pt x="3509" y="5227"/>
                    <a:pt x="4042" y="5058"/>
                    <a:pt x="4493" y="4709"/>
                  </a:cubicBezTo>
                  <a:cubicBezTo>
                    <a:pt x="5644" y="3867"/>
                    <a:pt x="5840" y="2238"/>
                    <a:pt x="4970" y="1059"/>
                  </a:cubicBezTo>
                  <a:cubicBezTo>
                    <a:pt x="4447" y="367"/>
                    <a:pt x="3640" y="0"/>
                    <a:pt x="2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4322857" y="868000"/>
              <a:ext cx="110183" cy="96930"/>
            </a:xfrm>
            <a:custGeom>
              <a:avLst/>
              <a:gdLst/>
              <a:ahLst/>
              <a:cxnLst/>
              <a:rect l="l" t="t" r="r" b="b"/>
              <a:pathLst>
                <a:path w="1854" h="1631" extrusionOk="0">
                  <a:moveTo>
                    <a:pt x="929" y="1"/>
                  </a:moveTo>
                  <a:cubicBezTo>
                    <a:pt x="758" y="1"/>
                    <a:pt x="587" y="52"/>
                    <a:pt x="450" y="156"/>
                  </a:cubicBezTo>
                  <a:cubicBezTo>
                    <a:pt x="85" y="436"/>
                    <a:pt x="0" y="942"/>
                    <a:pt x="281" y="1307"/>
                  </a:cubicBezTo>
                  <a:cubicBezTo>
                    <a:pt x="431" y="1522"/>
                    <a:pt x="678" y="1630"/>
                    <a:pt x="931" y="1630"/>
                  </a:cubicBezTo>
                  <a:cubicBezTo>
                    <a:pt x="1105" y="1630"/>
                    <a:pt x="1283" y="1579"/>
                    <a:pt x="1432" y="1475"/>
                  </a:cubicBezTo>
                  <a:cubicBezTo>
                    <a:pt x="1769" y="1194"/>
                    <a:pt x="1853" y="689"/>
                    <a:pt x="1573" y="324"/>
                  </a:cubicBezTo>
                  <a:cubicBezTo>
                    <a:pt x="1423" y="108"/>
                    <a:pt x="1176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4856782" y="582436"/>
              <a:ext cx="407155" cy="153924"/>
            </a:xfrm>
            <a:custGeom>
              <a:avLst/>
              <a:gdLst/>
              <a:ahLst/>
              <a:cxnLst/>
              <a:rect l="l" t="t" r="r" b="b"/>
              <a:pathLst>
                <a:path w="6851" h="2590" extrusionOk="0">
                  <a:moveTo>
                    <a:pt x="2549" y="1"/>
                  </a:moveTo>
                  <a:cubicBezTo>
                    <a:pt x="2021" y="1"/>
                    <a:pt x="1499" y="75"/>
                    <a:pt x="1039" y="272"/>
                  </a:cubicBezTo>
                  <a:cubicBezTo>
                    <a:pt x="0" y="693"/>
                    <a:pt x="646" y="1592"/>
                    <a:pt x="1348" y="1929"/>
                  </a:cubicBezTo>
                  <a:cubicBezTo>
                    <a:pt x="2302" y="2350"/>
                    <a:pt x="3341" y="2434"/>
                    <a:pt x="4380" y="2490"/>
                  </a:cubicBezTo>
                  <a:cubicBezTo>
                    <a:pt x="4481" y="2510"/>
                    <a:pt x="5578" y="2589"/>
                    <a:pt x="6180" y="2589"/>
                  </a:cubicBezTo>
                  <a:cubicBezTo>
                    <a:pt x="6411" y="2589"/>
                    <a:pt x="6570" y="2577"/>
                    <a:pt x="6570" y="2546"/>
                  </a:cubicBezTo>
                  <a:lnTo>
                    <a:pt x="6822" y="890"/>
                  </a:lnTo>
                  <a:cubicBezTo>
                    <a:pt x="6851" y="778"/>
                    <a:pt x="4464" y="244"/>
                    <a:pt x="4296" y="216"/>
                  </a:cubicBezTo>
                  <a:cubicBezTo>
                    <a:pt x="3758" y="97"/>
                    <a:pt x="3149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7"/>
            <p:cNvSpPr/>
            <p:nvPr/>
          </p:nvSpPr>
          <p:spPr>
            <a:xfrm>
              <a:off x="4863438" y="376034"/>
              <a:ext cx="405491" cy="165750"/>
            </a:xfrm>
            <a:custGeom>
              <a:avLst/>
              <a:gdLst/>
              <a:ahLst/>
              <a:cxnLst/>
              <a:rect l="l" t="t" r="r" b="b"/>
              <a:pathLst>
                <a:path w="6823" h="2789" extrusionOk="0">
                  <a:moveTo>
                    <a:pt x="6263" y="0"/>
                  </a:moveTo>
                  <a:cubicBezTo>
                    <a:pt x="5636" y="0"/>
                    <a:pt x="4038" y="185"/>
                    <a:pt x="3903" y="208"/>
                  </a:cubicBezTo>
                  <a:cubicBezTo>
                    <a:pt x="2864" y="320"/>
                    <a:pt x="1629" y="601"/>
                    <a:pt x="815" y="1303"/>
                  </a:cubicBezTo>
                  <a:cubicBezTo>
                    <a:pt x="1" y="2033"/>
                    <a:pt x="871" y="2678"/>
                    <a:pt x="1657" y="2763"/>
                  </a:cubicBezTo>
                  <a:cubicBezTo>
                    <a:pt x="1819" y="2780"/>
                    <a:pt x="1980" y="2788"/>
                    <a:pt x="2141" y="2788"/>
                  </a:cubicBezTo>
                  <a:cubicBezTo>
                    <a:pt x="3010" y="2788"/>
                    <a:pt x="3860" y="2555"/>
                    <a:pt x="4689" y="2341"/>
                  </a:cubicBezTo>
                  <a:cubicBezTo>
                    <a:pt x="4858" y="2313"/>
                    <a:pt x="6823" y="1780"/>
                    <a:pt x="6795" y="1696"/>
                  </a:cubicBezTo>
                  <a:lnTo>
                    <a:pt x="6514" y="11"/>
                  </a:lnTo>
                  <a:lnTo>
                    <a:pt x="6514" y="39"/>
                  </a:lnTo>
                  <a:cubicBezTo>
                    <a:pt x="6514" y="12"/>
                    <a:pt x="6418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7"/>
            <p:cNvSpPr/>
            <p:nvPr/>
          </p:nvSpPr>
          <p:spPr>
            <a:xfrm>
              <a:off x="4802878" y="116025"/>
              <a:ext cx="335898" cy="296377"/>
            </a:xfrm>
            <a:custGeom>
              <a:avLst/>
              <a:gdLst/>
              <a:ahLst/>
              <a:cxnLst/>
              <a:rect l="l" t="t" r="r" b="b"/>
              <a:pathLst>
                <a:path w="5652" h="4987" extrusionOk="0">
                  <a:moveTo>
                    <a:pt x="4485" y="1"/>
                  </a:moveTo>
                  <a:cubicBezTo>
                    <a:pt x="4278" y="1"/>
                    <a:pt x="2474" y="1386"/>
                    <a:pt x="2339" y="1495"/>
                  </a:cubicBezTo>
                  <a:cubicBezTo>
                    <a:pt x="1497" y="2112"/>
                    <a:pt x="570" y="2983"/>
                    <a:pt x="234" y="3993"/>
                  </a:cubicBezTo>
                  <a:cubicBezTo>
                    <a:pt x="1" y="4711"/>
                    <a:pt x="451" y="4986"/>
                    <a:pt x="993" y="4986"/>
                  </a:cubicBezTo>
                  <a:cubicBezTo>
                    <a:pt x="1235" y="4986"/>
                    <a:pt x="1496" y="4931"/>
                    <a:pt x="1722" y="4835"/>
                  </a:cubicBezTo>
                  <a:cubicBezTo>
                    <a:pt x="2648" y="4386"/>
                    <a:pt x="3378" y="3656"/>
                    <a:pt x="4108" y="2926"/>
                  </a:cubicBezTo>
                  <a:cubicBezTo>
                    <a:pt x="4220" y="2814"/>
                    <a:pt x="5652" y="1354"/>
                    <a:pt x="5596" y="1298"/>
                  </a:cubicBezTo>
                  <a:lnTo>
                    <a:pt x="4501" y="7"/>
                  </a:lnTo>
                  <a:cubicBezTo>
                    <a:pt x="4498" y="3"/>
                    <a:pt x="4492" y="1"/>
                    <a:pt x="4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4738337" y="29375"/>
              <a:ext cx="719162" cy="1767210"/>
            </a:xfrm>
            <a:custGeom>
              <a:avLst/>
              <a:gdLst/>
              <a:ahLst/>
              <a:cxnLst/>
              <a:rect l="l" t="t" r="r" b="b"/>
              <a:pathLst>
                <a:path w="12101" h="29736" extrusionOk="0">
                  <a:moveTo>
                    <a:pt x="3680" y="0"/>
                  </a:moveTo>
                  <a:cubicBezTo>
                    <a:pt x="1449" y="0"/>
                    <a:pt x="0" y="1296"/>
                    <a:pt x="0" y="1296"/>
                  </a:cubicBezTo>
                  <a:cubicBezTo>
                    <a:pt x="0" y="1296"/>
                    <a:pt x="147" y="1281"/>
                    <a:pt x="400" y="1281"/>
                  </a:cubicBezTo>
                  <a:cubicBezTo>
                    <a:pt x="1248" y="1281"/>
                    <a:pt x="3289" y="1448"/>
                    <a:pt x="4997" y="2896"/>
                  </a:cubicBezTo>
                  <a:cubicBezTo>
                    <a:pt x="7243" y="4749"/>
                    <a:pt x="8787" y="7473"/>
                    <a:pt x="8198" y="11403"/>
                  </a:cubicBezTo>
                  <a:cubicBezTo>
                    <a:pt x="7608" y="15334"/>
                    <a:pt x="6373" y="16906"/>
                    <a:pt x="6963" y="19432"/>
                  </a:cubicBezTo>
                  <a:cubicBezTo>
                    <a:pt x="7552" y="21987"/>
                    <a:pt x="9237" y="24289"/>
                    <a:pt x="8844" y="26367"/>
                  </a:cubicBezTo>
                  <a:cubicBezTo>
                    <a:pt x="8422" y="28444"/>
                    <a:pt x="6289" y="29736"/>
                    <a:pt x="6289" y="29736"/>
                  </a:cubicBezTo>
                  <a:cubicBezTo>
                    <a:pt x="6289" y="29736"/>
                    <a:pt x="9349" y="28669"/>
                    <a:pt x="10725" y="26956"/>
                  </a:cubicBezTo>
                  <a:cubicBezTo>
                    <a:pt x="12100" y="25216"/>
                    <a:pt x="10023" y="22071"/>
                    <a:pt x="9517" y="20640"/>
                  </a:cubicBezTo>
                  <a:cubicBezTo>
                    <a:pt x="8984" y="19180"/>
                    <a:pt x="9686" y="13902"/>
                    <a:pt x="10051" y="11150"/>
                  </a:cubicBezTo>
                  <a:cubicBezTo>
                    <a:pt x="10388" y="8427"/>
                    <a:pt x="10781" y="3037"/>
                    <a:pt x="6850" y="875"/>
                  </a:cubicBezTo>
                  <a:cubicBezTo>
                    <a:pt x="5689" y="228"/>
                    <a:pt x="4616" y="0"/>
                    <a:pt x="3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5093672" y="148355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5190485" y="2479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5218833" y="356541"/>
              <a:ext cx="76427" cy="60440"/>
            </a:xfrm>
            <a:custGeom>
              <a:avLst/>
              <a:gdLst/>
              <a:ahLst/>
              <a:cxnLst/>
              <a:rect l="l" t="t" r="r" b="b"/>
              <a:pathLst>
                <a:path w="1286" h="1017" extrusionOk="0">
                  <a:moveTo>
                    <a:pt x="658" y="1"/>
                  </a:moveTo>
                  <a:cubicBezTo>
                    <a:pt x="645" y="1"/>
                    <a:pt x="631" y="1"/>
                    <a:pt x="618" y="2"/>
                  </a:cubicBezTo>
                  <a:lnTo>
                    <a:pt x="590" y="2"/>
                  </a:lnTo>
                  <a:cubicBezTo>
                    <a:pt x="197" y="30"/>
                    <a:pt x="1" y="536"/>
                    <a:pt x="225" y="817"/>
                  </a:cubicBezTo>
                  <a:cubicBezTo>
                    <a:pt x="336" y="952"/>
                    <a:pt x="489" y="1017"/>
                    <a:pt x="641" y="1017"/>
                  </a:cubicBezTo>
                  <a:cubicBezTo>
                    <a:pt x="837" y="1017"/>
                    <a:pt x="1029" y="909"/>
                    <a:pt x="1124" y="704"/>
                  </a:cubicBezTo>
                  <a:cubicBezTo>
                    <a:pt x="1124" y="704"/>
                    <a:pt x="1124" y="704"/>
                    <a:pt x="1124" y="676"/>
                  </a:cubicBezTo>
                  <a:cubicBezTo>
                    <a:pt x="1286" y="352"/>
                    <a:pt x="1005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5257879" y="497094"/>
              <a:ext cx="58479" cy="40412"/>
            </a:xfrm>
            <a:custGeom>
              <a:avLst/>
              <a:gdLst/>
              <a:ahLst/>
              <a:cxnLst/>
              <a:rect l="l" t="t" r="r" b="b"/>
              <a:pathLst>
                <a:path w="984" h="680" extrusionOk="0">
                  <a:moveTo>
                    <a:pt x="501" y="1"/>
                  </a:moveTo>
                  <a:cubicBezTo>
                    <a:pt x="435" y="1"/>
                    <a:pt x="365" y="24"/>
                    <a:pt x="298" y="80"/>
                  </a:cubicBezTo>
                  <a:cubicBezTo>
                    <a:pt x="0" y="286"/>
                    <a:pt x="226" y="680"/>
                    <a:pt x="502" y="680"/>
                  </a:cubicBezTo>
                  <a:cubicBezTo>
                    <a:pt x="565" y="680"/>
                    <a:pt x="629" y="660"/>
                    <a:pt x="691" y="613"/>
                  </a:cubicBezTo>
                  <a:cubicBezTo>
                    <a:pt x="984" y="388"/>
                    <a:pt x="771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7"/>
            <p:cNvSpPr/>
            <p:nvPr/>
          </p:nvSpPr>
          <p:spPr>
            <a:xfrm>
              <a:off x="5256215" y="637410"/>
              <a:ext cx="61985" cy="44038"/>
            </a:xfrm>
            <a:custGeom>
              <a:avLst/>
              <a:gdLst/>
              <a:ahLst/>
              <a:cxnLst/>
              <a:rect l="l" t="t" r="r" b="b"/>
              <a:pathLst>
                <a:path w="1043" h="741" extrusionOk="0">
                  <a:moveTo>
                    <a:pt x="509" y="1"/>
                  </a:moveTo>
                  <a:cubicBezTo>
                    <a:pt x="440" y="1"/>
                    <a:pt x="367" y="24"/>
                    <a:pt x="298" y="77"/>
                  </a:cubicBezTo>
                  <a:cubicBezTo>
                    <a:pt x="0" y="306"/>
                    <a:pt x="226" y="741"/>
                    <a:pt x="532" y="741"/>
                  </a:cubicBezTo>
                  <a:cubicBezTo>
                    <a:pt x="601" y="741"/>
                    <a:pt x="675" y="718"/>
                    <a:pt x="747" y="667"/>
                  </a:cubicBezTo>
                  <a:cubicBezTo>
                    <a:pt x="1043" y="417"/>
                    <a:pt x="804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7"/>
            <p:cNvSpPr/>
            <p:nvPr/>
          </p:nvSpPr>
          <p:spPr>
            <a:xfrm>
              <a:off x="5241595" y="762392"/>
              <a:ext cx="44335" cy="31141"/>
            </a:xfrm>
            <a:custGeom>
              <a:avLst/>
              <a:gdLst/>
              <a:ahLst/>
              <a:cxnLst/>
              <a:rect l="l" t="t" r="r" b="b"/>
              <a:pathLst>
                <a:path w="746" h="524" extrusionOk="0">
                  <a:moveTo>
                    <a:pt x="359" y="1"/>
                  </a:moveTo>
                  <a:cubicBezTo>
                    <a:pt x="310" y="1"/>
                    <a:pt x="258" y="16"/>
                    <a:pt x="207" y="52"/>
                  </a:cubicBezTo>
                  <a:cubicBezTo>
                    <a:pt x="0" y="213"/>
                    <a:pt x="170" y="524"/>
                    <a:pt x="376" y="524"/>
                  </a:cubicBezTo>
                  <a:cubicBezTo>
                    <a:pt x="422" y="524"/>
                    <a:pt x="470" y="508"/>
                    <a:pt x="516" y="473"/>
                  </a:cubicBezTo>
                  <a:cubicBezTo>
                    <a:pt x="746" y="312"/>
                    <a:pt x="581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7"/>
            <p:cNvSpPr/>
            <p:nvPr/>
          </p:nvSpPr>
          <p:spPr>
            <a:xfrm>
              <a:off x="5209562" y="860453"/>
              <a:ext cx="60975" cy="41601"/>
            </a:xfrm>
            <a:custGeom>
              <a:avLst/>
              <a:gdLst/>
              <a:ahLst/>
              <a:cxnLst/>
              <a:rect l="l" t="t" r="r" b="b"/>
              <a:pathLst>
                <a:path w="1026" h="700" extrusionOk="0">
                  <a:moveTo>
                    <a:pt x="515" y="1"/>
                  </a:moveTo>
                  <a:cubicBezTo>
                    <a:pt x="446" y="1"/>
                    <a:pt x="372" y="26"/>
                    <a:pt x="297" y="86"/>
                  </a:cubicBezTo>
                  <a:cubicBezTo>
                    <a:pt x="0" y="284"/>
                    <a:pt x="205" y="700"/>
                    <a:pt x="507" y="700"/>
                  </a:cubicBezTo>
                  <a:cubicBezTo>
                    <a:pt x="548" y="700"/>
                    <a:pt x="590" y="692"/>
                    <a:pt x="634" y="676"/>
                  </a:cubicBezTo>
                  <a:cubicBezTo>
                    <a:pt x="1026" y="537"/>
                    <a:pt x="83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7"/>
            <p:cNvSpPr/>
            <p:nvPr/>
          </p:nvSpPr>
          <p:spPr>
            <a:xfrm>
              <a:off x="5183591" y="985851"/>
              <a:ext cx="69355" cy="48733"/>
            </a:xfrm>
            <a:custGeom>
              <a:avLst/>
              <a:gdLst/>
              <a:ahLst/>
              <a:cxnLst/>
              <a:rect l="l" t="t" r="r" b="b"/>
              <a:pathLst>
                <a:path w="1167" h="820" extrusionOk="0">
                  <a:moveTo>
                    <a:pt x="574" y="0"/>
                  </a:moveTo>
                  <a:cubicBezTo>
                    <a:pt x="499" y="0"/>
                    <a:pt x="419" y="25"/>
                    <a:pt x="341" y="82"/>
                  </a:cubicBezTo>
                  <a:cubicBezTo>
                    <a:pt x="0" y="331"/>
                    <a:pt x="265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67" y="476"/>
                    <a:pt x="909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7"/>
            <p:cNvSpPr/>
            <p:nvPr/>
          </p:nvSpPr>
          <p:spPr>
            <a:xfrm>
              <a:off x="5185612" y="1126761"/>
              <a:ext cx="54497" cy="37500"/>
            </a:xfrm>
            <a:custGeom>
              <a:avLst/>
              <a:gdLst/>
              <a:ahLst/>
              <a:cxnLst/>
              <a:rect l="l" t="t" r="r" b="b"/>
              <a:pathLst>
                <a:path w="917" h="631" extrusionOk="0">
                  <a:moveTo>
                    <a:pt x="459" y="0"/>
                  </a:moveTo>
                  <a:cubicBezTo>
                    <a:pt x="400" y="0"/>
                    <a:pt x="338" y="21"/>
                    <a:pt x="279" y="69"/>
                  </a:cubicBezTo>
                  <a:cubicBezTo>
                    <a:pt x="1" y="254"/>
                    <a:pt x="220" y="631"/>
                    <a:pt x="478" y="631"/>
                  </a:cubicBezTo>
                  <a:cubicBezTo>
                    <a:pt x="533" y="631"/>
                    <a:pt x="590" y="614"/>
                    <a:pt x="644" y="574"/>
                  </a:cubicBezTo>
                  <a:cubicBezTo>
                    <a:pt x="916" y="370"/>
                    <a:pt x="71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7"/>
            <p:cNvSpPr/>
            <p:nvPr/>
          </p:nvSpPr>
          <p:spPr>
            <a:xfrm>
              <a:off x="5214673" y="1227140"/>
              <a:ext cx="47841" cy="36074"/>
            </a:xfrm>
            <a:custGeom>
              <a:avLst/>
              <a:gdLst/>
              <a:ahLst/>
              <a:cxnLst/>
              <a:rect l="l" t="t" r="r" b="b"/>
              <a:pathLst>
                <a:path w="805" h="607" extrusionOk="0">
                  <a:moveTo>
                    <a:pt x="353" y="1"/>
                  </a:moveTo>
                  <a:cubicBezTo>
                    <a:pt x="251" y="1"/>
                    <a:pt x="152" y="52"/>
                    <a:pt x="99" y="177"/>
                  </a:cubicBezTo>
                  <a:cubicBezTo>
                    <a:pt x="1" y="412"/>
                    <a:pt x="190" y="606"/>
                    <a:pt x="390" y="606"/>
                  </a:cubicBezTo>
                  <a:cubicBezTo>
                    <a:pt x="476" y="606"/>
                    <a:pt x="564" y="570"/>
                    <a:pt x="632" y="486"/>
                  </a:cubicBezTo>
                  <a:cubicBezTo>
                    <a:pt x="804" y="237"/>
                    <a:pt x="572" y="1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7"/>
            <p:cNvSpPr/>
            <p:nvPr/>
          </p:nvSpPr>
          <p:spPr>
            <a:xfrm>
              <a:off x="5245518" y="1330965"/>
              <a:ext cx="66799" cy="59489"/>
            </a:xfrm>
            <a:custGeom>
              <a:avLst/>
              <a:gdLst/>
              <a:ahLst/>
              <a:cxnLst/>
              <a:rect l="l" t="t" r="r" b="b"/>
              <a:pathLst>
                <a:path w="1124" h="1001" extrusionOk="0">
                  <a:moveTo>
                    <a:pt x="561" y="0"/>
                  </a:moveTo>
                  <a:cubicBezTo>
                    <a:pt x="453" y="0"/>
                    <a:pt x="344" y="30"/>
                    <a:pt x="253" y="86"/>
                  </a:cubicBezTo>
                  <a:cubicBezTo>
                    <a:pt x="57" y="255"/>
                    <a:pt x="1" y="592"/>
                    <a:pt x="169" y="816"/>
                  </a:cubicBezTo>
                  <a:cubicBezTo>
                    <a:pt x="269" y="933"/>
                    <a:pt x="419" y="1000"/>
                    <a:pt x="571" y="1000"/>
                  </a:cubicBezTo>
                  <a:cubicBezTo>
                    <a:pt x="675" y="1000"/>
                    <a:pt x="780" y="969"/>
                    <a:pt x="871" y="900"/>
                  </a:cubicBezTo>
                  <a:cubicBezTo>
                    <a:pt x="1096" y="732"/>
                    <a:pt x="1124" y="423"/>
                    <a:pt x="983" y="199"/>
                  </a:cubicBezTo>
                  <a:cubicBezTo>
                    <a:pt x="883" y="64"/>
                    <a:pt x="722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7"/>
            <p:cNvSpPr/>
            <p:nvPr/>
          </p:nvSpPr>
          <p:spPr>
            <a:xfrm>
              <a:off x="5302868" y="1463317"/>
              <a:ext cx="60381" cy="41898"/>
            </a:xfrm>
            <a:custGeom>
              <a:avLst/>
              <a:gdLst/>
              <a:ahLst/>
              <a:cxnLst/>
              <a:rect l="l" t="t" r="r" b="b"/>
              <a:pathLst>
                <a:path w="1016" h="705" extrusionOk="0">
                  <a:moveTo>
                    <a:pt x="508" y="1"/>
                  </a:moveTo>
                  <a:cubicBezTo>
                    <a:pt x="441" y="1"/>
                    <a:pt x="369" y="24"/>
                    <a:pt x="299" y="77"/>
                  </a:cubicBezTo>
                  <a:cubicBezTo>
                    <a:pt x="1" y="307"/>
                    <a:pt x="228" y="705"/>
                    <a:pt x="520" y="705"/>
                  </a:cubicBezTo>
                  <a:cubicBezTo>
                    <a:pt x="585" y="705"/>
                    <a:pt x="654" y="685"/>
                    <a:pt x="720" y="639"/>
                  </a:cubicBezTo>
                  <a:cubicBezTo>
                    <a:pt x="1015" y="411"/>
                    <a:pt x="796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7"/>
            <p:cNvSpPr/>
            <p:nvPr/>
          </p:nvSpPr>
          <p:spPr>
            <a:xfrm>
              <a:off x="5282365" y="1562091"/>
              <a:ext cx="77913" cy="54497"/>
            </a:xfrm>
            <a:custGeom>
              <a:avLst/>
              <a:gdLst/>
              <a:ahLst/>
              <a:cxnLst/>
              <a:rect l="l" t="t" r="r" b="b"/>
              <a:pathLst>
                <a:path w="1311" h="917" extrusionOk="0">
                  <a:moveTo>
                    <a:pt x="653" y="0"/>
                  </a:moveTo>
                  <a:cubicBezTo>
                    <a:pt x="567" y="0"/>
                    <a:pt x="477" y="30"/>
                    <a:pt x="391" y="100"/>
                  </a:cubicBezTo>
                  <a:cubicBezTo>
                    <a:pt x="0" y="376"/>
                    <a:pt x="307" y="916"/>
                    <a:pt x="678" y="916"/>
                  </a:cubicBezTo>
                  <a:cubicBezTo>
                    <a:pt x="759" y="916"/>
                    <a:pt x="844" y="890"/>
                    <a:pt x="925" y="830"/>
                  </a:cubicBezTo>
                  <a:cubicBezTo>
                    <a:pt x="1311" y="534"/>
                    <a:pt x="1017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7"/>
            <p:cNvSpPr/>
            <p:nvPr/>
          </p:nvSpPr>
          <p:spPr>
            <a:xfrm>
              <a:off x="5656718" y="2943912"/>
              <a:ext cx="83975" cy="58717"/>
            </a:xfrm>
            <a:custGeom>
              <a:avLst/>
              <a:gdLst/>
              <a:ahLst/>
              <a:cxnLst/>
              <a:rect l="l" t="t" r="r" b="b"/>
              <a:pathLst>
                <a:path w="1413" h="988" extrusionOk="0">
                  <a:moveTo>
                    <a:pt x="685" y="0"/>
                  </a:moveTo>
                  <a:cubicBezTo>
                    <a:pt x="595" y="0"/>
                    <a:pt x="501" y="29"/>
                    <a:pt x="409" y="95"/>
                  </a:cubicBezTo>
                  <a:cubicBezTo>
                    <a:pt x="0" y="413"/>
                    <a:pt x="308" y="988"/>
                    <a:pt x="708" y="988"/>
                  </a:cubicBezTo>
                  <a:cubicBezTo>
                    <a:pt x="803" y="988"/>
                    <a:pt x="902" y="956"/>
                    <a:pt x="999" y="881"/>
                  </a:cubicBezTo>
                  <a:cubicBezTo>
                    <a:pt x="1413" y="582"/>
                    <a:pt x="1092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7"/>
            <p:cNvSpPr/>
            <p:nvPr/>
          </p:nvSpPr>
          <p:spPr>
            <a:xfrm>
              <a:off x="5637106" y="3069608"/>
              <a:ext cx="64482" cy="45167"/>
            </a:xfrm>
            <a:custGeom>
              <a:avLst/>
              <a:gdLst/>
              <a:ahLst/>
              <a:cxnLst/>
              <a:rect l="l" t="t" r="r" b="b"/>
              <a:pathLst>
                <a:path w="1085" h="760" extrusionOk="0">
                  <a:moveTo>
                    <a:pt x="544" y="1"/>
                  </a:moveTo>
                  <a:cubicBezTo>
                    <a:pt x="471" y="1"/>
                    <a:pt x="393" y="26"/>
                    <a:pt x="318" y="85"/>
                  </a:cubicBezTo>
                  <a:cubicBezTo>
                    <a:pt x="0" y="312"/>
                    <a:pt x="233" y="759"/>
                    <a:pt x="541" y="759"/>
                  </a:cubicBezTo>
                  <a:cubicBezTo>
                    <a:pt x="615" y="759"/>
                    <a:pt x="692" y="734"/>
                    <a:pt x="767" y="675"/>
                  </a:cubicBezTo>
                  <a:cubicBezTo>
                    <a:pt x="1085" y="448"/>
                    <a:pt x="852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7"/>
            <p:cNvSpPr/>
            <p:nvPr/>
          </p:nvSpPr>
          <p:spPr>
            <a:xfrm>
              <a:off x="5597228" y="3184309"/>
              <a:ext cx="72386" cy="50872"/>
            </a:xfrm>
            <a:custGeom>
              <a:avLst/>
              <a:gdLst/>
              <a:ahLst/>
              <a:cxnLst/>
              <a:rect l="l" t="t" r="r" b="b"/>
              <a:pathLst>
                <a:path w="1218" h="856" extrusionOk="0">
                  <a:moveTo>
                    <a:pt x="600" y="0"/>
                  </a:moveTo>
                  <a:cubicBezTo>
                    <a:pt x="517" y="0"/>
                    <a:pt x="429" y="28"/>
                    <a:pt x="343" y="92"/>
                  </a:cubicBezTo>
                  <a:cubicBezTo>
                    <a:pt x="1" y="344"/>
                    <a:pt x="272" y="855"/>
                    <a:pt x="627" y="855"/>
                  </a:cubicBezTo>
                  <a:cubicBezTo>
                    <a:pt x="708" y="855"/>
                    <a:pt x="793" y="829"/>
                    <a:pt x="877" y="766"/>
                  </a:cubicBezTo>
                  <a:cubicBezTo>
                    <a:pt x="1218" y="494"/>
                    <a:pt x="952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7"/>
            <p:cNvSpPr/>
            <p:nvPr/>
          </p:nvSpPr>
          <p:spPr>
            <a:xfrm>
              <a:off x="5520622" y="3306082"/>
              <a:ext cx="70543" cy="49386"/>
            </a:xfrm>
            <a:custGeom>
              <a:avLst/>
              <a:gdLst/>
              <a:ahLst/>
              <a:cxnLst/>
              <a:rect l="l" t="t" r="r" b="b"/>
              <a:pathLst>
                <a:path w="1187" h="831" extrusionOk="0">
                  <a:moveTo>
                    <a:pt x="585" y="1"/>
                  </a:moveTo>
                  <a:cubicBezTo>
                    <a:pt x="505" y="1"/>
                    <a:pt x="422" y="28"/>
                    <a:pt x="341" y="93"/>
                  </a:cubicBezTo>
                  <a:cubicBezTo>
                    <a:pt x="1" y="342"/>
                    <a:pt x="265" y="830"/>
                    <a:pt x="602" y="830"/>
                  </a:cubicBezTo>
                  <a:cubicBezTo>
                    <a:pt x="682" y="830"/>
                    <a:pt x="766" y="803"/>
                    <a:pt x="846" y="738"/>
                  </a:cubicBezTo>
                  <a:cubicBezTo>
                    <a:pt x="1187" y="489"/>
                    <a:pt x="922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7"/>
            <p:cNvSpPr/>
            <p:nvPr/>
          </p:nvSpPr>
          <p:spPr>
            <a:xfrm>
              <a:off x="5420660" y="3395287"/>
              <a:ext cx="73753" cy="51764"/>
            </a:xfrm>
            <a:custGeom>
              <a:avLst/>
              <a:gdLst/>
              <a:ahLst/>
              <a:cxnLst/>
              <a:rect l="l" t="t" r="r" b="b"/>
              <a:pathLst>
                <a:path w="1241" h="871" extrusionOk="0">
                  <a:moveTo>
                    <a:pt x="597" y="1"/>
                  </a:moveTo>
                  <a:cubicBezTo>
                    <a:pt x="521" y="1"/>
                    <a:pt x="442" y="25"/>
                    <a:pt x="367" y="80"/>
                  </a:cubicBezTo>
                  <a:cubicBezTo>
                    <a:pt x="1" y="354"/>
                    <a:pt x="268" y="871"/>
                    <a:pt x="623" y="871"/>
                  </a:cubicBezTo>
                  <a:cubicBezTo>
                    <a:pt x="703" y="871"/>
                    <a:pt x="789" y="844"/>
                    <a:pt x="872" y="782"/>
                  </a:cubicBezTo>
                  <a:cubicBezTo>
                    <a:pt x="1241" y="505"/>
                    <a:pt x="947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7"/>
            <p:cNvSpPr/>
            <p:nvPr/>
          </p:nvSpPr>
          <p:spPr>
            <a:xfrm>
              <a:off x="5316953" y="3453648"/>
              <a:ext cx="52120" cy="36549"/>
            </a:xfrm>
            <a:custGeom>
              <a:avLst/>
              <a:gdLst/>
              <a:ahLst/>
              <a:cxnLst/>
              <a:rect l="l" t="t" r="r" b="b"/>
              <a:pathLst>
                <a:path w="877" h="615" extrusionOk="0">
                  <a:moveTo>
                    <a:pt x="411" y="0"/>
                  </a:moveTo>
                  <a:cubicBezTo>
                    <a:pt x="53" y="0"/>
                    <a:pt x="1" y="614"/>
                    <a:pt x="429" y="614"/>
                  </a:cubicBezTo>
                  <a:cubicBezTo>
                    <a:pt x="438" y="614"/>
                    <a:pt x="446" y="614"/>
                    <a:pt x="455" y="614"/>
                  </a:cubicBezTo>
                  <a:lnTo>
                    <a:pt x="511" y="614"/>
                  </a:lnTo>
                  <a:cubicBezTo>
                    <a:pt x="820" y="586"/>
                    <a:pt x="876" y="136"/>
                    <a:pt x="596" y="52"/>
                  </a:cubicBezTo>
                  <a:cubicBezTo>
                    <a:pt x="567" y="24"/>
                    <a:pt x="539" y="24"/>
                    <a:pt x="539" y="24"/>
                  </a:cubicBezTo>
                  <a:cubicBezTo>
                    <a:pt x="493" y="8"/>
                    <a:pt x="450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7"/>
            <p:cNvSpPr/>
            <p:nvPr/>
          </p:nvSpPr>
          <p:spPr>
            <a:xfrm>
              <a:off x="5235830" y="3459175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1" y="1"/>
                  </a:moveTo>
                  <a:cubicBezTo>
                    <a:pt x="109" y="1"/>
                    <a:pt x="0" y="97"/>
                    <a:pt x="23" y="212"/>
                  </a:cubicBezTo>
                  <a:cubicBezTo>
                    <a:pt x="23" y="212"/>
                    <a:pt x="23" y="240"/>
                    <a:pt x="23" y="240"/>
                  </a:cubicBezTo>
                  <a:cubicBezTo>
                    <a:pt x="42" y="335"/>
                    <a:pt x="126" y="404"/>
                    <a:pt x="212" y="404"/>
                  </a:cubicBezTo>
                  <a:cubicBezTo>
                    <a:pt x="254" y="404"/>
                    <a:pt x="296" y="389"/>
                    <a:pt x="332" y="352"/>
                  </a:cubicBezTo>
                  <a:cubicBezTo>
                    <a:pt x="444" y="268"/>
                    <a:pt x="416" y="100"/>
                    <a:pt x="304" y="43"/>
                  </a:cubicBezTo>
                  <a:cubicBezTo>
                    <a:pt x="276" y="43"/>
                    <a:pt x="276" y="15"/>
                    <a:pt x="276" y="15"/>
                  </a:cubicBezTo>
                  <a:cubicBezTo>
                    <a:pt x="256" y="5"/>
                    <a:pt x="234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7"/>
            <p:cNvSpPr/>
            <p:nvPr/>
          </p:nvSpPr>
          <p:spPr>
            <a:xfrm>
              <a:off x="2630749" y="1813482"/>
              <a:ext cx="987251" cy="382670"/>
            </a:xfrm>
            <a:custGeom>
              <a:avLst/>
              <a:gdLst/>
              <a:ahLst/>
              <a:cxnLst/>
              <a:rect l="l" t="t" r="r" b="b"/>
              <a:pathLst>
                <a:path w="16612" h="6439" extrusionOk="0">
                  <a:moveTo>
                    <a:pt x="1842" y="1"/>
                  </a:moveTo>
                  <a:cubicBezTo>
                    <a:pt x="948" y="1"/>
                    <a:pt x="1" y="194"/>
                    <a:pt x="482" y="1120"/>
                  </a:cubicBezTo>
                  <a:cubicBezTo>
                    <a:pt x="735" y="1590"/>
                    <a:pt x="1108" y="1749"/>
                    <a:pt x="1515" y="1749"/>
                  </a:cubicBezTo>
                  <a:cubicBezTo>
                    <a:pt x="2055" y="1749"/>
                    <a:pt x="2657" y="1468"/>
                    <a:pt x="3121" y="1260"/>
                  </a:cubicBezTo>
                  <a:cubicBezTo>
                    <a:pt x="3570" y="1035"/>
                    <a:pt x="4076" y="923"/>
                    <a:pt x="4553" y="867"/>
                  </a:cubicBezTo>
                  <a:cubicBezTo>
                    <a:pt x="4700" y="844"/>
                    <a:pt x="4836" y="833"/>
                    <a:pt x="4967" y="833"/>
                  </a:cubicBezTo>
                  <a:cubicBezTo>
                    <a:pt x="5311" y="833"/>
                    <a:pt x="5618" y="906"/>
                    <a:pt x="5985" y="1007"/>
                  </a:cubicBezTo>
                  <a:cubicBezTo>
                    <a:pt x="6995" y="1288"/>
                    <a:pt x="8006" y="1653"/>
                    <a:pt x="8989" y="2130"/>
                  </a:cubicBezTo>
                  <a:cubicBezTo>
                    <a:pt x="11600" y="3366"/>
                    <a:pt x="14014" y="4825"/>
                    <a:pt x="16428" y="6426"/>
                  </a:cubicBezTo>
                  <a:cubicBezTo>
                    <a:pt x="16442" y="6435"/>
                    <a:pt x="16456" y="6439"/>
                    <a:pt x="16470" y="6439"/>
                  </a:cubicBezTo>
                  <a:cubicBezTo>
                    <a:pt x="16544" y="6439"/>
                    <a:pt x="16611" y="6332"/>
                    <a:pt x="16541" y="6285"/>
                  </a:cubicBezTo>
                  <a:cubicBezTo>
                    <a:pt x="13817" y="3983"/>
                    <a:pt x="10645" y="2243"/>
                    <a:pt x="7248" y="1148"/>
                  </a:cubicBezTo>
                  <a:cubicBezTo>
                    <a:pt x="5900" y="698"/>
                    <a:pt x="4497" y="277"/>
                    <a:pt x="3065" y="81"/>
                  </a:cubicBezTo>
                  <a:lnTo>
                    <a:pt x="2981" y="81"/>
                  </a:lnTo>
                  <a:cubicBezTo>
                    <a:pt x="2751" y="52"/>
                    <a:pt x="2304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7"/>
            <p:cNvSpPr/>
            <p:nvPr/>
          </p:nvSpPr>
          <p:spPr>
            <a:xfrm>
              <a:off x="3568683" y="1091341"/>
              <a:ext cx="166939" cy="1020948"/>
            </a:xfrm>
            <a:custGeom>
              <a:avLst/>
              <a:gdLst/>
              <a:ahLst/>
              <a:cxnLst/>
              <a:rect l="l" t="t" r="r" b="b"/>
              <a:pathLst>
                <a:path w="2809" h="17179" extrusionOk="0">
                  <a:moveTo>
                    <a:pt x="1373" y="1"/>
                  </a:moveTo>
                  <a:cubicBezTo>
                    <a:pt x="621" y="1"/>
                    <a:pt x="318" y="1821"/>
                    <a:pt x="225" y="2378"/>
                  </a:cubicBezTo>
                  <a:cubicBezTo>
                    <a:pt x="225" y="2406"/>
                    <a:pt x="225" y="2462"/>
                    <a:pt x="197" y="2490"/>
                  </a:cubicBezTo>
                  <a:cubicBezTo>
                    <a:pt x="1" y="3922"/>
                    <a:pt x="29" y="5354"/>
                    <a:pt x="85" y="6813"/>
                  </a:cubicBezTo>
                  <a:cubicBezTo>
                    <a:pt x="197" y="10351"/>
                    <a:pt x="1011" y="13888"/>
                    <a:pt x="2471" y="17117"/>
                  </a:cubicBezTo>
                  <a:cubicBezTo>
                    <a:pt x="2493" y="17160"/>
                    <a:pt x="2531" y="17178"/>
                    <a:pt x="2566" y="17178"/>
                  </a:cubicBezTo>
                  <a:cubicBezTo>
                    <a:pt x="2623" y="17178"/>
                    <a:pt x="2674" y="17130"/>
                    <a:pt x="2640" y="17061"/>
                  </a:cubicBezTo>
                  <a:cubicBezTo>
                    <a:pt x="1769" y="14309"/>
                    <a:pt x="1011" y="11586"/>
                    <a:pt x="534" y="8722"/>
                  </a:cubicBezTo>
                  <a:cubicBezTo>
                    <a:pt x="366" y="7684"/>
                    <a:pt x="281" y="6617"/>
                    <a:pt x="281" y="5550"/>
                  </a:cubicBezTo>
                  <a:cubicBezTo>
                    <a:pt x="310" y="5017"/>
                    <a:pt x="338" y="4624"/>
                    <a:pt x="562" y="4118"/>
                  </a:cubicBezTo>
                  <a:cubicBezTo>
                    <a:pt x="759" y="3669"/>
                    <a:pt x="983" y="3220"/>
                    <a:pt x="1320" y="2855"/>
                  </a:cubicBezTo>
                  <a:cubicBezTo>
                    <a:pt x="1910" y="2153"/>
                    <a:pt x="2808" y="1142"/>
                    <a:pt x="1910" y="272"/>
                  </a:cubicBezTo>
                  <a:cubicBezTo>
                    <a:pt x="1709" y="81"/>
                    <a:pt x="1531" y="1"/>
                    <a:pt x="1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7"/>
            <p:cNvSpPr/>
            <p:nvPr/>
          </p:nvSpPr>
          <p:spPr>
            <a:xfrm>
              <a:off x="4226104" y="2917822"/>
              <a:ext cx="455531" cy="562564"/>
            </a:xfrm>
            <a:custGeom>
              <a:avLst/>
              <a:gdLst/>
              <a:ahLst/>
              <a:cxnLst/>
              <a:rect l="l" t="t" r="r" b="b"/>
              <a:pathLst>
                <a:path w="7665" h="9466" extrusionOk="0">
                  <a:moveTo>
                    <a:pt x="1168" y="1"/>
                  </a:moveTo>
                  <a:cubicBezTo>
                    <a:pt x="982" y="1"/>
                    <a:pt x="745" y="119"/>
                    <a:pt x="590" y="197"/>
                  </a:cubicBezTo>
                  <a:lnTo>
                    <a:pt x="562" y="169"/>
                  </a:lnTo>
                  <a:cubicBezTo>
                    <a:pt x="562" y="169"/>
                    <a:pt x="534" y="197"/>
                    <a:pt x="505" y="225"/>
                  </a:cubicBezTo>
                  <a:cubicBezTo>
                    <a:pt x="449" y="253"/>
                    <a:pt x="421" y="281"/>
                    <a:pt x="421" y="281"/>
                  </a:cubicBezTo>
                  <a:lnTo>
                    <a:pt x="449" y="309"/>
                  </a:lnTo>
                  <a:cubicBezTo>
                    <a:pt x="253" y="477"/>
                    <a:pt x="0" y="814"/>
                    <a:pt x="112" y="1011"/>
                  </a:cubicBezTo>
                  <a:cubicBezTo>
                    <a:pt x="281" y="1320"/>
                    <a:pt x="1348" y="2723"/>
                    <a:pt x="1909" y="3594"/>
                  </a:cubicBezTo>
                  <a:cubicBezTo>
                    <a:pt x="2471" y="4436"/>
                    <a:pt x="3481" y="6233"/>
                    <a:pt x="4773" y="7580"/>
                  </a:cubicBezTo>
                  <a:cubicBezTo>
                    <a:pt x="5138" y="7973"/>
                    <a:pt x="5503" y="8366"/>
                    <a:pt x="5896" y="8703"/>
                  </a:cubicBezTo>
                  <a:cubicBezTo>
                    <a:pt x="6084" y="8850"/>
                    <a:pt x="6820" y="9465"/>
                    <a:pt x="7228" y="9465"/>
                  </a:cubicBezTo>
                  <a:cubicBezTo>
                    <a:pt x="7367" y="9465"/>
                    <a:pt x="7468" y="9394"/>
                    <a:pt x="7496" y="9209"/>
                  </a:cubicBezTo>
                  <a:cubicBezTo>
                    <a:pt x="7665" y="8142"/>
                    <a:pt x="6935" y="7215"/>
                    <a:pt x="6401" y="6345"/>
                  </a:cubicBezTo>
                  <a:cubicBezTo>
                    <a:pt x="5447" y="4717"/>
                    <a:pt x="4015" y="3285"/>
                    <a:pt x="3341" y="2499"/>
                  </a:cubicBezTo>
                  <a:cubicBezTo>
                    <a:pt x="2667" y="1741"/>
                    <a:pt x="1600" y="309"/>
                    <a:pt x="1376" y="84"/>
                  </a:cubicBezTo>
                  <a:cubicBezTo>
                    <a:pt x="1324" y="24"/>
                    <a:pt x="1251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7"/>
            <p:cNvSpPr/>
            <p:nvPr/>
          </p:nvSpPr>
          <p:spPr>
            <a:xfrm>
              <a:off x="4150984" y="2809361"/>
              <a:ext cx="191959" cy="196892"/>
            </a:xfrm>
            <a:custGeom>
              <a:avLst/>
              <a:gdLst/>
              <a:ahLst/>
              <a:cxnLst/>
              <a:rect l="l" t="t" r="r" b="b"/>
              <a:pathLst>
                <a:path w="3230" h="3313" extrusionOk="0">
                  <a:moveTo>
                    <a:pt x="478" y="0"/>
                  </a:moveTo>
                  <a:lnTo>
                    <a:pt x="394" y="225"/>
                  </a:lnTo>
                  <a:lnTo>
                    <a:pt x="169" y="253"/>
                  </a:lnTo>
                  <a:lnTo>
                    <a:pt x="225" y="590"/>
                  </a:lnTo>
                  <a:lnTo>
                    <a:pt x="1" y="1067"/>
                  </a:lnTo>
                  <a:cubicBezTo>
                    <a:pt x="1" y="1067"/>
                    <a:pt x="57" y="1123"/>
                    <a:pt x="141" y="1207"/>
                  </a:cubicBezTo>
                  <a:cubicBezTo>
                    <a:pt x="57" y="1601"/>
                    <a:pt x="29" y="2246"/>
                    <a:pt x="506" y="2780"/>
                  </a:cubicBezTo>
                  <a:cubicBezTo>
                    <a:pt x="821" y="3113"/>
                    <a:pt x="1283" y="3312"/>
                    <a:pt x="1746" y="3312"/>
                  </a:cubicBezTo>
                  <a:cubicBezTo>
                    <a:pt x="1984" y="3312"/>
                    <a:pt x="2224" y="3259"/>
                    <a:pt x="2443" y="3145"/>
                  </a:cubicBezTo>
                  <a:cubicBezTo>
                    <a:pt x="3201" y="2723"/>
                    <a:pt x="3229" y="1713"/>
                    <a:pt x="2808" y="1039"/>
                  </a:cubicBezTo>
                  <a:cubicBezTo>
                    <a:pt x="2443" y="421"/>
                    <a:pt x="1826" y="253"/>
                    <a:pt x="1404" y="253"/>
                  </a:cubicBezTo>
                  <a:cubicBezTo>
                    <a:pt x="1348" y="141"/>
                    <a:pt x="1292" y="84"/>
                    <a:pt x="1292" y="84"/>
                  </a:cubicBezTo>
                  <a:lnTo>
                    <a:pt x="787" y="16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7"/>
            <p:cNvSpPr/>
            <p:nvPr/>
          </p:nvSpPr>
          <p:spPr>
            <a:xfrm>
              <a:off x="3907378" y="2505670"/>
              <a:ext cx="348795" cy="403827"/>
            </a:xfrm>
            <a:custGeom>
              <a:avLst/>
              <a:gdLst/>
              <a:ahLst/>
              <a:cxnLst/>
              <a:rect l="l" t="t" r="r" b="b"/>
              <a:pathLst>
                <a:path w="5869" h="6795" extrusionOk="0">
                  <a:moveTo>
                    <a:pt x="2191" y="1"/>
                  </a:moveTo>
                  <a:lnTo>
                    <a:pt x="1320" y="1152"/>
                  </a:lnTo>
                  <a:lnTo>
                    <a:pt x="1" y="1657"/>
                  </a:lnTo>
                  <a:cubicBezTo>
                    <a:pt x="1" y="1657"/>
                    <a:pt x="506" y="3903"/>
                    <a:pt x="2163" y="5223"/>
                  </a:cubicBezTo>
                  <a:cubicBezTo>
                    <a:pt x="2724" y="5644"/>
                    <a:pt x="3314" y="6065"/>
                    <a:pt x="3931" y="6374"/>
                  </a:cubicBezTo>
                  <a:cubicBezTo>
                    <a:pt x="4271" y="6568"/>
                    <a:pt x="4716" y="6783"/>
                    <a:pt x="5139" y="6783"/>
                  </a:cubicBezTo>
                  <a:cubicBezTo>
                    <a:pt x="5205" y="6783"/>
                    <a:pt x="5271" y="6778"/>
                    <a:pt x="5335" y="6767"/>
                  </a:cubicBezTo>
                  <a:lnTo>
                    <a:pt x="5335" y="6767"/>
                  </a:lnTo>
                  <a:cubicBezTo>
                    <a:pt x="5335" y="6767"/>
                    <a:pt x="5307" y="6795"/>
                    <a:pt x="5335" y="6795"/>
                  </a:cubicBezTo>
                  <a:lnTo>
                    <a:pt x="5363" y="6795"/>
                  </a:lnTo>
                  <a:cubicBezTo>
                    <a:pt x="5475" y="6711"/>
                    <a:pt x="5560" y="6626"/>
                    <a:pt x="5672" y="6542"/>
                  </a:cubicBezTo>
                  <a:cubicBezTo>
                    <a:pt x="5644" y="6542"/>
                    <a:pt x="5644" y="6486"/>
                    <a:pt x="5672" y="6458"/>
                  </a:cubicBezTo>
                  <a:cubicBezTo>
                    <a:pt x="5868" y="6009"/>
                    <a:pt x="5728" y="5419"/>
                    <a:pt x="5616" y="4970"/>
                  </a:cubicBezTo>
                  <a:cubicBezTo>
                    <a:pt x="5475" y="4324"/>
                    <a:pt x="5251" y="3678"/>
                    <a:pt x="4998" y="3061"/>
                  </a:cubicBezTo>
                  <a:cubicBezTo>
                    <a:pt x="4184" y="1124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7"/>
            <p:cNvSpPr/>
            <p:nvPr/>
          </p:nvSpPr>
          <p:spPr>
            <a:xfrm>
              <a:off x="3580391" y="2082822"/>
              <a:ext cx="287047" cy="289424"/>
            </a:xfrm>
            <a:custGeom>
              <a:avLst/>
              <a:gdLst/>
              <a:ahLst/>
              <a:cxnLst/>
              <a:rect l="l" t="t" r="r" b="b"/>
              <a:pathLst>
                <a:path w="4830" h="4870" extrusionOk="0">
                  <a:moveTo>
                    <a:pt x="2098" y="1"/>
                  </a:moveTo>
                  <a:cubicBezTo>
                    <a:pt x="1276" y="1"/>
                    <a:pt x="665" y="375"/>
                    <a:pt x="309" y="1164"/>
                  </a:cubicBezTo>
                  <a:cubicBezTo>
                    <a:pt x="197" y="1388"/>
                    <a:pt x="113" y="1613"/>
                    <a:pt x="84" y="1866"/>
                  </a:cubicBezTo>
                  <a:cubicBezTo>
                    <a:pt x="0" y="2371"/>
                    <a:pt x="113" y="2848"/>
                    <a:pt x="421" y="3269"/>
                  </a:cubicBezTo>
                  <a:cubicBezTo>
                    <a:pt x="1460" y="4673"/>
                    <a:pt x="2667" y="4870"/>
                    <a:pt x="2667" y="4870"/>
                  </a:cubicBezTo>
                  <a:cubicBezTo>
                    <a:pt x="2752" y="4870"/>
                    <a:pt x="3173" y="4364"/>
                    <a:pt x="3257" y="4280"/>
                  </a:cubicBezTo>
                  <a:cubicBezTo>
                    <a:pt x="3678" y="3887"/>
                    <a:pt x="4211" y="3606"/>
                    <a:pt x="4689" y="3326"/>
                  </a:cubicBezTo>
                  <a:cubicBezTo>
                    <a:pt x="4689" y="3326"/>
                    <a:pt x="4829" y="2118"/>
                    <a:pt x="3762" y="743"/>
                  </a:cubicBezTo>
                  <a:cubicBezTo>
                    <a:pt x="3425" y="293"/>
                    <a:pt x="2920" y="41"/>
                    <a:pt x="2358" y="13"/>
                  </a:cubicBezTo>
                  <a:cubicBezTo>
                    <a:pt x="2270" y="5"/>
                    <a:pt x="2183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7"/>
            <p:cNvSpPr/>
            <p:nvPr/>
          </p:nvSpPr>
          <p:spPr>
            <a:xfrm>
              <a:off x="3685464" y="2240016"/>
              <a:ext cx="383086" cy="386533"/>
            </a:xfrm>
            <a:custGeom>
              <a:avLst/>
              <a:gdLst/>
              <a:ahLst/>
              <a:cxnLst/>
              <a:rect l="l" t="t" r="r" b="b"/>
              <a:pathLst>
                <a:path w="6446" h="6504" extrusionOk="0">
                  <a:moveTo>
                    <a:pt x="3224" y="0"/>
                  </a:moveTo>
                  <a:cubicBezTo>
                    <a:pt x="1725" y="0"/>
                    <a:pt x="132" y="1368"/>
                    <a:pt x="57" y="2870"/>
                  </a:cubicBezTo>
                  <a:cubicBezTo>
                    <a:pt x="1" y="4218"/>
                    <a:pt x="1461" y="5874"/>
                    <a:pt x="2949" y="6380"/>
                  </a:cubicBezTo>
                  <a:cubicBezTo>
                    <a:pt x="3194" y="6464"/>
                    <a:pt x="3445" y="6504"/>
                    <a:pt x="3694" y="6504"/>
                  </a:cubicBezTo>
                  <a:cubicBezTo>
                    <a:pt x="5099" y="6504"/>
                    <a:pt x="6445" y="5252"/>
                    <a:pt x="6374" y="3797"/>
                  </a:cubicBezTo>
                  <a:cubicBezTo>
                    <a:pt x="6290" y="2225"/>
                    <a:pt x="5111" y="372"/>
                    <a:pt x="3763" y="63"/>
                  </a:cubicBezTo>
                  <a:cubicBezTo>
                    <a:pt x="3587" y="20"/>
                    <a:pt x="3406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7"/>
            <p:cNvSpPr/>
            <p:nvPr/>
          </p:nvSpPr>
          <p:spPr>
            <a:xfrm>
              <a:off x="5219281" y="1939698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7"/>
            <p:cNvSpPr/>
            <p:nvPr/>
          </p:nvSpPr>
          <p:spPr>
            <a:xfrm>
              <a:off x="4998635" y="8687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7"/>
            <p:cNvSpPr/>
            <p:nvPr/>
          </p:nvSpPr>
          <p:spPr>
            <a:xfrm>
              <a:off x="4879150" y="61149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7"/>
            <p:cNvSpPr/>
            <p:nvPr/>
          </p:nvSpPr>
          <p:spPr>
            <a:xfrm>
              <a:off x="1406666" y="3103985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7"/>
            <p:cNvSpPr/>
            <p:nvPr/>
          </p:nvSpPr>
          <p:spPr>
            <a:xfrm>
              <a:off x="1324697" y="2996324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7"/>
            <p:cNvSpPr/>
            <p:nvPr/>
          </p:nvSpPr>
          <p:spPr>
            <a:xfrm>
              <a:off x="1308638" y="2864789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7"/>
            <p:cNvSpPr/>
            <p:nvPr/>
          </p:nvSpPr>
          <p:spPr>
            <a:xfrm>
              <a:off x="1358913" y="27140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7"/>
            <p:cNvSpPr/>
            <p:nvPr/>
          </p:nvSpPr>
          <p:spPr>
            <a:xfrm>
              <a:off x="4763579" y="148598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5" name="Google Shape;3025;p47"/>
          <p:cNvGrpSpPr/>
          <p:nvPr/>
        </p:nvGrpSpPr>
        <p:grpSpPr>
          <a:xfrm>
            <a:off x="5660126" y="1148572"/>
            <a:ext cx="1366505" cy="1438294"/>
            <a:chOff x="4959775" y="612300"/>
            <a:chExt cx="2373642" cy="2498340"/>
          </a:xfrm>
        </p:grpSpPr>
        <p:sp>
          <p:nvSpPr>
            <p:cNvPr id="3026" name="Google Shape;3026;p47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7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7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7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7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7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7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7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7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7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7"/>
            <p:cNvSpPr/>
            <p:nvPr/>
          </p:nvSpPr>
          <p:spPr>
            <a:xfrm>
              <a:off x="5975445" y="1102274"/>
              <a:ext cx="700503" cy="1125942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7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7"/>
            <p:cNvSpPr/>
            <p:nvPr/>
          </p:nvSpPr>
          <p:spPr>
            <a:xfrm>
              <a:off x="6568785" y="730923"/>
              <a:ext cx="258393" cy="336473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7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7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7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7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7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7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7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7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7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7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7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7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7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7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7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7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7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47"/>
          <p:cNvGrpSpPr/>
          <p:nvPr/>
        </p:nvGrpSpPr>
        <p:grpSpPr>
          <a:xfrm>
            <a:off x="5318087" y="3706204"/>
            <a:ext cx="1102501" cy="1521313"/>
            <a:chOff x="6576537" y="1650225"/>
            <a:chExt cx="1102501" cy="1521313"/>
          </a:xfrm>
        </p:grpSpPr>
        <p:sp>
          <p:nvSpPr>
            <p:cNvPr id="3078" name="Google Shape;3078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lnTo>
                    <a:pt x="5896" y="1"/>
                  </a:lnTo>
                  <a:cubicBezTo>
                    <a:pt x="5896" y="2"/>
                    <a:pt x="3453" y="10248"/>
                    <a:pt x="2808" y="15161"/>
                  </a:cubicBezTo>
                  <a:cubicBezTo>
                    <a:pt x="2190" y="20046"/>
                    <a:pt x="0" y="29451"/>
                    <a:pt x="0" y="29451"/>
                  </a:cubicBezTo>
                  <a:cubicBezTo>
                    <a:pt x="0" y="29451"/>
                    <a:pt x="3987" y="22124"/>
                    <a:pt x="4717" y="16509"/>
                  </a:cubicBezTo>
                  <a:cubicBezTo>
                    <a:pt x="5447" y="10894"/>
                    <a:pt x="5896" y="2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cubicBezTo>
                    <a:pt x="5166" y="4942"/>
                    <a:pt x="4268" y="11792"/>
                    <a:pt x="3566" y="16789"/>
                  </a:cubicBezTo>
                  <a:cubicBezTo>
                    <a:pt x="2808" y="21113"/>
                    <a:pt x="1264" y="25268"/>
                    <a:pt x="0" y="29451"/>
                  </a:cubicBezTo>
                  <a:cubicBezTo>
                    <a:pt x="1432" y="25296"/>
                    <a:pt x="3060" y="21169"/>
                    <a:pt x="3818" y="16817"/>
                  </a:cubicBezTo>
                  <a:cubicBezTo>
                    <a:pt x="4633" y="11343"/>
                    <a:pt x="5306" y="5503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7098412" y="2648770"/>
              <a:ext cx="209284" cy="498758"/>
            </a:xfrm>
            <a:custGeom>
              <a:avLst/>
              <a:gdLst/>
              <a:ahLst/>
              <a:cxnLst/>
              <a:rect l="l" t="t" r="r" b="b"/>
              <a:pathLst>
                <a:path w="7104" h="169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415" y="8592"/>
                    <a:pt x="3847" y="11231"/>
                  </a:cubicBezTo>
                  <a:cubicBezTo>
                    <a:pt x="5307" y="13870"/>
                    <a:pt x="7103" y="16930"/>
                    <a:pt x="7103" y="16930"/>
                  </a:cubicBezTo>
                  <a:cubicBezTo>
                    <a:pt x="7103" y="16930"/>
                    <a:pt x="6121" y="11961"/>
                    <a:pt x="4296" y="7974"/>
                  </a:cubicBezTo>
                  <a:cubicBezTo>
                    <a:pt x="2499" y="398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7101712" y="2662027"/>
              <a:ext cx="205984" cy="485501"/>
            </a:xfrm>
            <a:custGeom>
              <a:avLst/>
              <a:gdLst/>
              <a:ahLst/>
              <a:cxnLst/>
              <a:rect l="l" t="t" r="r" b="b"/>
              <a:pathLst>
                <a:path w="6992" h="16480" extrusionOk="0">
                  <a:moveTo>
                    <a:pt x="1" y="0"/>
                  </a:moveTo>
                  <a:cubicBezTo>
                    <a:pt x="2387" y="5390"/>
                    <a:pt x="4998" y="10949"/>
                    <a:pt x="6991" y="16480"/>
                  </a:cubicBezTo>
                  <a:cubicBezTo>
                    <a:pt x="5307" y="10753"/>
                    <a:pt x="2752" y="53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7"/>
            <p:cNvSpPr/>
            <p:nvPr/>
          </p:nvSpPr>
          <p:spPr>
            <a:xfrm>
              <a:off x="6576537" y="1970661"/>
              <a:ext cx="578977" cy="332927"/>
            </a:xfrm>
            <a:custGeom>
              <a:avLst/>
              <a:gdLst/>
              <a:ahLst/>
              <a:cxnLst/>
              <a:rect l="l" t="t" r="r" b="b"/>
              <a:pathLst>
                <a:path w="19653" h="11301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cubicBezTo>
                    <a:pt x="15085" y="11295"/>
                    <a:pt x="15211" y="11300"/>
                    <a:pt x="15341" y="11300"/>
                  </a:cubicBezTo>
                  <a:cubicBezTo>
                    <a:pt x="17117" y="11300"/>
                    <a:pt x="19653" y="10301"/>
                    <a:pt x="19653" y="10301"/>
                  </a:cubicBezTo>
                  <a:cubicBezTo>
                    <a:pt x="19625" y="10301"/>
                    <a:pt x="8647" y="4433"/>
                    <a:pt x="7440" y="3310"/>
                  </a:cubicBezTo>
                  <a:cubicBezTo>
                    <a:pt x="6205" y="2187"/>
                    <a:pt x="4661" y="2187"/>
                    <a:pt x="4296" y="2047"/>
                  </a:cubicBezTo>
                  <a:cubicBezTo>
                    <a:pt x="3931" y="1907"/>
                    <a:pt x="3706" y="1008"/>
                    <a:pt x="3173" y="784"/>
                  </a:cubicBezTo>
                  <a:cubicBezTo>
                    <a:pt x="3120" y="764"/>
                    <a:pt x="3069" y="756"/>
                    <a:pt x="3020" y="756"/>
                  </a:cubicBezTo>
                  <a:cubicBezTo>
                    <a:pt x="2571" y="756"/>
                    <a:pt x="2274" y="1485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7"/>
            <p:cNvSpPr/>
            <p:nvPr/>
          </p:nvSpPr>
          <p:spPr>
            <a:xfrm>
              <a:off x="7185259" y="1713947"/>
              <a:ext cx="387104" cy="560182"/>
            </a:xfrm>
            <a:custGeom>
              <a:avLst/>
              <a:gdLst/>
              <a:ahLst/>
              <a:cxnLst/>
              <a:rect l="l" t="t" r="r" b="b"/>
              <a:pathLst>
                <a:path w="13140" h="19015" extrusionOk="0">
                  <a:moveTo>
                    <a:pt x="7370" y="0"/>
                  </a:moveTo>
                  <a:cubicBezTo>
                    <a:pt x="7305" y="0"/>
                    <a:pt x="7236" y="19"/>
                    <a:pt x="7159" y="64"/>
                  </a:cubicBezTo>
                  <a:cubicBezTo>
                    <a:pt x="6654" y="345"/>
                    <a:pt x="5419" y="1187"/>
                    <a:pt x="5054" y="2928"/>
                  </a:cubicBezTo>
                  <a:cubicBezTo>
                    <a:pt x="4689" y="4641"/>
                    <a:pt x="3622" y="12333"/>
                    <a:pt x="0" y="18987"/>
                  </a:cubicBezTo>
                  <a:lnTo>
                    <a:pt x="0" y="19015"/>
                  </a:lnTo>
                  <a:cubicBezTo>
                    <a:pt x="0" y="19015"/>
                    <a:pt x="4492" y="16825"/>
                    <a:pt x="7665" y="13962"/>
                  </a:cubicBezTo>
                  <a:cubicBezTo>
                    <a:pt x="10809" y="11126"/>
                    <a:pt x="12269" y="8992"/>
                    <a:pt x="12690" y="7364"/>
                  </a:cubicBezTo>
                  <a:cubicBezTo>
                    <a:pt x="13083" y="5736"/>
                    <a:pt x="13139" y="5511"/>
                    <a:pt x="12690" y="5174"/>
                  </a:cubicBezTo>
                  <a:cubicBezTo>
                    <a:pt x="12213" y="4865"/>
                    <a:pt x="11876" y="4641"/>
                    <a:pt x="11988" y="4276"/>
                  </a:cubicBezTo>
                  <a:cubicBezTo>
                    <a:pt x="12129" y="3911"/>
                    <a:pt x="12494" y="3602"/>
                    <a:pt x="11988" y="3153"/>
                  </a:cubicBezTo>
                  <a:cubicBezTo>
                    <a:pt x="11511" y="2704"/>
                    <a:pt x="11062" y="2507"/>
                    <a:pt x="10781" y="1889"/>
                  </a:cubicBezTo>
                  <a:cubicBezTo>
                    <a:pt x="10500" y="1244"/>
                    <a:pt x="10697" y="598"/>
                    <a:pt x="10135" y="570"/>
                  </a:cubicBezTo>
                  <a:cubicBezTo>
                    <a:pt x="9996" y="555"/>
                    <a:pt x="9839" y="550"/>
                    <a:pt x="9675" y="550"/>
                  </a:cubicBezTo>
                  <a:cubicBezTo>
                    <a:pt x="9306" y="550"/>
                    <a:pt x="8901" y="576"/>
                    <a:pt x="8573" y="576"/>
                  </a:cubicBezTo>
                  <a:cubicBezTo>
                    <a:pt x="8489" y="576"/>
                    <a:pt x="8410" y="574"/>
                    <a:pt x="8338" y="570"/>
                  </a:cubicBezTo>
                  <a:cubicBezTo>
                    <a:pt x="7914" y="523"/>
                    <a:pt x="7708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7172032" y="1729885"/>
              <a:ext cx="373847" cy="556676"/>
            </a:xfrm>
            <a:custGeom>
              <a:avLst/>
              <a:gdLst/>
              <a:ahLst/>
              <a:cxnLst/>
              <a:rect l="l" t="t" r="r" b="b"/>
              <a:pathLst>
                <a:path w="12690" h="18896" extrusionOk="0">
                  <a:moveTo>
                    <a:pt x="8647" y="1"/>
                  </a:moveTo>
                  <a:lnTo>
                    <a:pt x="8647" y="1"/>
                  </a:lnTo>
                  <a:cubicBezTo>
                    <a:pt x="7131" y="6795"/>
                    <a:pt x="4127" y="13280"/>
                    <a:pt x="0" y="18895"/>
                  </a:cubicBezTo>
                  <a:cubicBezTo>
                    <a:pt x="177" y="18773"/>
                    <a:pt x="354" y="18651"/>
                    <a:pt x="531" y="18528"/>
                  </a:cubicBezTo>
                  <a:lnTo>
                    <a:pt x="531" y="18528"/>
                  </a:lnTo>
                  <a:lnTo>
                    <a:pt x="534" y="18530"/>
                  </a:lnTo>
                  <a:cubicBezTo>
                    <a:pt x="535" y="18528"/>
                    <a:pt x="537" y="18525"/>
                    <a:pt x="539" y="18523"/>
                  </a:cubicBezTo>
                  <a:lnTo>
                    <a:pt x="539" y="18523"/>
                  </a:lnTo>
                  <a:cubicBezTo>
                    <a:pt x="2154" y="17400"/>
                    <a:pt x="3751" y="16220"/>
                    <a:pt x="5166" y="14880"/>
                  </a:cubicBezTo>
                  <a:cubicBezTo>
                    <a:pt x="8338" y="11904"/>
                    <a:pt x="11090" y="8367"/>
                    <a:pt x="12690" y="4324"/>
                  </a:cubicBezTo>
                  <a:lnTo>
                    <a:pt x="12690" y="4324"/>
                  </a:lnTo>
                  <a:cubicBezTo>
                    <a:pt x="10977" y="8311"/>
                    <a:pt x="8226" y="11820"/>
                    <a:pt x="5082" y="14768"/>
                  </a:cubicBezTo>
                  <a:cubicBezTo>
                    <a:pt x="4211" y="15526"/>
                    <a:pt x="3257" y="16340"/>
                    <a:pt x="2330" y="17014"/>
                  </a:cubicBezTo>
                  <a:cubicBezTo>
                    <a:pt x="1857" y="17380"/>
                    <a:pt x="1351" y="17729"/>
                    <a:pt x="850" y="18074"/>
                  </a:cubicBezTo>
                  <a:lnTo>
                    <a:pt x="850" y="18074"/>
                  </a:lnTo>
                  <a:cubicBezTo>
                    <a:pt x="4592" y="12627"/>
                    <a:pt x="7364" y="6473"/>
                    <a:pt x="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7185259" y="1769597"/>
              <a:ext cx="317608" cy="504532"/>
            </a:xfrm>
            <a:custGeom>
              <a:avLst/>
              <a:gdLst/>
              <a:ahLst/>
              <a:cxnLst/>
              <a:rect l="l" t="t" r="r" b="b"/>
              <a:pathLst>
                <a:path w="10781" h="17126" extrusionOk="0">
                  <a:moveTo>
                    <a:pt x="10781" y="0"/>
                  </a:moveTo>
                  <a:lnTo>
                    <a:pt x="10781" y="0"/>
                  </a:lnTo>
                  <a:cubicBezTo>
                    <a:pt x="8479" y="6373"/>
                    <a:pt x="4661" y="12185"/>
                    <a:pt x="0" y="17126"/>
                  </a:cubicBezTo>
                  <a:cubicBezTo>
                    <a:pt x="590" y="16508"/>
                    <a:pt x="1207" y="15919"/>
                    <a:pt x="1769" y="15301"/>
                  </a:cubicBezTo>
                  <a:cubicBezTo>
                    <a:pt x="5784" y="10893"/>
                    <a:pt x="8984" y="5671"/>
                    <a:pt x="1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6638549" y="1747178"/>
              <a:ext cx="538470" cy="518761"/>
            </a:xfrm>
            <a:custGeom>
              <a:avLst/>
              <a:gdLst/>
              <a:ahLst/>
              <a:cxnLst/>
              <a:rect l="l" t="t" r="r" b="b"/>
              <a:pathLst>
                <a:path w="18278" h="17609" extrusionOk="0">
                  <a:moveTo>
                    <a:pt x="5373" y="0"/>
                  </a:moveTo>
                  <a:cubicBezTo>
                    <a:pt x="4948" y="0"/>
                    <a:pt x="4664" y="299"/>
                    <a:pt x="4521" y="537"/>
                  </a:cubicBezTo>
                  <a:cubicBezTo>
                    <a:pt x="4423" y="663"/>
                    <a:pt x="4317" y="670"/>
                    <a:pt x="4188" y="670"/>
                  </a:cubicBezTo>
                  <a:cubicBezTo>
                    <a:pt x="4171" y="670"/>
                    <a:pt x="4155" y="670"/>
                    <a:pt x="4138" y="670"/>
                  </a:cubicBezTo>
                  <a:cubicBezTo>
                    <a:pt x="4018" y="670"/>
                    <a:pt x="3879" y="675"/>
                    <a:pt x="3707" y="761"/>
                  </a:cubicBezTo>
                  <a:cubicBezTo>
                    <a:pt x="3286" y="930"/>
                    <a:pt x="2836" y="1014"/>
                    <a:pt x="2443" y="1744"/>
                  </a:cubicBezTo>
                  <a:cubicBezTo>
                    <a:pt x="2022" y="2474"/>
                    <a:pt x="2107" y="2390"/>
                    <a:pt x="1629" y="2642"/>
                  </a:cubicBezTo>
                  <a:cubicBezTo>
                    <a:pt x="1124" y="2923"/>
                    <a:pt x="759" y="3204"/>
                    <a:pt x="675" y="3962"/>
                  </a:cubicBezTo>
                  <a:cubicBezTo>
                    <a:pt x="591" y="4748"/>
                    <a:pt x="1" y="6180"/>
                    <a:pt x="1349" y="7612"/>
                  </a:cubicBezTo>
                  <a:cubicBezTo>
                    <a:pt x="2696" y="9043"/>
                    <a:pt x="4886" y="11907"/>
                    <a:pt x="6093" y="12805"/>
                  </a:cubicBezTo>
                  <a:cubicBezTo>
                    <a:pt x="7328" y="13704"/>
                    <a:pt x="9631" y="14602"/>
                    <a:pt x="11175" y="15697"/>
                  </a:cubicBezTo>
                  <a:cubicBezTo>
                    <a:pt x="12671" y="16758"/>
                    <a:pt x="14933" y="17609"/>
                    <a:pt x="17986" y="17609"/>
                  </a:cubicBezTo>
                  <a:cubicBezTo>
                    <a:pt x="18082" y="17609"/>
                    <a:pt x="18179" y="17608"/>
                    <a:pt x="18278" y="17606"/>
                  </a:cubicBezTo>
                  <a:cubicBezTo>
                    <a:pt x="18278" y="17606"/>
                    <a:pt x="16565" y="13395"/>
                    <a:pt x="14852" y="9914"/>
                  </a:cubicBezTo>
                  <a:cubicBezTo>
                    <a:pt x="13112" y="6404"/>
                    <a:pt x="12494" y="5703"/>
                    <a:pt x="10529" y="3513"/>
                  </a:cubicBezTo>
                  <a:cubicBezTo>
                    <a:pt x="8592" y="1351"/>
                    <a:pt x="8423" y="874"/>
                    <a:pt x="7721" y="761"/>
                  </a:cubicBezTo>
                  <a:cubicBezTo>
                    <a:pt x="7048" y="621"/>
                    <a:pt x="6149" y="172"/>
                    <a:pt x="5616" y="31"/>
                  </a:cubicBezTo>
                  <a:cubicBezTo>
                    <a:pt x="5530" y="10"/>
                    <a:pt x="5449" y="0"/>
                    <a:pt x="5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6656755" y="1762968"/>
              <a:ext cx="525213" cy="507036"/>
            </a:xfrm>
            <a:custGeom>
              <a:avLst/>
              <a:gdLst/>
              <a:ahLst/>
              <a:cxnLst/>
              <a:rect l="l" t="t" r="r" b="b"/>
              <a:pathLst>
                <a:path w="17828" h="17211" extrusionOk="0">
                  <a:moveTo>
                    <a:pt x="3903" y="1"/>
                  </a:moveTo>
                  <a:cubicBezTo>
                    <a:pt x="9746" y="4397"/>
                    <a:pt x="14513" y="10254"/>
                    <a:pt x="17495" y="16945"/>
                  </a:cubicBezTo>
                  <a:lnTo>
                    <a:pt x="17495" y="16945"/>
                  </a:lnTo>
                  <a:cubicBezTo>
                    <a:pt x="16633" y="16758"/>
                    <a:pt x="15772" y="16545"/>
                    <a:pt x="14936" y="16284"/>
                  </a:cubicBezTo>
                  <a:cubicBezTo>
                    <a:pt x="14038" y="15975"/>
                    <a:pt x="13168" y="15638"/>
                    <a:pt x="12353" y="15189"/>
                  </a:cubicBezTo>
                  <a:cubicBezTo>
                    <a:pt x="11511" y="14740"/>
                    <a:pt x="10809" y="14094"/>
                    <a:pt x="10051" y="13533"/>
                  </a:cubicBezTo>
                  <a:cubicBezTo>
                    <a:pt x="7721" y="11904"/>
                    <a:pt x="5251" y="10473"/>
                    <a:pt x="3398" y="8283"/>
                  </a:cubicBezTo>
                  <a:cubicBezTo>
                    <a:pt x="2134" y="6879"/>
                    <a:pt x="1039" y="5335"/>
                    <a:pt x="1" y="3735"/>
                  </a:cubicBezTo>
                  <a:lnTo>
                    <a:pt x="1" y="3735"/>
                  </a:lnTo>
                  <a:cubicBezTo>
                    <a:pt x="1011" y="5335"/>
                    <a:pt x="2078" y="6907"/>
                    <a:pt x="3313" y="8339"/>
                  </a:cubicBezTo>
                  <a:cubicBezTo>
                    <a:pt x="5166" y="10557"/>
                    <a:pt x="7637" y="12017"/>
                    <a:pt x="9967" y="13673"/>
                  </a:cubicBezTo>
                  <a:cubicBezTo>
                    <a:pt x="10725" y="14207"/>
                    <a:pt x="11427" y="14880"/>
                    <a:pt x="12269" y="15330"/>
                  </a:cubicBezTo>
                  <a:cubicBezTo>
                    <a:pt x="13926" y="16256"/>
                    <a:pt x="15779" y="16818"/>
                    <a:pt x="17660" y="17183"/>
                  </a:cubicBezTo>
                  <a:lnTo>
                    <a:pt x="17828" y="17211"/>
                  </a:lnTo>
                  <a:lnTo>
                    <a:pt x="17828" y="17211"/>
                  </a:lnTo>
                  <a:lnTo>
                    <a:pt x="17744" y="17042"/>
                  </a:lnTo>
                  <a:cubicBezTo>
                    <a:pt x="14712" y="10304"/>
                    <a:pt x="9911" y="4324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6686539" y="1777050"/>
              <a:ext cx="511985" cy="502057"/>
            </a:xfrm>
            <a:custGeom>
              <a:avLst/>
              <a:gdLst/>
              <a:ahLst/>
              <a:cxnLst/>
              <a:rect l="l" t="t" r="r" b="b"/>
              <a:pathLst>
                <a:path w="17379" h="17042" extrusionOk="0">
                  <a:moveTo>
                    <a:pt x="1488" y="0"/>
                  </a:moveTo>
                  <a:lnTo>
                    <a:pt x="1488" y="0"/>
                  </a:lnTo>
                  <a:cubicBezTo>
                    <a:pt x="4240" y="2555"/>
                    <a:pt x="6879" y="5278"/>
                    <a:pt x="8872" y="8479"/>
                  </a:cubicBezTo>
                  <a:cubicBezTo>
                    <a:pt x="10747" y="11447"/>
                    <a:pt x="13322" y="13884"/>
                    <a:pt x="15970" y="16148"/>
                  </a:cubicBezTo>
                  <a:lnTo>
                    <a:pt x="15970" y="16148"/>
                  </a:lnTo>
                  <a:cubicBezTo>
                    <a:pt x="12844" y="14583"/>
                    <a:pt x="9892" y="12659"/>
                    <a:pt x="7496" y="10107"/>
                  </a:cubicBezTo>
                  <a:cubicBezTo>
                    <a:pt x="4913" y="7356"/>
                    <a:pt x="2415" y="4520"/>
                    <a:pt x="0" y="1628"/>
                  </a:cubicBezTo>
                  <a:lnTo>
                    <a:pt x="0" y="1628"/>
                  </a:lnTo>
                  <a:cubicBezTo>
                    <a:pt x="3004" y="5250"/>
                    <a:pt x="5924" y="9012"/>
                    <a:pt x="9433" y="12156"/>
                  </a:cubicBezTo>
                  <a:cubicBezTo>
                    <a:pt x="11605" y="13966"/>
                    <a:pt x="14025" y="15444"/>
                    <a:pt x="16556" y="16646"/>
                  </a:cubicBezTo>
                  <a:lnTo>
                    <a:pt x="16556" y="16646"/>
                  </a:lnTo>
                  <a:cubicBezTo>
                    <a:pt x="16568" y="16656"/>
                    <a:pt x="16580" y="16666"/>
                    <a:pt x="16592" y="16676"/>
                  </a:cubicBezTo>
                  <a:lnTo>
                    <a:pt x="16599" y="16666"/>
                  </a:lnTo>
                  <a:lnTo>
                    <a:pt x="16599" y="16666"/>
                  </a:lnTo>
                  <a:cubicBezTo>
                    <a:pt x="16606" y="16670"/>
                    <a:pt x="16613" y="16673"/>
                    <a:pt x="16620" y="16676"/>
                  </a:cubicBezTo>
                  <a:lnTo>
                    <a:pt x="17378" y="17041"/>
                  </a:lnTo>
                  <a:cubicBezTo>
                    <a:pt x="15694" y="15694"/>
                    <a:pt x="14066" y="14290"/>
                    <a:pt x="12550" y="12746"/>
                  </a:cubicBezTo>
                  <a:cubicBezTo>
                    <a:pt x="11230" y="11398"/>
                    <a:pt x="9967" y="9995"/>
                    <a:pt x="8984" y="8422"/>
                  </a:cubicBezTo>
                  <a:cubicBezTo>
                    <a:pt x="6991" y="5194"/>
                    <a:pt x="4296" y="2499"/>
                    <a:pt x="1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7224941" y="1882900"/>
              <a:ext cx="454096" cy="382980"/>
            </a:xfrm>
            <a:custGeom>
              <a:avLst/>
              <a:gdLst/>
              <a:ahLst/>
              <a:cxnLst/>
              <a:rect l="l" t="t" r="r" b="b"/>
              <a:pathLst>
                <a:path w="15414" h="13000" extrusionOk="0">
                  <a:moveTo>
                    <a:pt x="15189" y="0"/>
                  </a:moveTo>
                  <a:cubicBezTo>
                    <a:pt x="14970" y="0"/>
                    <a:pt x="14524" y="287"/>
                    <a:pt x="14038" y="871"/>
                  </a:cubicBezTo>
                  <a:cubicBezTo>
                    <a:pt x="13364" y="1685"/>
                    <a:pt x="10922" y="3791"/>
                    <a:pt x="8985" y="4717"/>
                  </a:cubicBezTo>
                  <a:cubicBezTo>
                    <a:pt x="7020" y="5644"/>
                    <a:pt x="1" y="12999"/>
                    <a:pt x="1" y="12999"/>
                  </a:cubicBezTo>
                  <a:cubicBezTo>
                    <a:pt x="1" y="12999"/>
                    <a:pt x="5026" y="9995"/>
                    <a:pt x="7890" y="9321"/>
                  </a:cubicBezTo>
                  <a:cubicBezTo>
                    <a:pt x="10753" y="8648"/>
                    <a:pt x="12691" y="7833"/>
                    <a:pt x="13112" y="7300"/>
                  </a:cubicBezTo>
                  <a:cubicBezTo>
                    <a:pt x="13505" y="6739"/>
                    <a:pt x="13196" y="5700"/>
                    <a:pt x="13561" y="5475"/>
                  </a:cubicBezTo>
                  <a:cubicBezTo>
                    <a:pt x="13926" y="5251"/>
                    <a:pt x="15217" y="4633"/>
                    <a:pt x="15330" y="4212"/>
                  </a:cubicBezTo>
                  <a:cubicBezTo>
                    <a:pt x="15414" y="3763"/>
                    <a:pt x="15133" y="3145"/>
                    <a:pt x="15133" y="2696"/>
                  </a:cubicBezTo>
                  <a:cubicBezTo>
                    <a:pt x="15133" y="2219"/>
                    <a:pt x="15302" y="534"/>
                    <a:pt x="15330" y="169"/>
                  </a:cubicBezTo>
                  <a:cubicBezTo>
                    <a:pt x="15338" y="57"/>
                    <a:pt x="15286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7223291" y="1954870"/>
              <a:ext cx="448322" cy="313484"/>
            </a:xfrm>
            <a:custGeom>
              <a:avLst/>
              <a:gdLst/>
              <a:ahLst/>
              <a:cxnLst/>
              <a:rect l="l" t="t" r="r" b="b"/>
              <a:pathLst>
                <a:path w="15218" h="10641" extrusionOk="0">
                  <a:moveTo>
                    <a:pt x="15217" y="0"/>
                  </a:moveTo>
                  <a:cubicBezTo>
                    <a:pt x="14038" y="983"/>
                    <a:pt x="12803" y="1937"/>
                    <a:pt x="11455" y="2695"/>
                  </a:cubicBezTo>
                  <a:cubicBezTo>
                    <a:pt x="10781" y="3116"/>
                    <a:pt x="10051" y="3313"/>
                    <a:pt x="9350" y="3650"/>
                  </a:cubicBezTo>
                  <a:cubicBezTo>
                    <a:pt x="8648" y="3959"/>
                    <a:pt x="7974" y="4352"/>
                    <a:pt x="7300" y="4745"/>
                  </a:cubicBezTo>
                  <a:cubicBezTo>
                    <a:pt x="4661" y="6373"/>
                    <a:pt x="2191" y="8282"/>
                    <a:pt x="1" y="10500"/>
                  </a:cubicBezTo>
                  <a:lnTo>
                    <a:pt x="141" y="10640"/>
                  </a:lnTo>
                  <a:cubicBezTo>
                    <a:pt x="2219" y="9152"/>
                    <a:pt x="4352" y="7721"/>
                    <a:pt x="6654" y="6542"/>
                  </a:cubicBezTo>
                  <a:cubicBezTo>
                    <a:pt x="7777" y="5868"/>
                    <a:pt x="9069" y="5699"/>
                    <a:pt x="10248" y="5194"/>
                  </a:cubicBezTo>
                  <a:cubicBezTo>
                    <a:pt x="11427" y="4661"/>
                    <a:pt x="12522" y="3959"/>
                    <a:pt x="13505" y="3144"/>
                  </a:cubicBezTo>
                  <a:lnTo>
                    <a:pt x="13505" y="3144"/>
                  </a:lnTo>
                  <a:cubicBezTo>
                    <a:pt x="11989" y="4352"/>
                    <a:pt x="10276" y="5278"/>
                    <a:pt x="8367" y="5671"/>
                  </a:cubicBezTo>
                  <a:cubicBezTo>
                    <a:pt x="6514" y="6289"/>
                    <a:pt x="4886" y="7328"/>
                    <a:pt x="3229" y="8338"/>
                  </a:cubicBezTo>
                  <a:cubicBezTo>
                    <a:pt x="2460" y="8832"/>
                    <a:pt x="1704" y="9325"/>
                    <a:pt x="962" y="9828"/>
                  </a:cubicBezTo>
                  <a:lnTo>
                    <a:pt x="962" y="9828"/>
                  </a:lnTo>
                  <a:cubicBezTo>
                    <a:pt x="1807" y="9036"/>
                    <a:pt x="2685" y="8264"/>
                    <a:pt x="3594" y="7524"/>
                  </a:cubicBezTo>
                  <a:cubicBezTo>
                    <a:pt x="5391" y="6120"/>
                    <a:pt x="7300" y="4773"/>
                    <a:pt x="9378" y="3762"/>
                  </a:cubicBezTo>
                  <a:cubicBezTo>
                    <a:pt x="11596" y="2976"/>
                    <a:pt x="13477" y="1544"/>
                    <a:pt x="15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6576537" y="1970661"/>
              <a:ext cx="578152" cy="333075"/>
            </a:xfrm>
            <a:custGeom>
              <a:avLst/>
              <a:gdLst/>
              <a:ahLst/>
              <a:cxnLst/>
              <a:rect l="l" t="t" r="r" b="b"/>
              <a:pathLst>
                <a:path w="19625" h="11306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lnTo>
                    <a:pt x="14936" y="11284"/>
                  </a:lnTo>
                  <a:cubicBezTo>
                    <a:pt x="15072" y="11299"/>
                    <a:pt x="15215" y="11306"/>
                    <a:pt x="15363" y="11306"/>
                  </a:cubicBezTo>
                  <a:cubicBezTo>
                    <a:pt x="17137" y="11306"/>
                    <a:pt x="19625" y="10301"/>
                    <a:pt x="19625" y="10301"/>
                  </a:cubicBezTo>
                  <a:cubicBezTo>
                    <a:pt x="13532" y="8448"/>
                    <a:pt x="9209" y="6707"/>
                    <a:pt x="7889" y="6539"/>
                  </a:cubicBezTo>
                  <a:cubicBezTo>
                    <a:pt x="6581" y="6344"/>
                    <a:pt x="4831" y="4742"/>
                    <a:pt x="4719" y="4742"/>
                  </a:cubicBezTo>
                  <a:cubicBezTo>
                    <a:pt x="4718" y="4742"/>
                    <a:pt x="4718" y="4742"/>
                    <a:pt x="4717" y="4742"/>
                  </a:cubicBezTo>
                  <a:cubicBezTo>
                    <a:pt x="4716" y="4743"/>
                    <a:pt x="4715" y="4743"/>
                    <a:pt x="4714" y="4743"/>
                  </a:cubicBezTo>
                  <a:cubicBezTo>
                    <a:pt x="4633" y="4743"/>
                    <a:pt x="4630" y="3729"/>
                    <a:pt x="4436" y="3535"/>
                  </a:cubicBezTo>
                  <a:cubicBezTo>
                    <a:pt x="4281" y="3354"/>
                    <a:pt x="3582" y="3079"/>
                    <a:pt x="3295" y="3079"/>
                  </a:cubicBezTo>
                  <a:cubicBezTo>
                    <a:pt x="3269" y="3079"/>
                    <a:pt x="3247" y="3081"/>
                    <a:pt x="3229" y="3086"/>
                  </a:cubicBezTo>
                  <a:cubicBezTo>
                    <a:pt x="3222" y="3088"/>
                    <a:pt x="3214" y="3088"/>
                    <a:pt x="3206" y="3088"/>
                  </a:cubicBezTo>
                  <a:cubicBezTo>
                    <a:pt x="2980" y="3088"/>
                    <a:pt x="2627" y="2300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6626147" y="1993728"/>
              <a:ext cx="529367" cy="280400"/>
            </a:xfrm>
            <a:custGeom>
              <a:avLst/>
              <a:gdLst/>
              <a:ahLst/>
              <a:cxnLst/>
              <a:rect l="l" t="t" r="r" b="b"/>
              <a:pathLst>
                <a:path w="17969" h="95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927"/>
                    <a:pt x="366" y="1825"/>
                    <a:pt x="675" y="2696"/>
                  </a:cubicBezTo>
                  <a:cubicBezTo>
                    <a:pt x="2078" y="6514"/>
                    <a:pt x="3847" y="6177"/>
                    <a:pt x="7132" y="7300"/>
                  </a:cubicBezTo>
                  <a:cubicBezTo>
                    <a:pt x="8451" y="7749"/>
                    <a:pt x="9715" y="8367"/>
                    <a:pt x="11034" y="8788"/>
                  </a:cubicBezTo>
                  <a:cubicBezTo>
                    <a:pt x="13280" y="9378"/>
                    <a:pt x="15638" y="9462"/>
                    <a:pt x="17969" y="9518"/>
                  </a:cubicBezTo>
                  <a:cubicBezTo>
                    <a:pt x="15666" y="9378"/>
                    <a:pt x="13336" y="9209"/>
                    <a:pt x="11090" y="8620"/>
                  </a:cubicBezTo>
                  <a:cubicBezTo>
                    <a:pt x="9771" y="8198"/>
                    <a:pt x="8536" y="7553"/>
                    <a:pt x="7216" y="7104"/>
                  </a:cubicBezTo>
                  <a:cubicBezTo>
                    <a:pt x="3987" y="6009"/>
                    <a:pt x="2219" y="6374"/>
                    <a:pt x="787" y="2668"/>
                  </a:cubicBezTo>
                  <a:cubicBezTo>
                    <a:pt x="450" y="1797"/>
                    <a:pt x="197" y="92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6989235" y="1650225"/>
              <a:ext cx="369723" cy="623904"/>
            </a:xfrm>
            <a:custGeom>
              <a:avLst/>
              <a:gdLst/>
              <a:ahLst/>
              <a:cxnLst/>
              <a:rect l="l" t="t" r="r" b="b"/>
              <a:pathLst>
                <a:path w="12550" h="21178" extrusionOk="0">
                  <a:moveTo>
                    <a:pt x="5852" y="1"/>
                  </a:moveTo>
                  <a:cubicBezTo>
                    <a:pt x="5820" y="1"/>
                    <a:pt x="5788" y="4"/>
                    <a:pt x="5756" y="10"/>
                  </a:cubicBezTo>
                  <a:cubicBezTo>
                    <a:pt x="5290" y="92"/>
                    <a:pt x="4770" y="656"/>
                    <a:pt x="4406" y="656"/>
                  </a:cubicBezTo>
                  <a:cubicBezTo>
                    <a:pt x="4397" y="656"/>
                    <a:pt x="4389" y="656"/>
                    <a:pt x="4380" y="655"/>
                  </a:cubicBezTo>
                  <a:cubicBezTo>
                    <a:pt x="4259" y="637"/>
                    <a:pt x="4143" y="624"/>
                    <a:pt x="4037" y="624"/>
                  </a:cubicBezTo>
                  <a:cubicBezTo>
                    <a:pt x="3825" y="624"/>
                    <a:pt x="3650" y="674"/>
                    <a:pt x="3538" y="824"/>
                  </a:cubicBezTo>
                  <a:cubicBezTo>
                    <a:pt x="3347" y="1042"/>
                    <a:pt x="3262" y="2005"/>
                    <a:pt x="2844" y="2005"/>
                  </a:cubicBezTo>
                  <a:cubicBezTo>
                    <a:pt x="2832" y="2005"/>
                    <a:pt x="2820" y="2004"/>
                    <a:pt x="2808" y="2003"/>
                  </a:cubicBezTo>
                  <a:cubicBezTo>
                    <a:pt x="2359" y="1975"/>
                    <a:pt x="1854" y="1245"/>
                    <a:pt x="1629" y="1105"/>
                  </a:cubicBezTo>
                  <a:cubicBezTo>
                    <a:pt x="1594" y="1083"/>
                    <a:pt x="1558" y="1072"/>
                    <a:pt x="1521" y="1072"/>
                  </a:cubicBezTo>
                  <a:cubicBezTo>
                    <a:pt x="1321" y="1072"/>
                    <a:pt x="1102" y="1399"/>
                    <a:pt x="983" y="2087"/>
                  </a:cubicBezTo>
                  <a:cubicBezTo>
                    <a:pt x="843" y="2901"/>
                    <a:pt x="1" y="3407"/>
                    <a:pt x="253" y="5540"/>
                  </a:cubicBezTo>
                  <a:cubicBezTo>
                    <a:pt x="534" y="7674"/>
                    <a:pt x="1657" y="11520"/>
                    <a:pt x="3033" y="15114"/>
                  </a:cubicBezTo>
                  <a:cubicBezTo>
                    <a:pt x="4717" y="19606"/>
                    <a:pt x="6654" y="21178"/>
                    <a:pt x="6654" y="21178"/>
                  </a:cubicBezTo>
                  <a:cubicBezTo>
                    <a:pt x="6654" y="21178"/>
                    <a:pt x="9153" y="16461"/>
                    <a:pt x="10332" y="13879"/>
                  </a:cubicBezTo>
                  <a:cubicBezTo>
                    <a:pt x="11511" y="11296"/>
                    <a:pt x="12550" y="8123"/>
                    <a:pt x="12550" y="6354"/>
                  </a:cubicBezTo>
                  <a:cubicBezTo>
                    <a:pt x="12550" y="4586"/>
                    <a:pt x="11960" y="1834"/>
                    <a:pt x="11680" y="1105"/>
                  </a:cubicBezTo>
                  <a:cubicBezTo>
                    <a:pt x="11490" y="613"/>
                    <a:pt x="11085" y="414"/>
                    <a:pt x="10746" y="414"/>
                  </a:cubicBezTo>
                  <a:cubicBezTo>
                    <a:pt x="10581" y="414"/>
                    <a:pt x="10433" y="461"/>
                    <a:pt x="10332" y="543"/>
                  </a:cubicBezTo>
                  <a:cubicBezTo>
                    <a:pt x="10041" y="785"/>
                    <a:pt x="9604" y="1132"/>
                    <a:pt x="9363" y="1132"/>
                  </a:cubicBezTo>
                  <a:cubicBezTo>
                    <a:pt x="9325" y="1132"/>
                    <a:pt x="9292" y="1124"/>
                    <a:pt x="9265" y="1105"/>
                  </a:cubicBezTo>
                  <a:cubicBezTo>
                    <a:pt x="9097" y="964"/>
                    <a:pt x="8816" y="403"/>
                    <a:pt x="8367" y="403"/>
                  </a:cubicBezTo>
                  <a:cubicBezTo>
                    <a:pt x="7996" y="426"/>
                    <a:pt x="7416" y="697"/>
                    <a:pt x="7066" y="697"/>
                  </a:cubicBezTo>
                  <a:cubicBezTo>
                    <a:pt x="6992" y="697"/>
                    <a:pt x="6928" y="685"/>
                    <a:pt x="6879" y="655"/>
                  </a:cubicBezTo>
                  <a:cubicBezTo>
                    <a:pt x="6618" y="473"/>
                    <a:pt x="6261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7033071" y="1682749"/>
              <a:ext cx="250646" cy="599658"/>
            </a:xfrm>
            <a:custGeom>
              <a:avLst/>
              <a:gdLst/>
              <a:ahLst/>
              <a:cxnLst/>
              <a:rect l="l" t="t" r="r" b="b"/>
              <a:pathLst>
                <a:path w="8508" h="20355" extrusionOk="0">
                  <a:moveTo>
                    <a:pt x="7974" y="1"/>
                  </a:moveTo>
                  <a:lnTo>
                    <a:pt x="7974" y="1"/>
                  </a:lnTo>
                  <a:cubicBezTo>
                    <a:pt x="8311" y="2527"/>
                    <a:pt x="8367" y="5110"/>
                    <a:pt x="8114" y="7637"/>
                  </a:cubicBezTo>
                  <a:cubicBezTo>
                    <a:pt x="7592" y="11789"/>
                    <a:pt x="6342" y="15779"/>
                    <a:pt x="5130" y="19766"/>
                  </a:cubicBezTo>
                  <a:lnTo>
                    <a:pt x="5130" y="19766"/>
                  </a:lnTo>
                  <a:cubicBezTo>
                    <a:pt x="4452" y="18331"/>
                    <a:pt x="3870" y="16871"/>
                    <a:pt x="3313" y="15385"/>
                  </a:cubicBezTo>
                  <a:cubicBezTo>
                    <a:pt x="1629" y="10669"/>
                    <a:pt x="281" y="5672"/>
                    <a:pt x="787" y="618"/>
                  </a:cubicBezTo>
                  <a:lnTo>
                    <a:pt x="787" y="618"/>
                  </a:lnTo>
                  <a:cubicBezTo>
                    <a:pt x="1" y="7188"/>
                    <a:pt x="2415" y="14178"/>
                    <a:pt x="5082" y="20102"/>
                  </a:cubicBezTo>
                  <a:lnTo>
                    <a:pt x="5194" y="20355"/>
                  </a:lnTo>
                  <a:cubicBezTo>
                    <a:pt x="5700" y="18614"/>
                    <a:pt x="6205" y="16902"/>
                    <a:pt x="6654" y="15161"/>
                  </a:cubicBezTo>
                  <a:cubicBezTo>
                    <a:pt x="7300" y="12690"/>
                    <a:pt x="7974" y="10220"/>
                    <a:pt x="8255" y="7665"/>
                  </a:cubicBezTo>
                  <a:cubicBezTo>
                    <a:pt x="8507" y="5110"/>
                    <a:pt x="8367" y="2527"/>
                    <a:pt x="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7084360" y="1669521"/>
              <a:ext cx="139788" cy="616215"/>
            </a:xfrm>
            <a:custGeom>
              <a:avLst/>
              <a:gdLst/>
              <a:ahLst/>
              <a:cxnLst/>
              <a:rect l="l" t="t" r="r" b="b"/>
              <a:pathLst>
                <a:path w="4745" h="20917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4448" y="6660"/>
                    <a:pt x="4599" y="13481"/>
                    <a:pt x="3415" y="20094"/>
                  </a:cubicBezTo>
                  <a:lnTo>
                    <a:pt x="3415" y="20094"/>
                  </a:lnTo>
                  <a:cubicBezTo>
                    <a:pt x="2382" y="16925"/>
                    <a:pt x="1609" y="13656"/>
                    <a:pt x="1123" y="10360"/>
                  </a:cubicBezTo>
                  <a:cubicBezTo>
                    <a:pt x="590" y="6935"/>
                    <a:pt x="365" y="3454"/>
                    <a:pt x="618" y="0"/>
                  </a:cubicBezTo>
                  <a:lnTo>
                    <a:pt x="618" y="0"/>
                  </a:lnTo>
                  <a:cubicBezTo>
                    <a:pt x="0" y="6935"/>
                    <a:pt x="1235" y="13925"/>
                    <a:pt x="3341" y="20551"/>
                  </a:cubicBezTo>
                  <a:lnTo>
                    <a:pt x="3453" y="20916"/>
                  </a:lnTo>
                  <a:lnTo>
                    <a:pt x="3538" y="20523"/>
                  </a:lnTo>
                  <a:cubicBezTo>
                    <a:pt x="4745" y="13757"/>
                    <a:pt x="4604" y="6794"/>
                    <a:pt x="3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6955710" y="2090504"/>
              <a:ext cx="456188" cy="1029745"/>
            </a:xfrm>
            <a:custGeom>
              <a:avLst/>
              <a:gdLst/>
              <a:ahLst/>
              <a:cxnLst/>
              <a:rect l="l" t="t" r="r" b="b"/>
              <a:pathLst>
                <a:path w="15485" h="34954" extrusionOk="0">
                  <a:moveTo>
                    <a:pt x="10965" y="0"/>
                  </a:moveTo>
                  <a:lnTo>
                    <a:pt x="10965" y="0"/>
                  </a:lnTo>
                  <a:cubicBezTo>
                    <a:pt x="10964" y="1"/>
                    <a:pt x="9645" y="3454"/>
                    <a:pt x="9140" y="4212"/>
                  </a:cubicBezTo>
                  <a:cubicBezTo>
                    <a:pt x="8663" y="4998"/>
                    <a:pt x="7961" y="5728"/>
                    <a:pt x="7961" y="5728"/>
                  </a:cubicBezTo>
                  <a:cubicBezTo>
                    <a:pt x="7961" y="5728"/>
                    <a:pt x="7652" y="4408"/>
                    <a:pt x="7118" y="3201"/>
                  </a:cubicBezTo>
                  <a:cubicBezTo>
                    <a:pt x="6557" y="1966"/>
                    <a:pt x="5378" y="225"/>
                    <a:pt x="5378" y="225"/>
                  </a:cubicBezTo>
                  <a:lnTo>
                    <a:pt x="5378" y="225"/>
                  </a:lnTo>
                  <a:cubicBezTo>
                    <a:pt x="5378" y="225"/>
                    <a:pt x="5967" y="2752"/>
                    <a:pt x="6276" y="3425"/>
                  </a:cubicBezTo>
                  <a:cubicBezTo>
                    <a:pt x="6613" y="4071"/>
                    <a:pt x="6754" y="5812"/>
                    <a:pt x="6754" y="5812"/>
                  </a:cubicBezTo>
                  <a:cubicBezTo>
                    <a:pt x="6754" y="5812"/>
                    <a:pt x="4834" y="5305"/>
                    <a:pt x="3905" y="5305"/>
                  </a:cubicBezTo>
                  <a:cubicBezTo>
                    <a:pt x="3881" y="5305"/>
                    <a:pt x="3857" y="5306"/>
                    <a:pt x="3834" y="5306"/>
                  </a:cubicBezTo>
                  <a:cubicBezTo>
                    <a:pt x="2907" y="5306"/>
                    <a:pt x="577" y="5138"/>
                    <a:pt x="100" y="4998"/>
                  </a:cubicBezTo>
                  <a:cubicBezTo>
                    <a:pt x="72" y="4990"/>
                    <a:pt x="56" y="4986"/>
                    <a:pt x="53" y="4986"/>
                  </a:cubicBezTo>
                  <a:cubicBezTo>
                    <a:pt x="1" y="4986"/>
                    <a:pt x="3357" y="6047"/>
                    <a:pt x="4311" y="6233"/>
                  </a:cubicBezTo>
                  <a:cubicBezTo>
                    <a:pt x="5294" y="6401"/>
                    <a:pt x="5967" y="6514"/>
                    <a:pt x="5967" y="6514"/>
                  </a:cubicBezTo>
                  <a:cubicBezTo>
                    <a:pt x="5967" y="6514"/>
                    <a:pt x="4058" y="6823"/>
                    <a:pt x="2907" y="7216"/>
                  </a:cubicBezTo>
                  <a:cubicBezTo>
                    <a:pt x="1756" y="7637"/>
                    <a:pt x="409" y="8170"/>
                    <a:pt x="409" y="8170"/>
                  </a:cubicBezTo>
                  <a:cubicBezTo>
                    <a:pt x="409" y="8170"/>
                    <a:pt x="2542" y="7889"/>
                    <a:pt x="3750" y="7721"/>
                  </a:cubicBezTo>
                  <a:cubicBezTo>
                    <a:pt x="4618" y="7583"/>
                    <a:pt x="5404" y="7431"/>
                    <a:pt x="5940" y="7431"/>
                  </a:cubicBezTo>
                  <a:cubicBezTo>
                    <a:pt x="6166" y="7431"/>
                    <a:pt x="6348" y="7458"/>
                    <a:pt x="6473" y="7524"/>
                  </a:cubicBezTo>
                  <a:cubicBezTo>
                    <a:pt x="6866" y="7777"/>
                    <a:pt x="8101" y="9181"/>
                    <a:pt x="8691" y="11174"/>
                  </a:cubicBezTo>
                  <a:cubicBezTo>
                    <a:pt x="9280" y="13167"/>
                    <a:pt x="10965" y="19737"/>
                    <a:pt x="11189" y="21702"/>
                  </a:cubicBezTo>
                  <a:cubicBezTo>
                    <a:pt x="11414" y="23695"/>
                    <a:pt x="11947" y="28412"/>
                    <a:pt x="12032" y="30461"/>
                  </a:cubicBezTo>
                  <a:cubicBezTo>
                    <a:pt x="12144" y="32483"/>
                    <a:pt x="11807" y="34953"/>
                    <a:pt x="11807" y="34953"/>
                  </a:cubicBezTo>
                  <a:lnTo>
                    <a:pt x="13183" y="34953"/>
                  </a:lnTo>
                  <a:cubicBezTo>
                    <a:pt x="13183" y="34953"/>
                    <a:pt x="13267" y="30461"/>
                    <a:pt x="12705" y="26924"/>
                  </a:cubicBezTo>
                  <a:cubicBezTo>
                    <a:pt x="12172" y="23387"/>
                    <a:pt x="11807" y="20298"/>
                    <a:pt x="10937" y="17042"/>
                  </a:cubicBezTo>
                  <a:cubicBezTo>
                    <a:pt x="10094" y="13785"/>
                    <a:pt x="8466" y="8788"/>
                    <a:pt x="8691" y="7805"/>
                  </a:cubicBezTo>
                  <a:cubicBezTo>
                    <a:pt x="8691" y="7805"/>
                    <a:pt x="9786" y="6598"/>
                    <a:pt x="10656" y="5952"/>
                  </a:cubicBezTo>
                  <a:cubicBezTo>
                    <a:pt x="11498" y="5306"/>
                    <a:pt x="11863" y="5138"/>
                    <a:pt x="12986" y="4857"/>
                  </a:cubicBezTo>
                  <a:cubicBezTo>
                    <a:pt x="14137" y="4577"/>
                    <a:pt x="15485" y="4127"/>
                    <a:pt x="15485" y="4127"/>
                  </a:cubicBezTo>
                  <a:lnTo>
                    <a:pt x="15485" y="4127"/>
                  </a:lnTo>
                  <a:cubicBezTo>
                    <a:pt x="15484" y="4127"/>
                    <a:pt x="13323" y="4380"/>
                    <a:pt x="12088" y="4689"/>
                  </a:cubicBezTo>
                  <a:cubicBezTo>
                    <a:pt x="10881" y="4970"/>
                    <a:pt x="9589" y="5868"/>
                    <a:pt x="9140" y="6233"/>
                  </a:cubicBezTo>
                  <a:cubicBezTo>
                    <a:pt x="9114" y="6252"/>
                    <a:pt x="9094" y="6262"/>
                    <a:pt x="9080" y="6262"/>
                  </a:cubicBezTo>
                  <a:cubicBezTo>
                    <a:pt x="8849" y="6262"/>
                    <a:pt x="10103" y="3798"/>
                    <a:pt x="10235" y="3004"/>
                  </a:cubicBezTo>
                  <a:cubicBezTo>
                    <a:pt x="10375" y="2162"/>
                    <a:pt x="10965" y="1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7"/>
          <p:cNvGrpSpPr/>
          <p:nvPr/>
        </p:nvGrpSpPr>
        <p:grpSpPr>
          <a:xfrm>
            <a:off x="6082878" y="3612305"/>
            <a:ext cx="451305" cy="1541081"/>
            <a:chOff x="4864845" y="1806137"/>
            <a:chExt cx="880939" cy="3008160"/>
          </a:xfrm>
        </p:grpSpPr>
        <p:sp>
          <p:nvSpPr>
            <p:cNvPr id="3098" name="Google Shape;3098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2" name="Google Shape;3112;p47"/>
          <p:cNvGrpSpPr/>
          <p:nvPr/>
        </p:nvGrpSpPr>
        <p:grpSpPr>
          <a:xfrm>
            <a:off x="5010003" y="3612305"/>
            <a:ext cx="451305" cy="1541081"/>
            <a:chOff x="4864845" y="1806137"/>
            <a:chExt cx="880939" cy="3008160"/>
          </a:xfrm>
        </p:grpSpPr>
        <p:sp>
          <p:nvSpPr>
            <p:cNvPr id="3113" name="Google Shape;3113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47"/>
          <p:cNvGrpSpPr/>
          <p:nvPr/>
        </p:nvGrpSpPr>
        <p:grpSpPr>
          <a:xfrm>
            <a:off x="5113690" y="2267058"/>
            <a:ext cx="2568600" cy="1555900"/>
            <a:chOff x="4660775" y="2360975"/>
            <a:chExt cx="2568600" cy="1555900"/>
          </a:xfrm>
        </p:grpSpPr>
        <p:sp>
          <p:nvSpPr>
            <p:cNvPr id="3128" name="Google Shape;3128;p47"/>
            <p:cNvSpPr/>
            <p:nvPr/>
          </p:nvSpPr>
          <p:spPr>
            <a:xfrm rot="10800000">
              <a:off x="4660775" y="38727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7"/>
            <p:cNvSpPr/>
            <p:nvPr/>
          </p:nvSpPr>
          <p:spPr>
            <a:xfrm rot="10800000">
              <a:off x="7185275" y="254970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7"/>
            <p:cNvSpPr/>
            <p:nvPr/>
          </p:nvSpPr>
          <p:spPr>
            <a:xfrm rot="10800000">
              <a:off x="5431525" y="23609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7"/>
            <p:cNvSpPr/>
            <p:nvPr/>
          </p:nvSpPr>
          <p:spPr>
            <a:xfrm rot="10800000">
              <a:off x="5232700" y="329765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7"/>
            <p:cNvSpPr/>
            <p:nvPr/>
          </p:nvSpPr>
          <p:spPr>
            <a:xfrm rot="10800000">
              <a:off x="6798013" y="28513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3">
            <a:hlinkClick r:id="rId3" action="ppaction://hlinksldjump"/>
            <a:extLst>
              <a:ext uri="{FF2B5EF4-FFF2-40B4-BE49-F238E27FC236}">
                <a16:creationId xmlns:a16="http://schemas.microsoft.com/office/drawing/2014/main" id="{FC578321-AADF-2FF3-1B21-2A45113AD5B0}"/>
              </a:ext>
            </a:extLst>
          </p:cNvPr>
          <p:cNvSpPr/>
          <p:nvPr/>
        </p:nvSpPr>
        <p:spPr>
          <a:xfrm rot="150678">
            <a:off x="2295508" y="3398154"/>
            <a:ext cx="1801482" cy="8905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osefin Slab" pitchFamily="2" charset="0"/>
              </a:rPr>
              <a:t>Restart</a:t>
            </a:r>
          </a:p>
        </p:txBody>
      </p:sp>
      <p:sp>
        <p:nvSpPr>
          <p:cNvPr id="7" name="Google Shape;2918;p47">
            <a:extLst>
              <a:ext uri="{FF2B5EF4-FFF2-40B4-BE49-F238E27FC236}">
                <a16:creationId xmlns:a16="http://schemas.microsoft.com/office/drawing/2014/main" id="{470E46B6-AEA4-7559-50F4-9AC7FBFCC7FC}"/>
              </a:ext>
            </a:extLst>
          </p:cNvPr>
          <p:cNvSpPr txBox="1">
            <a:spLocks/>
          </p:cNvSpPr>
          <p:nvPr/>
        </p:nvSpPr>
        <p:spPr>
          <a:xfrm>
            <a:off x="2523923" y="2510262"/>
            <a:ext cx="426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6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0" indent="0"/>
            <a:r>
              <a:rPr lang="en-US" dirty="0"/>
              <a:t>Level 1 Failed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9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9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2" name="Google Shape;2762;p47"/>
          <p:cNvGrpSpPr/>
          <p:nvPr/>
        </p:nvGrpSpPr>
        <p:grpSpPr>
          <a:xfrm flipH="1">
            <a:off x="5822834" y="2586866"/>
            <a:ext cx="893786" cy="1330641"/>
            <a:chOff x="5582530" y="2106928"/>
            <a:chExt cx="1959197" cy="2916792"/>
          </a:xfrm>
        </p:grpSpPr>
        <p:sp>
          <p:nvSpPr>
            <p:cNvPr id="2763" name="Google Shape;2763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47"/>
          <p:cNvGrpSpPr/>
          <p:nvPr/>
        </p:nvGrpSpPr>
        <p:grpSpPr>
          <a:xfrm>
            <a:off x="6535914" y="3706212"/>
            <a:ext cx="991158" cy="1475605"/>
            <a:chOff x="5582530" y="2106928"/>
            <a:chExt cx="1959197" cy="2916792"/>
          </a:xfrm>
        </p:grpSpPr>
        <p:sp>
          <p:nvSpPr>
            <p:cNvPr id="2808" name="Google Shape;2808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47"/>
          <p:cNvGrpSpPr/>
          <p:nvPr/>
        </p:nvGrpSpPr>
        <p:grpSpPr>
          <a:xfrm>
            <a:off x="6681898" y="2737656"/>
            <a:ext cx="577373" cy="723859"/>
            <a:chOff x="4865025" y="1872525"/>
            <a:chExt cx="1999906" cy="2507306"/>
          </a:xfrm>
        </p:grpSpPr>
        <p:sp>
          <p:nvSpPr>
            <p:cNvPr id="2853" name="Google Shape;2853;p47"/>
            <p:cNvSpPr/>
            <p:nvPr/>
          </p:nvSpPr>
          <p:spPr>
            <a:xfrm>
              <a:off x="5686285" y="2882888"/>
              <a:ext cx="498008" cy="1496943"/>
            </a:xfrm>
            <a:custGeom>
              <a:avLst/>
              <a:gdLst/>
              <a:ahLst/>
              <a:cxnLst/>
              <a:rect l="l" t="t" r="r" b="b"/>
              <a:pathLst>
                <a:path w="5628" h="16917" extrusionOk="0">
                  <a:moveTo>
                    <a:pt x="4098" y="0"/>
                  </a:moveTo>
                  <a:cubicBezTo>
                    <a:pt x="4088" y="0"/>
                    <a:pt x="4065" y="14"/>
                    <a:pt x="4027" y="44"/>
                  </a:cubicBezTo>
                  <a:cubicBezTo>
                    <a:pt x="2669" y="1152"/>
                    <a:pt x="1450" y="1262"/>
                    <a:pt x="736" y="1262"/>
                  </a:cubicBezTo>
                  <a:cubicBezTo>
                    <a:pt x="559" y="1262"/>
                    <a:pt x="413" y="1255"/>
                    <a:pt x="304" y="1255"/>
                  </a:cubicBezTo>
                  <a:cubicBezTo>
                    <a:pt x="62" y="1255"/>
                    <a:pt x="1" y="1289"/>
                    <a:pt x="181" y="1504"/>
                  </a:cubicBezTo>
                  <a:cubicBezTo>
                    <a:pt x="742" y="2205"/>
                    <a:pt x="1669" y="2205"/>
                    <a:pt x="2287" y="2907"/>
                  </a:cubicBezTo>
                  <a:cubicBezTo>
                    <a:pt x="2932" y="3609"/>
                    <a:pt x="3185" y="8045"/>
                    <a:pt x="3325" y="10656"/>
                  </a:cubicBezTo>
                  <a:cubicBezTo>
                    <a:pt x="3466" y="13267"/>
                    <a:pt x="2371" y="16327"/>
                    <a:pt x="2399" y="16496"/>
                  </a:cubicBezTo>
                  <a:cubicBezTo>
                    <a:pt x="2427" y="16636"/>
                    <a:pt x="3157" y="16917"/>
                    <a:pt x="3157" y="16917"/>
                  </a:cubicBezTo>
                  <a:cubicBezTo>
                    <a:pt x="5627" y="12060"/>
                    <a:pt x="3073" y="4311"/>
                    <a:pt x="3157" y="2711"/>
                  </a:cubicBezTo>
                  <a:cubicBezTo>
                    <a:pt x="3208" y="1264"/>
                    <a:pt x="4200" y="0"/>
                    <a:pt x="4098" y="0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4865025" y="1872525"/>
              <a:ext cx="1999906" cy="2149715"/>
            </a:xfrm>
            <a:custGeom>
              <a:avLst/>
              <a:gdLst/>
              <a:ahLst/>
              <a:cxnLst/>
              <a:rect l="l" t="t" r="r" b="b"/>
              <a:pathLst>
                <a:path w="22601" h="24294" extrusionOk="0">
                  <a:moveTo>
                    <a:pt x="13842" y="0"/>
                  </a:moveTo>
                  <a:cubicBezTo>
                    <a:pt x="13279" y="0"/>
                    <a:pt x="12655" y="60"/>
                    <a:pt x="12297" y="120"/>
                  </a:cubicBezTo>
                  <a:cubicBezTo>
                    <a:pt x="12227" y="135"/>
                    <a:pt x="12155" y="142"/>
                    <a:pt x="12081" y="142"/>
                  </a:cubicBezTo>
                  <a:cubicBezTo>
                    <a:pt x="11772" y="142"/>
                    <a:pt x="11439" y="28"/>
                    <a:pt x="11065" y="28"/>
                  </a:cubicBezTo>
                  <a:cubicBezTo>
                    <a:pt x="10895" y="28"/>
                    <a:pt x="10717" y="52"/>
                    <a:pt x="10529" y="120"/>
                  </a:cubicBezTo>
                  <a:cubicBezTo>
                    <a:pt x="9850" y="364"/>
                    <a:pt x="9460" y="3105"/>
                    <a:pt x="9283" y="3105"/>
                  </a:cubicBezTo>
                  <a:cubicBezTo>
                    <a:pt x="9277" y="3105"/>
                    <a:pt x="9271" y="3102"/>
                    <a:pt x="9265" y="3095"/>
                  </a:cubicBezTo>
                  <a:cubicBezTo>
                    <a:pt x="9125" y="2927"/>
                    <a:pt x="9069" y="2534"/>
                    <a:pt x="8985" y="2197"/>
                  </a:cubicBezTo>
                  <a:cubicBezTo>
                    <a:pt x="8872" y="1832"/>
                    <a:pt x="8732" y="1299"/>
                    <a:pt x="8423" y="990"/>
                  </a:cubicBezTo>
                  <a:cubicBezTo>
                    <a:pt x="8343" y="909"/>
                    <a:pt x="8235" y="876"/>
                    <a:pt x="8110" y="876"/>
                  </a:cubicBezTo>
                  <a:cubicBezTo>
                    <a:pt x="7756" y="876"/>
                    <a:pt x="7259" y="1140"/>
                    <a:pt x="6823" y="1327"/>
                  </a:cubicBezTo>
                  <a:cubicBezTo>
                    <a:pt x="6205" y="1579"/>
                    <a:pt x="5419" y="1579"/>
                    <a:pt x="4549" y="2141"/>
                  </a:cubicBezTo>
                  <a:cubicBezTo>
                    <a:pt x="3707" y="2702"/>
                    <a:pt x="3314" y="3938"/>
                    <a:pt x="3257" y="4443"/>
                  </a:cubicBezTo>
                  <a:cubicBezTo>
                    <a:pt x="3201" y="4948"/>
                    <a:pt x="2836" y="5061"/>
                    <a:pt x="1938" y="5313"/>
                  </a:cubicBezTo>
                  <a:cubicBezTo>
                    <a:pt x="1040" y="5566"/>
                    <a:pt x="1292" y="5791"/>
                    <a:pt x="787" y="6127"/>
                  </a:cubicBezTo>
                  <a:cubicBezTo>
                    <a:pt x="282" y="6436"/>
                    <a:pt x="29" y="6998"/>
                    <a:pt x="197" y="7868"/>
                  </a:cubicBezTo>
                  <a:cubicBezTo>
                    <a:pt x="366" y="8710"/>
                    <a:pt x="282" y="9412"/>
                    <a:pt x="225" y="10311"/>
                  </a:cubicBezTo>
                  <a:cubicBezTo>
                    <a:pt x="141" y="11209"/>
                    <a:pt x="338" y="11630"/>
                    <a:pt x="927" y="11911"/>
                  </a:cubicBezTo>
                  <a:cubicBezTo>
                    <a:pt x="1123" y="12000"/>
                    <a:pt x="1429" y="12030"/>
                    <a:pt x="1749" y="12030"/>
                  </a:cubicBezTo>
                  <a:cubicBezTo>
                    <a:pt x="2260" y="12030"/>
                    <a:pt x="2807" y="11954"/>
                    <a:pt x="3002" y="11923"/>
                  </a:cubicBezTo>
                  <a:lnTo>
                    <a:pt x="3002" y="11923"/>
                  </a:lnTo>
                  <a:cubicBezTo>
                    <a:pt x="2688" y="12000"/>
                    <a:pt x="1703" y="12406"/>
                    <a:pt x="1180" y="12641"/>
                  </a:cubicBezTo>
                  <a:cubicBezTo>
                    <a:pt x="646" y="12865"/>
                    <a:pt x="590" y="13539"/>
                    <a:pt x="282" y="14522"/>
                  </a:cubicBezTo>
                  <a:cubicBezTo>
                    <a:pt x="1" y="15533"/>
                    <a:pt x="703" y="15673"/>
                    <a:pt x="703" y="16234"/>
                  </a:cubicBezTo>
                  <a:cubicBezTo>
                    <a:pt x="703" y="16796"/>
                    <a:pt x="1180" y="17835"/>
                    <a:pt x="1685" y="18003"/>
                  </a:cubicBezTo>
                  <a:cubicBezTo>
                    <a:pt x="2191" y="18143"/>
                    <a:pt x="2134" y="19098"/>
                    <a:pt x="2556" y="19351"/>
                  </a:cubicBezTo>
                  <a:cubicBezTo>
                    <a:pt x="2723" y="19458"/>
                    <a:pt x="2910" y="19510"/>
                    <a:pt x="3129" y="19510"/>
                  </a:cubicBezTo>
                  <a:cubicBezTo>
                    <a:pt x="3424" y="19510"/>
                    <a:pt x="3777" y="19416"/>
                    <a:pt x="4212" y="19238"/>
                  </a:cubicBezTo>
                  <a:cubicBezTo>
                    <a:pt x="4840" y="18997"/>
                    <a:pt x="5718" y="18402"/>
                    <a:pt x="5915" y="18402"/>
                  </a:cubicBezTo>
                  <a:cubicBezTo>
                    <a:pt x="5946" y="18402"/>
                    <a:pt x="5960" y="18417"/>
                    <a:pt x="5953" y="18452"/>
                  </a:cubicBezTo>
                  <a:cubicBezTo>
                    <a:pt x="5896" y="18705"/>
                    <a:pt x="5307" y="19210"/>
                    <a:pt x="4942" y="19603"/>
                  </a:cubicBezTo>
                  <a:cubicBezTo>
                    <a:pt x="4605" y="19996"/>
                    <a:pt x="4352" y="21569"/>
                    <a:pt x="4465" y="22018"/>
                  </a:cubicBezTo>
                  <a:cubicBezTo>
                    <a:pt x="4549" y="22467"/>
                    <a:pt x="6458" y="23113"/>
                    <a:pt x="7076" y="23309"/>
                  </a:cubicBezTo>
                  <a:cubicBezTo>
                    <a:pt x="7411" y="23421"/>
                    <a:pt x="7655" y="23451"/>
                    <a:pt x="7886" y="23451"/>
                  </a:cubicBezTo>
                  <a:cubicBezTo>
                    <a:pt x="8062" y="23451"/>
                    <a:pt x="8229" y="23434"/>
                    <a:pt x="8423" y="23422"/>
                  </a:cubicBezTo>
                  <a:cubicBezTo>
                    <a:pt x="8439" y="23420"/>
                    <a:pt x="8455" y="23419"/>
                    <a:pt x="8472" y="23419"/>
                  </a:cubicBezTo>
                  <a:cubicBezTo>
                    <a:pt x="8913" y="23419"/>
                    <a:pt x="9459" y="24128"/>
                    <a:pt x="10136" y="24264"/>
                  </a:cubicBezTo>
                  <a:cubicBezTo>
                    <a:pt x="10220" y="24284"/>
                    <a:pt x="10294" y="24294"/>
                    <a:pt x="10361" y="24294"/>
                  </a:cubicBezTo>
                  <a:cubicBezTo>
                    <a:pt x="10851" y="24294"/>
                    <a:pt x="10945" y="23773"/>
                    <a:pt x="11736" y="23057"/>
                  </a:cubicBezTo>
                  <a:cubicBezTo>
                    <a:pt x="12634" y="22270"/>
                    <a:pt x="12269" y="21344"/>
                    <a:pt x="12269" y="20951"/>
                  </a:cubicBezTo>
                  <a:cubicBezTo>
                    <a:pt x="12269" y="20576"/>
                    <a:pt x="12090" y="19229"/>
                    <a:pt x="12245" y="19229"/>
                  </a:cubicBezTo>
                  <a:cubicBezTo>
                    <a:pt x="12252" y="19229"/>
                    <a:pt x="12260" y="19232"/>
                    <a:pt x="12269" y="19238"/>
                  </a:cubicBezTo>
                  <a:cubicBezTo>
                    <a:pt x="12494" y="19407"/>
                    <a:pt x="12775" y="20109"/>
                    <a:pt x="13196" y="20951"/>
                  </a:cubicBezTo>
                  <a:cubicBezTo>
                    <a:pt x="13589" y="21793"/>
                    <a:pt x="14291" y="21765"/>
                    <a:pt x="14880" y="21962"/>
                  </a:cubicBezTo>
                  <a:cubicBezTo>
                    <a:pt x="14987" y="21996"/>
                    <a:pt x="15095" y="22010"/>
                    <a:pt x="15201" y="22010"/>
                  </a:cubicBezTo>
                  <a:cubicBezTo>
                    <a:pt x="15708" y="22010"/>
                    <a:pt x="16178" y="21675"/>
                    <a:pt x="16340" y="21512"/>
                  </a:cubicBezTo>
                  <a:cubicBezTo>
                    <a:pt x="16537" y="21316"/>
                    <a:pt x="16986" y="20446"/>
                    <a:pt x="17239" y="20165"/>
                  </a:cubicBezTo>
                  <a:cubicBezTo>
                    <a:pt x="17491" y="19856"/>
                    <a:pt x="17940" y="20109"/>
                    <a:pt x="18502" y="19856"/>
                  </a:cubicBezTo>
                  <a:cubicBezTo>
                    <a:pt x="19063" y="19603"/>
                    <a:pt x="19204" y="18284"/>
                    <a:pt x="19148" y="17582"/>
                  </a:cubicBezTo>
                  <a:cubicBezTo>
                    <a:pt x="19065" y="16894"/>
                    <a:pt x="17231" y="15587"/>
                    <a:pt x="17342" y="15587"/>
                  </a:cubicBezTo>
                  <a:cubicBezTo>
                    <a:pt x="17344" y="15587"/>
                    <a:pt x="17347" y="15588"/>
                    <a:pt x="17351" y="15589"/>
                  </a:cubicBezTo>
                  <a:cubicBezTo>
                    <a:pt x="17547" y="15645"/>
                    <a:pt x="18446" y="16431"/>
                    <a:pt x="19148" y="16431"/>
                  </a:cubicBezTo>
                  <a:cubicBezTo>
                    <a:pt x="19821" y="16431"/>
                    <a:pt x="19906" y="16740"/>
                    <a:pt x="20664" y="16796"/>
                  </a:cubicBezTo>
                  <a:cubicBezTo>
                    <a:pt x="20702" y="16799"/>
                    <a:pt x="20739" y="16800"/>
                    <a:pt x="20774" y="16800"/>
                  </a:cubicBezTo>
                  <a:cubicBezTo>
                    <a:pt x="21432" y="16800"/>
                    <a:pt x="21535" y="16312"/>
                    <a:pt x="22067" y="15673"/>
                  </a:cubicBezTo>
                  <a:cubicBezTo>
                    <a:pt x="22601" y="15027"/>
                    <a:pt x="22264" y="14438"/>
                    <a:pt x="22264" y="13623"/>
                  </a:cubicBezTo>
                  <a:cubicBezTo>
                    <a:pt x="22264" y="12809"/>
                    <a:pt x="22376" y="12332"/>
                    <a:pt x="22264" y="11911"/>
                  </a:cubicBezTo>
                  <a:cubicBezTo>
                    <a:pt x="22152" y="11490"/>
                    <a:pt x="21618" y="11013"/>
                    <a:pt x="20916" y="10760"/>
                  </a:cubicBezTo>
                  <a:cubicBezTo>
                    <a:pt x="20780" y="10711"/>
                    <a:pt x="20637" y="10692"/>
                    <a:pt x="20498" y="10692"/>
                  </a:cubicBezTo>
                  <a:cubicBezTo>
                    <a:pt x="20084" y="10692"/>
                    <a:pt x="19701" y="10855"/>
                    <a:pt x="19609" y="10855"/>
                  </a:cubicBezTo>
                  <a:cubicBezTo>
                    <a:pt x="19574" y="10855"/>
                    <a:pt x="19583" y="10830"/>
                    <a:pt x="19653" y="10760"/>
                  </a:cubicBezTo>
                  <a:cubicBezTo>
                    <a:pt x="19962" y="10451"/>
                    <a:pt x="20495" y="10507"/>
                    <a:pt x="20973" y="10451"/>
                  </a:cubicBezTo>
                  <a:cubicBezTo>
                    <a:pt x="21422" y="10423"/>
                    <a:pt x="21422" y="10114"/>
                    <a:pt x="21759" y="9244"/>
                  </a:cubicBezTo>
                  <a:cubicBezTo>
                    <a:pt x="22124" y="8402"/>
                    <a:pt x="21815" y="7756"/>
                    <a:pt x="21759" y="7194"/>
                  </a:cubicBezTo>
                  <a:cubicBezTo>
                    <a:pt x="21702" y="6661"/>
                    <a:pt x="21113" y="6464"/>
                    <a:pt x="20720" y="6127"/>
                  </a:cubicBezTo>
                  <a:cubicBezTo>
                    <a:pt x="20299" y="5791"/>
                    <a:pt x="20523" y="5341"/>
                    <a:pt x="20523" y="4948"/>
                  </a:cubicBezTo>
                  <a:cubicBezTo>
                    <a:pt x="20523" y="4555"/>
                    <a:pt x="20018" y="4359"/>
                    <a:pt x="19063" y="4162"/>
                  </a:cubicBezTo>
                  <a:cubicBezTo>
                    <a:pt x="18885" y="4126"/>
                    <a:pt x="18669" y="4110"/>
                    <a:pt x="18435" y="4110"/>
                  </a:cubicBezTo>
                  <a:cubicBezTo>
                    <a:pt x="17417" y="4110"/>
                    <a:pt x="16051" y="4397"/>
                    <a:pt x="15891" y="4443"/>
                  </a:cubicBezTo>
                  <a:cubicBezTo>
                    <a:pt x="15891" y="4443"/>
                    <a:pt x="16761" y="3292"/>
                    <a:pt x="17154" y="2843"/>
                  </a:cubicBezTo>
                  <a:cubicBezTo>
                    <a:pt x="17547" y="2394"/>
                    <a:pt x="16593" y="1579"/>
                    <a:pt x="16340" y="1327"/>
                  </a:cubicBezTo>
                  <a:cubicBezTo>
                    <a:pt x="16116" y="1074"/>
                    <a:pt x="15638" y="1046"/>
                    <a:pt x="15358" y="737"/>
                  </a:cubicBezTo>
                  <a:cubicBezTo>
                    <a:pt x="15049" y="428"/>
                    <a:pt x="15161" y="120"/>
                    <a:pt x="14487" y="35"/>
                  </a:cubicBezTo>
                  <a:cubicBezTo>
                    <a:pt x="14298" y="11"/>
                    <a:pt x="14075" y="0"/>
                    <a:pt x="13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5202873" y="2264795"/>
              <a:ext cx="1242276" cy="1283600"/>
            </a:xfrm>
            <a:custGeom>
              <a:avLst/>
              <a:gdLst/>
              <a:ahLst/>
              <a:cxnLst/>
              <a:rect l="l" t="t" r="r" b="b"/>
              <a:pathLst>
                <a:path w="14039" h="14506" extrusionOk="0">
                  <a:moveTo>
                    <a:pt x="8240" y="1"/>
                  </a:moveTo>
                  <a:cubicBezTo>
                    <a:pt x="7722" y="1"/>
                    <a:pt x="7250" y="1580"/>
                    <a:pt x="7160" y="2031"/>
                  </a:cubicBezTo>
                  <a:cubicBezTo>
                    <a:pt x="6963" y="2846"/>
                    <a:pt x="7104" y="4783"/>
                    <a:pt x="6402" y="5232"/>
                  </a:cubicBezTo>
                  <a:cubicBezTo>
                    <a:pt x="6121" y="4698"/>
                    <a:pt x="6458" y="1779"/>
                    <a:pt x="5672" y="1638"/>
                  </a:cubicBezTo>
                  <a:cubicBezTo>
                    <a:pt x="5638" y="1633"/>
                    <a:pt x="5606" y="1630"/>
                    <a:pt x="5576" y="1630"/>
                  </a:cubicBezTo>
                  <a:cubicBezTo>
                    <a:pt x="4533" y="1630"/>
                    <a:pt x="5699" y="4849"/>
                    <a:pt x="5672" y="5204"/>
                  </a:cubicBezTo>
                  <a:cubicBezTo>
                    <a:pt x="5625" y="5506"/>
                    <a:pt x="5547" y="5622"/>
                    <a:pt x="5452" y="5622"/>
                  </a:cubicBezTo>
                  <a:cubicBezTo>
                    <a:pt x="5203" y="5622"/>
                    <a:pt x="4844" y="4827"/>
                    <a:pt x="4661" y="4502"/>
                  </a:cubicBezTo>
                  <a:cubicBezTo>
                    <a:pt x="4296" y="3884"/>
                    <a:pt x="3847" y="2930"/>
                    <a:pt x="3258" y="2593"/>
                  </a:cubicBezTo>
                  <a:cubicBezTo>
                    <a:pt x="3012" y="2443"/>
                    <a:pt x="2754" y="2333"/>
                    <a:pt x="2543" y="2333"/>
                  </a:cubicBezTo>
                  <a:cubicBezTo>
                    <a:pt x="2320" y="2333"/>
                    <a:pt x="2150" y="2457"/>
                    <a:pt x="2107" y="2789"/>
                  </a:cubicBezTo>
                  <a:cubicBezTo>
                    <a:pt x="1994" y="3435"/>
                    <a:pt x="3089" y="4390"/>
                    <a:pt x="3510" y="4755"/>
                  </a:cubicBezTo>
                  <a:cubicBezTo>
                    <a:pt x="3959" y="5204"/>
                    <a:pt x="4970" y="5709"/>
                    <a:pt x="4970" y="6411"/>
                  </a:cubicBezTo>
                  <a:cubicBezTo>
                    <a:pt x="4908" y="6425"/>
                    <a:pt x="4843" y="6431"/>
                    <a:pt x="4775" y="6431"/>
                  </a:cubicBezTo>
                  <a:cubicBezTo>
                    <a:pt x="3743" y="6431"/>
                    <a:pt x="2068" y="4943"/>
                    <a:pt x="865" y="4943"/>
                  </a:cubicBezTo>
                  <a:cubicBezTo>
                    <a:pt x="533" y="4943"/>
                    <a:pt x="237" y="5056"/>
                    <a:pt x="1" y="5344"/>
                  </a:cubicBezTo>
                  <a:cubicBezTo>
                    <a:pt x="478" y="5990"/>
                    <a:pt x="4409" y="6692"/>
                    <a:pt x="4268" y="7113"/>
                  </a:cubicBezTo>
                  <a:lnTo>
                    <a:pt x="4240" y="7085"/>
                  </a:lnTo>
                  <a:cubicBezTo>
                    <a:pt x="4100" y="7590"/>
                    <a:pt x="2303" y="7646"/>
                    <a:pt x="1882" y="7759"/>
                  </a:cubicBezTo>
                  <a:cubicBezTo>
                    <a:pt x="1180" y="8011"/>
                    <a:pt x="338" y="8545"/>
                    <a:pt x="197" y="9359"/>
                  </a:cubicBezTo>
                  <a:cubicBezTo>
                    <a:pt x="381" y="9415"/>
                    <a:pt x="565" y="9440"/>
                    <a:pt x="749" y="9440"/>
                  </a:cubicBezTo>
                  <a:cubicBezTo>
                    <a:pt x="2220" y="9440"/>
                    <a:pt x="3682" y="7837"/>
                    <a:pt x="5054" y="7787"/>
                  </a:cubicBezTo>
                  <a:lnTo>
                    <a:pt x="5054" y="7787"/>
                  </a:lnTo>
                  <a:cubicBezTo>
                    <a:pt x="4605" y="8601"/>
                    <a:pt x="1798" y="10622"/>
                    <a:pt x="2556" y="11773"/>
                  </a:cubicBezTo>
                  <a:cubicBezTo>
                    <a:pt x="2614" y="11866"/>
                    <a:pt x="2685" y="11905"/>
                    <a:pt x="2764" y="11905"/>
                  </a:cubicBezTo>
                  <a:cubicBezTo>
                    <a:pt x="3140" y="11905"/>
                    <a:pt x="3694" y="11008"/>
                    <a:pt x="3903" y="10706"/>
                  </a:cubicBezTo>
                  <a:cubicBezTo>
                    <a:pt x="4352" y="10061"/>
                    <a:pt x="4689" y="9415"/>
                    <a:pt x="5363" y="8966"/>
                  </a:cubicBezTo>
                  <a:lnTo>
                    <a:pt x="5363" y="8966"/>
                  </a:lnTo>
                  <a:cubicBezTo>
                    <a:pt x="5447" y="10117"/>
                    <a:pt x="3033" y="13626"/>
                    <a:pt x="4605" y="14469"/>
                  </a:cubicBezTo>
                  <a:cubicBezTo>
                    <a:pt x="4647" y="14494"/>
                    <a:pt x="4688" y="14506"/>
                    <a:pt x="4726" y="14506"/>
                  </a:cubicBezTo>
                  <a:cubicBezTo>
                    <a:pt x="5450" y="14506"/>
                    <a:pt x="5498" y="10179"/>
                    <a:pt x="6458" y="9752"/>
                  </a:cubicBezTo>
                  <a:cubicBezTo>
                    <a:pt x="6907" y="11100"/>
                    <a:pt x="7048" y="13767"/>
                    <a:pt x="9069" y="14075"/>
                  </a:cubicBezTo>
                  <a:cubicBezTo>
                    <a:pt x="9659" y="12475"/>
                    <a:pt x="6458" y="10566"/>
                    <a:pt x="7216" y="8938"/>
                  </a:cubicBezTo>
                  <a:cubicBezTo>
                    <a:pt x="7319" y="8741"/>
                    <a:pt x="7397" y="8666"/>
                    <a:pt x="7465" y="8666"/>
                  </a:cubicBezTo>
                  <a:cubicBezTo>
                    <a:pt x="7600" y="8666"/>
                    <a:pt x="7693" y="8966"/>
                    <a:pt x="7862" y="9190"/>
                  </a:cubicBezTo>
                  <a:cubicBezTo>
                    <a:pt x="8255" y="9808"/>
                    <a:pt x="8620" y="10370"/>
                    <a:pt x="9125" y="10847"/>
                  </a:cubicBezTo>
                  <a:cubicBezTo>
                    <a:pt x="9648" y="11392"/>
                    <a:pt x="10741" y="12342"/>
                    <a:pt x="11659" y="12342"/>
                  </a:cubicBezTo>
                  <a:cubicBezTo>
                    <a:pt x="11876" y="12342"/>
                    <a:pt x="12082" y="12289"/>
                    <a:pt x="12270" y="12166"/>
                  </a:cubicBezTo>
                  <a:cubicBezTo>
                    <a:pt x="11371" y="10706"/>
                    <a:pt x="9434" y="10061"/>
                    <a:pt x="8479" y="8545"/>
                  </a:cubicBezTo>
                  <a:cubicBezTo>
                    <a:pt x="8619" y="8435"/>
                    <a:pt x="8797" y="8392"/>
                    <a:pt x="8999" y="8392"/>
                  </a:cubicBezTo>
                  <a:cubicBezTo>
                    <a:pt x="9726" y="8392"/>
                    <a:pt x="10755" y="8962"/>
                    <a:pt x="11371" y="9050"/>
                  </a:cubicBezTo>
                  <a:cubicBezTo>
                    <a:pt x="11525" y="9061"/>
                    <a:pt x="11710" y="9071"/>
                    <a:pt x="11912" y="9071"/>
                  </a:cubicBezTo>
                  <a:cubicBezTo>
                    <a:pt x="12706" y="9071"/>
                    <a:pt x="13747" y="8930"/>
                    <a:pt x="14038" y="8236"/>
                  </a:cubicBezTo>
                  <a:cubicBezTo>
                    <a:pt x="13629" y="8122"/>
                    <a:pt x="13184" y="8091"/>
                    <a:pt x="12726" y="8091"/>
                  </a:cubicBezTo>
                  <a:cubicBezTo>
                    <a:pt x="12210" y="8091"/>
                    <a:pt x="11677" y="8130"/>
                    <a:pt x="11162" y="8130"/>
                  </a:cubicBezTo>
                  <a:cubicBezTo>
                    <a:pt x="10788" y="8130"/>
                    <a:pt x="10423" y="8110"/>
                    <a:pt x="10080" y="8039"/>
                  </a:cubicBezTo>
                  <a:cubicBezTo>
                    <a:pt x="9715" y="7955"/>
                    <a:pt x="8367" y="7646"/>
                    <a:pt x="8367" y="7253"/>
                  </a:cubicBezTo>
                  <a:cubicBezTo>
                    <a:pt x="8367" y="6692"/>
                    <a:pt x="9715" y="6748"/>
                    <a:pt x="10136" y="6692"/>
                  </a:cubicBezTo>
                  <a:cubicBezTo>
                    <a:pt x="10782" y="6551"/>
                    <a:pt x="13982" y="5400"/>
                    <a:pt x="12241" y="5035"/>
                  </a:cubicBezTo>
                  <a:cubicBezTo>
                    <a:pt x="12181" y="5024"/>
                    <a:pt x="12116" y="5019"/>
                    <a:pt x="12049" y="5019"/>
                  </a:cubicBezTo>
                  <a:cubicBezTo>
                    <a:pt x="11162" y="5019"/>
                    <a:pt x="9706" y="5908"/>
                    <a:pt x="8753" y="5908"/>
                  </a:cubicBezTo>
                  <a:cubicBezTo>
                    <a:pt x="8497" y="5908"/>
                    <a:pt x="8277" y="5844"/>
                    <a:pt x="8115" y="5681"/>
                  </a:cubicBezTo>
                  <a:cubicBezTo>
                    <a:pt x="8760" y="5035"/>
                    <a:pt x="9883" y="4923"/>
                    <a:pt x="10585" y="4277"/>
                  </a:cubicBezTo>
                  <a:cubicBezTo>
                    <a:pt x="10866" y="3997"/>
                    <a:pt x="12073" y="2284"/>
                    <a:pt x="11343" y="1919"/>
                  </a:cubicBezTo>
                  <a:cubicBezTo>
                    <a:pt x="11280" y="1891"/>
                    <a:pt x="11214" y="1878"/>
                    <a:pt x="11145" y="1878"/>
                  </a:cubicBezTo>
                  <a:cubicBezTo>
                    <a:pt x="10245" y="1878"/>
                    <a:pt x="8942" y="4138"/>
                    <a:pt x="8002" y="4895"/>
                  </a:cubicBezTo>
                  <a:cubicBezTo>
                    <a:pt x="8030" y="4586"/>
                    <a:pt x="8086" y="3997"/>
                    <a:pt x="8115" y="3800"/>
                  </a:cubicBezTo>
                  <a:cubicBezTo>
                    <a:pt x="8227" y="2930"/>
                    <a:pt x="9069" y="1133"/>
                    <a:pt x="8620" y="319"/>
                  </a:cubicBezTo>
                  <a:cubicBezTo>
                    <a:pt x="8494" y="94"/>
                    <a:pt x="8365" y="1"/>
                    <a:pt x="8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5800966" y="2027115"/>
              <a:ext cx="311299" cy="882043"/>
            </a:xfrm>
            <a:custGeom>
              <a:avLst/>
              <a:gdLst/>
              <a:ahLst/>
              <a:cxnLst/>
              <a:rect l="l" t="t" r="r" b="b"/>
              <a:pathLst>
                <a:path w="3518" h="9968" extrusionOk="0">
                  <a:moveTo>
                    <a:pt x="682" y="1"/>
                  </a:moveTo>
                  <a:lnTo>
                    <a:pt x="682" y="1"/>
                  </a:lnTo>
                  <a:cubicBezTo>
                    <a:pt x="26" y="2819"/>
                    <a:pt x="1" y="5742"/>
                    <a:pt x="97" y="8625"/>
                  </a:cubicBezTo>
                  <a:lnTo>
                    <a:pt x="97" y="8625"/>
                  </a:lnTo>
                  <a:cubicBezTo>
                    <a:pt x="95" y="8633"/>
                    <a:pt x="94" y="8640"/>
                    <a:pt x="92" y="8648"/>
                  </a:cubicBezTo>
                  <a:lnTo>
                    <a:pt x="97" y="8648"/>
                  </a:lnTo>
                  <a:lnTo>
                    <a:pt x="97" y="8648"/>
                  </a:lnTo>
                  <a:cubicBezTo>
                    <a:pt x="112" y="9089"/>
                    <a:pt x="130" y="9529"/>
                    <a:pt x="148" y="9967"/>
                  </a:cubicBezTo>
                  <a:cubicBezTo>
                    <a:pt x="219" y="9536"/>
                    <a:pt x="297" y="9105"/>
                    <a:pt x="385" y="8674"/>
                  </a:cubicBezTo>
                  <a:lnTo>
                    <a:pt x="385" y="8674"/>
                  </a:lnTo>
                  <a:lnTo>
                    <a:pt x="401" y="8676"/>
                  </a:lnTo>
                  <a:cubicBezTo>
                    <a:pt x="400" y="8653"/>
                    <a:pt x="399" y="8631"/>
                    <a:pt x="398" y="8608"/>
                  </a:cubicBezTo>
                  <a:lnTo>
                    <a:pt x="398" y="8608"/>
                  </a:lnTo>
                  <a:cubicBezTo>
                    <a:pt x="972" y="5814"/>
                    <a:pt x="1922" y="3071"/>
                    <a:pt x="3517" y="703"/>
                  </a:cubicBezTo>
                  <a:lnTo>
                    <a:pt x="3517" y="703"/>
                  </a:lnTo>
                  <a:cubicBezTo>
                    <a:pt x="2170" y="2415"/>
                    <a:pt x="1243" y="4437"/>
                    <a:pt x="626" y="6514"/>
                  </a:cubicBezTo>
                  <a:cubicBezTo>
                    <a:pt x="527" y="6823"/>
                    <a:pt x="439" y="7132"/>
                    <a:pt x="359" y="7443"/>
                  </a:cubicBezTo>
                  <a:lnTo>
                    <a:pt x="359" y="7443"/>
                  </a:lnTo>
                  <a:cubicBezTo>
                    <a:pt x="290" y="4957"/>
                    <a:pt x="320" y="2458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5031472" y="2168785"/>
              <a:ext cx="732942" cy="737897"/>
            </a:xfrm>
            <a:custGeom>
              <a:avLst/>
              <a:gdLst/>
              <a:ahLst/>
              <a:cxnLst/>
              <a:rect l="l" t="t" r="r" b="b"/>
              <a:pathLst>
                <a:path w="8283" h="8339" extrusionOk="0">
                  <a:moveTo>
                    <a:pt x="3931" y="0"/>
                  </a:moveTo>
                  <a:cubicBezTo>
                    <a:pt x="5538" y="2357"/>
                    <a:pt x="6762" y="4943"/>
                    <a:pt x="7699" y="7638"/>
                  </a:cubicBezTo>
                  <a:lnTo>
                    <a:pt x="7699" y="7638"/>
                  </a:lnTo>
                  <a:cubicBezTo>
                    <a:pt x="6573" y="6951"/>
                    <a:pt x="5402" y="6375"/>
                    <a:pt x="4184" y="5868"/>
                  </a:cubicBezTo>
                  <a:cubicBezTo>
                    <a:pt x="2836" y="5334"/>
                    <a:pt x="1433" y="4885"/>
                    <a:pt x="1" y="4604"/>
                  </a:cubicBezTo>
                  <a:lnTo>
                    <a:pt x="1" y="4604"/>
                  </a:lnTo>
                  <a:cubicBezTo>
                    <a:pt x="1405" y="5025"/>
                    <a:pt x="2780" y="5503"/>
                    <a:pt x="4100" y="6092"/>
                  </a:cubicBezTo>
                  <a:cubicBezTo>
                    <a:pt x="5531" y="6738"/>
                    <a:pt x="6963" y="7468"/>
                    <a:pt x="8283" y="8338"/>
                  </a:cubicBezTo>
                  <a:cubicBezTo>
                    <a:pt x="7272" y="5362"/>
                    <a:pt x="5925" y="2443"/>
                    <a:pt x="3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5120933" y="2409739"/>
              <a:ext cx="653480" cy="489513"/>
            </a:xfrm>
            <a:custGeom>
              <a:avLst/>
              <a:gdLst/>
              <a:ahLst/>
              <a:cxnLst/>
              <a:rect l="l" t="t" r="r" b="b"/>
              <a:pathLst>
                <a:path w="7385" h="5532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3535" y="1453"/>
                    <a:pt x="5158" y="3153"/>
                    <a:pt x="6583" y="4986"/>
                  </a:cubicBezTo>
                  <a:lnTo>
                    <a:pt x="6583" y="4986"/>
                  </a:lnTo>
                  <a:cubicBezTo>
                    <a:pt x="4940" y="4536"/>
                    <a:pt x="3243" y="4279"/>
                    <a:pt x="1546" y="4279"/>
                  </a:cubicBezTo>
                  <a:cubicBezTo>
                    <a:pt x="1030" y="4279"/>
                    <a:pt x="515" y="4303"/>
                    <a:pt x="0" y="4352"/>
                  </a:cubicBezTo>
                  <a:cubicBezTo>
                    <a:pt x="2499" y="4352"/>
                    <a:pt x="5026" y="4745"/>
                    <a:pt x="7384" y="5531"/>
                  </a:cubicBezTo>
                  <a:cubicBezTo>
                    <a:pt x="5784" y="3425"/>
                    <a:pt x="3931" y="1460"/>
                    <a:pt x="1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5071203" y="2951290"/>
              <a:ext cx="715598" cy="437305"/>
            </a:xfrm>
            <a:custGeom>
              <a:avLst/>
              <a:gdLst/>
              <a:ahLst/>
              <a:cxnLst/>
              <a:rect l="l" t="t" r="r" b="b"/>
              <a:pathLst>
                <a:path w="8087" h="4942" extrusionOk="0">
                  <a:moveTo>
                    <a:pt x="8086" y="1"/>
                  </a:moveTo>
                  <a:lnTo>
                    <a:pt x="8086" y="1"/>
                  </a:lnTo>
                  <a:cubicBezTo>
                    <a:pt x="5335" y="309"/>
                    <a:pt x="2556" y="843"/>
                    <a:pt x="1" y="1994"/>
                  </a:cubicBezTo>
                  <a:lnTo>
                    <a:pt x="29" y="1994"/>
                  </a:lnTo>
                  <a:cubicBezTo>
                    <a:pt x="2300" y="1211"/>
                    <a:pt x="4644" y="719"/>
                    <a:pt x="7015" y="428"/>
                  </a:cubicBezTo>
                  <a:lnTo>
                    <a:pt x="7015" y="428"/>
                  </a:lnTo>
                  <a:cubicBezTo>
                    <a:pt x="6163" y="1079"/>
                    <a:pt x="5328" y="1747"/>
                    <a:pt x="4493" y="2415"/>
                  </a:cubicBezTo>
                  <a:cubicBezTo>
                    <a:pt x="3538" y="3229"/>
                    <a:pt x="2612" y="4071"/>
                    <a:pt x="1714" y="4942"/>
                  </a:cubicBezTo>
                  <a:cubicBezTo>
                    <a:pt x="3651" y="3370"/>
                    <a:pt x="5616" y="1826"/>
                    <a:pt x="7637" y="338"/>
                  </a:cubicBezTo>
                  <a:lnTo>
                    <a:pt x="80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5260037" y="2971200"/>
              <a:ext cx="479602" cy="241040"/>
            </a:xfrm>
            <a:custGeom>
              <a:avLst/>
              <a:gdLst/>
              <a:ahLst/>
              <a:cxnLst/>
              <a:rect l="l" t="t" r="r" b="b"/>
              <a:pathLst>
                <a:path w="5420" h="2724" extrusionOk="0">
                  <a:moveTo>
                    <a:pt x="5419" y="0"/>
                  </a:moveTo>
                  <a:lnTo>
                    <a:pt x="5419" y="0"/>
                  </a:lnTo>
                  <a:cubicBezTo>
                    <a:pt x="3426" y="449"/>
                    <a:pt x="1601" y="1488"/>
                    <a:pt x="1" y="2723"/>
                  </a:cubicBezTo>
                  <a:cubicBezTo>
                    <a:pt x="1825" y="1825"/>
                    <a:pt x="3566" y="842"/>
                    <a:pt x="5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5498513" y="2936424"/>
              <a:ext cx="320590" cy="782583"/>
            </a:xfrm>
            <a:custGeom>
              <a:avLst/>
              <a:gdLst/>
              <a:ahLst/>
              <a:cxnLst/>
              <a:rect l="l" t="t" r="r" b="b"/>
              <a:pathLst>
                <a:path w="3623" h="8844" extrusionOk="0">
                  <a:moveTo>
                    <a:pt x="3622" y="0"/>
                  </a:moveTo>
                  <a:cubicBezTo>
                    <a:pt x="3432" y="353"/>
                    <a:pt x="3247" y="710"/>
                    <a:pt x="3067" y="1069"/>
                  </a:cubicBezTo>
                  <a:lnTo>
                    <a:pt x="3067" y="1069"/>
                  </a:lnTo>
                  <a:lnTo>
                    <a:pt x="3061" y="1067"/>
                  </a:lnTo>
                  <a:cubicBezTo>
                    <a:pt x="3059" y="1075"/>
                    <a:pt x="3058" y="1083"/>
                    <a:pt x="3056" y="1091"/>
                  </a:cubicBezTo>
                  <a:lnTo>
                    <a:pt x="3056" y="1091"/>
                  </a:lnTo>
                  <a:cubicBezTo>
                    <a:pt x="1814" y="3579"/>
                    <a:pt x="833" y="6201"/>
                    <a:pt x="1" y="8844"/>
                  </a:cubicBezTo>
                  <a:cubicBezTo>
                    <a:pt x="787" y="6963"/>
                    <a:pt x="1601" y="4885"/>
                    <a:pt x="2443" y="3032"/>
                  </a:cubicBezTo>
                  <a:cubicBezTo>
                    <a:pt x="2582" y="2728"/>
                    <a:pt x="2727" y="2417"/>
                    <a:pt x="2875" y="2106"/>
                  </a:cubicBezTo>
                  <a:lnTo>
                    <a:pt x="2875" y="2106"/>
                  </a:lnTo>
                  <a:cubicBezTo>
                    <a:pt x="2519" y="4333"/>
                    <a:pt x="2433" y="6610"/>
                    <a:pt x="2724" y="8844"/>
                  </a:cubicBezTo>
                  <a:cubicBezTo>
                    <a:pt x="2696" y="8198"/>
                    <a:pt x="2668" y="7552"/>
                    <a:pt x="2696" y="6907"/>
                  </a:cubicBezTo>
                  <a:cubicBezTo>
                    <a:pt x="2752" y="4576"/>
                    <a:pt x="3061" y="2246"/>
                    <a:pt x="3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5833884" y="2936424"/>
              <a:ext cx="531721" cy="576408"/>
            </a:xfrm>
            <a:custGeom>
              <a:avLst/>
              <a:gdLst/>
              <a:ahLst/>
              <a:cxnLst/>
              <a:rect l="l" t="t" r="r" b="b"/>
              <a:pathLst>
                <a:path w="6009" h="6514" extrusionOk="0">
                  <a:moveTo>
                    <a:pt x="1" y="0"/>
                  </a:moveTo>
                  <a:lnTo>
                    <a:pt x="169" y="421"/>
                  </a:lnTo>
                  <a:cubicBezTo>
                    <a:pt x="1068" y="2527"/>
                    <a:pt x="1994" y="4576"/>
                    <a:pt x="3173" y="6514"/>
                  </a:cubicBezTo>
                  <a:cubicBezTo>
                    <a:pt x="2668" y="5503"/>
                    <a:pt x="2219" y="4464"/>
                    <a:pt x="1770" y="3453"/>
                  </a:cubicBezTo>
                  <a:cubicBezTo>
                    <a:pt x="1384" y="2562"/>
                    <a:pt x="998" y="1670"/>
                    <a:pt x="631" y="779"/>
                  </a:cubicBezTo>
                  <a:lnTo>
                    <a:pt x="631" y="779"/>
                  </a:lnTo>
                  <a:cubicBezTo>
                    <a:pt x="2683" y="2194"/>
                    <a:pt x="4507" y="3947"/>
                    <a:pt x="6009" y="5924"/>
                  </a:cubicBezTo>
                  <a:cubicBezTo>
                    <a:pt x="4605" y="3650"/>
                    <a:pt x="2640" y="1713"/>
                    <a:pt x="394" y="2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5836362" y="2898551"/>
              <a:ext cx="732942" cy="224227"/>
            </a:xfrm>
            <a:custGeom>
              <a:avLst/>
              <a:gdLst/>
              <a:ahLst/>
              <a:cxnLst/>
              <a:rect l="l" t="t" r="r" b="b"/>
              <a:pathLst>
                <a:path w="8283" h="2534" extrusionOk="0">
                  <a:moveTo>
                    <a:pt x="3817" y="0"/>
                  </a:moveTo>
                  <a:cubicBezTo>
                    <a:pt x="2537" y="0"/>
                    <a:pt x="1259" y="70"/>
                    <a:pt x="1" y="260"/>
                  </a:cubicBezTo>
                  <a:cubicBezTo>
                    <a:pt x="2724" y="1046"/>
                    <a:pt x="5532" y="1860"/>
                    <a:pt x="8283" y="2534"/>
                  </a:cubicBezTo>
                  <a:cubicBezTo>
                    <a:pt x="6061" y="1768"/>
                    <a:pt x="3724" y="1048"/>
                    <a:pt x="1460" y="375"/>
                  </a:cubicBezTo>
                  <a:lnTo>
                    <a:pt x="1460" y="375"/>
                  </a:lnTo>
                  <a:cubicBezTo>
                    <a:pt x="2470" y="277"/>
                    <a:pt x="3496" y="254"/>
                    <a:pt x="4521" y="232"/>
                  </a:cubicBezTo>
                  <a:cubicBezTo>
                    <a:pt x="5756" y="232"/>
                    <a:pt x="7020" y="260"/>
                    <a:pt x="8283" y="316"/>
                  </a:cubicBezTo>
                  <a:cubicBezTo>
                    <a:pt x="7020" y="147"/>
                    <a:pt x="5784" y="35"/>
                    <a:pt x="4521" y="7"/>
                  </a:cubicBezTo>
                  <a:cubicBezTo>
                    <a:pt x="4286" y="3"/>
                    <a:pt x="4052" y="0"/>
                    <a:pt x="3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5841405" y="2409739"/>
              <a:ext cx="750286" cy="427395"/>
            </a:xfrm>
            <a:custGeom>
              <a:avLst/>
              <a:gdLst/>
              <a:ahLst/>
              <a:cxnLst/>
              <a:rect l="l" t="t" r="r" b="b"/>
              <a:pathLst>
                <a:path w="8479" h="4830" extrusionOk="0">
                  <a:moveTo>
                    <a:pt x="7721" y="0"/>
                  </a:moveTo>
                  <a:lnTo>
                    <a:pt x="7721" y="0"/>
                  </a:lnTo>
                  <a:cubicBezTo>
                    <a:pt x="7047" y="225"/>
                    <a:pt x="6401" y="450"/>
                    <a:pt x="5783" y="730"/>
                  </a:cubicBezTo>
                  <a:cubicBezTo>
                    <a:pt x="3622" y="1713"/>
                    <a:pt x="1657" y="3117"/>
                    <a:pt x="0" y="4829"/>
                  </a:cubicBezTo>
                  <a:cubicBezTo>
                    <a:pt x="269" y="4703"/>
                    <a:pt x="540" y="4580"/>
                    <a:pt x="812" y="4461"/>
                  </a:cubicBezTo>
                  <a:lnTo>
                    <a:pt x="812" y="4461"/>
                  </a:lnTo>
                  <a:lnTo>
                    <a:pt x="814" y="4464"/>
                  </a:lnTo>
                  <a:cubicBezTo>
                    <a:pt x="816" y="4462"/>
                    <a:pt x="818" y="4460"/>
                    <a:pt x="821" y="4458"/>
                  </a:cubicBezTo>
                  <a:lnTo>
                    <a:pt x="821" y="4458"/>
                  </a:lnTo>
                  <a:cubicBezTo>
                    <a:pt x="3269" y="3390"/>
                    <a:pt x="5828" y="2631"/>
                    <a:pt x="8479" y="2302"/>
                  </a:cubicBezTo>
                  <a:lnTo>
                    <a:pt x="8479" y="2302"/>
                  </a:lnTo>
                  <a:cubicBezTo>
                    <a:pt x="6036" y="2403"/>
                    <a:pt x="3662" y="3001"/>
                    <a:pt x="1416" y="3892"/>
                  </a:cubicBezTo>
                  <a:lnTo>
                    <a:pt x="1416" y="3892"/>
                  </a:lnTo>
                  <a:cubicBezTo>
                    <a:pt x="2742" y="2692"/>
                    <a:pt x="4259" y="1697"/>
                    <a:pt x="5840" y="871"/>
                  </a:cubicBezTo>
                  <a:cubicBezTo>
                    <a:pt x="6457" y="534"/>
                    <a:pt x="7075" y="281"/>
                    <a:pt x="7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5638148" y="2691487"/>
              <a:ext cx="404565" cy="365542"/>
            </a:xfrm>
            <a:custGeom>
              <a:avLst/>
              <a:gdLst/>
              <a:ahLst/>
              <a:cxnLst/>
              <a:rect l="l" t="t" r="r" b="b"/>
              <a:pathLst>
                <a:path w="4572" h="4131" extrusionOk="0">
                  <a:moveTo>
                    <a:pt x="1929" y="0"/>
                  </a:moveTo>
                  <a:cubicBezTo>
                    <a:pt x="671" y="0"/>
                    <a:pt x="0" y="995"/>
                    <a:pt x="23" y="2235"/>
                  </a:cubicBezTo>
                  <a:cubicBezTo>
                    <a:pt x="44" y="3384"/>
                    <a:pt x="1002" y="4130"/>
                    <a:pt x="2087" y="4130"/>
                  </a:cubicBezTo>
                  <a:cubicBezTo>
                    <a:pt x="2434" y="4130"/>
                    <a:pt x="2793" y="4054"/>
                    <a:pt x="3139" y="3891"/>
                  </a:cubicBezTo>
                  <a:cubicBezTo>
                    <a:pt x="4571" y="3189"/>
                    <a:pt x="4178" y="578"/>
                    <a:pt x="2859" y="157"/>
                  </a:cubicBezTo>
                  <a:cubicBezTo>
                    <a:pt x="2520" y="50"/>
                    <a:pt x="2210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5667437" y="2726086"/>
              <a:ext cx="295725" cy="295725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66" y="1"/>
                  </a:moveTo>
                  <a:cubicBezTo>
                    <a:pt x="1512" y="1"/>
                    <a:pt x="1375" y="55"/>
                    <a:pt x="1292" y="187"/>
                  </a:cubicBezTo>
                  <a:cubicBezTo>
                    <a:pt x="1068" y="187"/>
                    <a:pt x="871" y="300"/>
                    <a:pt x="759" y="440"/>
                  </a:cubicBezTo>
                  <a:cubicBezTo>
                    <a:pt x="338" y="496"/>
                    <a:pt x="1" y="805"/>
                    <a:pt x="169" y="1226"/>
                  </a:cubicBezTo>
                  <a:cubicBezTo>
                    <a:pt x="169" y="1254"/>
                    <a:pt x="169" y="1254"/>
                    <a:pt x="169" y="1254"/>
                  </a:cubicBezTo>
                  <a:cubicBezTo>
                    <a:pt x="1" y="1423"/>
                    <a:pt x="1" y="1703"/>
                    <a:pt x="85" y="1984"/>
                  </a:cubicBezTo>
                  <a:cubicBezTo>
                    <a:pt x="113" y="2153"/>
                    <a:pt x="169" y="2349"/>
                    <a:pt x="282" y="2461"/>
                  </a:cubicBezTo>
                  <a:cubicBezTo>
                    <a:pt x="338" y="2602"/>
                    <a:pt x="394" y="2742"/>
                    <a:pt x="478" y="2826"/>
                  </a:cubicBezTo>
                  <a:cubicBezTo>
                    <a:pt x="612" y="2960"/>
                    <a:pt x="799" y="3112"/>
                    <a:pt x="998" y="3112"/>
                  </a:cubicBezTo>
                  <a:cubicBezTo>
                    <a:pt x="1049" y="3112"/>
                    <a:pt x="1100" y="3102"/>
                    <a:pt x="1152" y="3079"/>
                  </a:cubicBezTo>
                  <a:cubicBezTo>
                    <a:pt x="1320" y="3219"/>
                    <a:pt x="1545" y="3332"/>
                    <a:pt x="1770" y="3332"/>
                  </a:cubicBezTo>
                  <a:cubicBezTo>
                    <a:pt x="1809" y="3338"/>
                    <a:pt x="1849" y="3342"/>
                    <a:pt x="1889" y="3342"/>
                  </a:cubicBezTo>
                  <a:cubicBezTo>
                    <a:pt x="2016" y="3342"/>
                    <a:pt x="2140" y="3305"/>
                    <a:pt x="2247" y="3219"/>
                  </a:cubicBezTo>
                  <a:cubicBezTo>
                    <a:pt x="2500" y="3219"/>
                    <a:pt x="2752" y="3079"/>
                    <a:pt x="2752" y="2770"/>
                  </a:cubicBezTo>
                  <a:lnTo>
                    <a:pt x="2752" y="2742"/>
                  </a:lnTo>
                  <a:cubicBezTo>
                    <a:pt x="3005" y="2602"/>
                    <a:pt x="3201" y="2349"/>
                    <a:pt x="3201" y="2068"/>
                  </a:cubicBezTo>
                  <a:cubicBezTo>
                    <a:pt x="3201" y="2040"/>
                    <a:pt x="3201" y="2012"/>
                    <a:pt x="3201" y="1984"/>
                  </a:cubicBezTo>
                  <a:cubicBezTo>
                    <a:pt x="3314" y="1816"/>
                    <a:pt x="3342" y="1591"/>
                    <a:pt x="3258" y="1367"/>
                  </a:cubicBezTo>
                  <a:cubicBezTo>
                    <a:pt x="3229" y="1254"/>
                    <a:pt x="3173" y="1142"/>
                    <a:pt x="3089" y="1058"/>
                  </a:cubicBezTo>
                  <a:cubicBezTo>
                    <a:pt x="3005" y="861"/>
                    <a:pt x="2836" y="665"/>
                    <a:pt x="2612" y="608"/>
                  </a:cubicBezTo>
                  <a:cubicBezTo>
                    <a:pt x="2513" y="312"/>
                    <a:pt x="2037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5886092" y="2831476"/>
              <a:ext cx="24953" cy="28581"/>
            </a:xfrm>
            <a:custGeom>
              <a:avLst/>
              <a:gdLst/>
              <a:ahLst/>
              <a:cxnLst/>
              <a:rect l="l" t="t" r="r" b="b"/>
              <a:pathLst>
                <a:path w="282" h="323" extrusionOk="0">
                  <a:moveTo>
                    <a:pt x="141" y="0"/>
                  </a:moveTo>
                  <a:cubicBezTo>
                    <a:pt x="71" y="0"/>
                    <a:pt x="0" y="49"/>
                    <a:pt x="0" y="147"/>
                  </a:cubicBezTo>
                  <a:lnTo>
                    <a:pt x="0" y="176"/>
                  </a:lnTo>
                  <a:cubicBezTo>
                    <a:pt x="0" y="274"/>
                    <a:pt x="71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7"/>
                  </a:lnTo>
                  <a:cubicBezTo>
                    <a:pt x="281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7"/>
            <p:cNvSpPr/>
            <p:nvPr/>
          </p:nvSpPr>
          <p:spPr>
            <a:xfrm>
              <a:off x="5814062" y="286873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7"/>
            <p:cNvSpPr/>
            <p:nvPr/>
          </p:nvSpPr>
          <p:spPr>
            <a:xfrm>
              <a:off x="5846361" y="2806611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7"/>
            <p:cNvSpPr/>
            <p:nvPr/>
          </p:nvSpPr>
          <p:spPr>
            <a:xfrm>
              <a:off x="5873704" y="2884215"/>
              <a:ext cx="32386" cy="27431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09"/>
                    <a:pt x="197" y="309"/>
                  </a:cubicBezTo>
                  <a:cubicBezTo>
                    <a:pt x="365" y="309"/>
                    <a:pt x="365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7"/>
            <p:cNvSpPr/>
            <p:nvPr/>
          </p:nvSpPr>
          <p:spPr>
            <a:xfrm>
              <a:off x="5836362" y="295562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3" y="324"/>
                    <a:pt x="310" y="275"/>
                    <a:pt x="310" y="176"/>
                  </a:cubicBezTo>
                  <a:lnTo>
                    <a:pt x="310" y="148"/>
                  </a:lnTo>
                  <a:cubicBezTo>
                    <a:pt x="310" y="50"/>
                    <a:pt x="233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7"/>
            <p:cNvSpPr/>
            <p:nvPr/>
          </p:nvSpPr>
          <p:spPr>
            <a:xfrm>
              <a:off x="5717433" y="2900143"/>
              <a:ext cx="35926" cy="32652"/>
            </a:xfrm>
            <a:custGeom>
              <a:avLst/>
              <a:gdLst/>
              <a:ahLst/>
              <a:cxnLst/>
              <a:rect l="l" t="t" r="r" b="b"/>
              <a:pathLst>
                <a:path w="406" h="369" extrusionOk="0">
                  <a:moveTo>
                    <a:pt x="220" y="1"/>
                  </a:moveTo>
                  <a:cubicBezTo>
                    <a:pt x="112" y="1"/>
                    <a:pt x="1" y="161"/>
                    <a:pt x="110" y="270"/>
                  </a:cubicBezTo>
                  <a:cubicBezTo>
                    <a:pt x="123" y="334"/>
                    <a:pt x="188" y="369"/>
                    <a:pt x="253" y="369"/>
                  </a:cubicBezTo>
                  <a:cubicBezTo>
                    <a:pt x="330" y="369"/>
                    <a:pt x="406" y="320"/>
                    <a:pt x="390" y="214"/>
                  </a:cubicBezTo>
                  <a:cubicBezTo>
                    <a:pt x="390" y="158"/>
                    <a:pt x="362" y="101"/>
                    <a:pt x="306" y="45"/>
                  </a:cubicBezTo>
                  <a:cubicBezTo>
                    <a:pt x="281" y="14"/>
                    <a:pt x="25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5806629" y="2918372"/>
              <a:ext cx="27343" cy="28670"/>
            </a:xfrm>
            <a:custGeom>
              <a:avLst/>
              <a:gdLst/>
              <a:ahLst/>
              <a:cxnLst/>
              <a:rect l="l" t="t" r="r" b="b"/>
              <a:pathLst>
                <a:path w="309" h="324" extrusionOk="0">
                  <a:moveTo>
                    <a:pt x="154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4"/>
                    <a:pt x="154" y="324"/>
                  </a:cubicBezTo>
                  <a:cubicBezTo>
                    <a:pt x="232" y="324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7"/>
            <p:cNvSpPr/>
            <p:nvPr/>
          </p:nvSpPr>
          <p:spPr>
            <a:xfrm>
              <a:off x="5751944" y="2936424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7"/>
            <p:cNvSpPr/>
            <p:nvPr/>
          </p:nvSpPr>
          <p:spPr>
            <a:xfrm>
              <a:off x="5878659" y="2928902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93" y="310"/>
                    <a:pt x="393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5751944" y="2874305"/>
              <a:ext cx="34864" cy="24953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97" y="0"/>
                  </a:moveTo>
                  <a:cubicBezTo>
                    <a:pt x="0" y="0"/>
                    <a:pt x="0" y="281"/>
                    <a:pt x="197" y="281"/>
                  </a:cubicBezTo>
                  <a:cubicBezTo>
                    <a:pt x="393" y="281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7"/>
            <p:cNvSpPr/>
            <p:nvPr/>
          </p:nvSpPr>
          <p:spPr>
            <a:xfrm>
              <a:off x="5826451" y="276183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7"/>
            <p:cNvSpPr/>
            <p:nvPr/>
          </p:nvSpPr>
          <p:spPr>
            <a:xfrm>
              <a:off x="5791675" y="2822096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5" y="310"/>
                  </a:lnTo>
                  <a:cubicBezTo>
                    <a:pt x="422" y="310"/>
                    <a:pt x="422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5771854" y="2776436"/>
              <a:ext cx="34864" cy="28404"/>
            </a:xfrm>
            <a:custGeom>
              <a:avLst/>
              <a:gdLst/>
              <a:ahLst/>
              <a:cxnLst/>
              <a:rect l="l" t="t" r="r" b="b"/>
              <a:pathLst>
                <a:path w="394" h="321" extrusionOk="0">
                  <a:moveTo>
                    <a:pt x="248" y="0"/>
                  </a:moveTo>
                  <a:cubicBezTo>
                    <a:pt x="198" y="0"/>
                    <a:pt x="146" y="23"/>
                    <a:pt x="112" y="68"/>
                  </a:cubicBezTo>
                  <a:cubicBezTo>
                    <a:pt x="0" y="124"/>
                    <a:pt x="28" y="320"/>
                    <a:pt x="197" y="320"/>
                  </a:cubicBezTo>
                  <a:cubicBezTo>
                    <a:pt x="309" y="320"/>
                    <a:pt x="365" y="236"/>
                    <a:pt x="393" y="152"/>
                  </a:cubicBezTo>
                  <a:cubicBezTo>
                    <a:pt x="393" y="51"/>
                    <a:pt x="322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7"/>
            <p:cNvSpPr/>
            <p:nvPr/>
          </p:nvSpPr>
          <p:spPr>
            <a:xfrm>
              <a:off x="5709735" y="2794753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lnTo>
                    <a:pt x="225" y="310"/>
                  </a:lnTo>
                  <a:cubicBezTo>
                    <a:pt x="421" y="310"/>
                    <a:pt x="42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7"/>
            <p:cNvSpPr/>
            <p:nvPr/>
          </p:nvSpPr>
          <p:spPr>
            <a:xfrm>
              <a:off x="5746988" y="282891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5"/>
                    <a:pt x="77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5702213" y="2859350"/>
              <a:ext cx="37430" cy="27431"/>
            </a:xfrm>
            <a:custGeom>
              <a:avLst/>
              <a:gdLst/>
              <a:ahLst/>
              <a:cxnLst/>
              <a:rect l="l" t="t" r="r" b="b"/>
              <a:pathLst>
                <a:path w="423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6" y="310"/>
                  </a:lnTo>
                  <a:cubicBezTo>
                    <a:pt x="422" y="310"/>
                    <a:pt x="422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7"/>
            <p:cNvSpPr/>
            <p:nvPr/>
          </p:nvSpPr>
          <p:spPr>
            <a:xfrm>
              <a:off x="5789197" y="2971200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7"/>
            <p:cNvSpPr/>
            <p:nvPr/>
          </p:nvSpPr>
          <p:spPr>
            <a:xfrm>
              <a:off x="5714425" y="2939875"/>
              <a:ext cx="40350" cy="30351"/>
            </a:xfrm>
            <a:custGeom>
              <a:avLst/>
              <a:gdLst/>
              <a:ahLst/>
              <a:cxnLst/>
              <a:rect l="l" t="t" r="r" b="b"/>
              <a:pathLst>
                <a:path w="456" h="343" extrusionOk="0">
                  <a:moveTo>
                    <a:pt x="242" y="1"/>
                  </a:moveTo>
                  <a:cubicBezTo>
                    <a:pt x="209" y="1"/>
                    <a:pt x="175" y="14"/>
                    <a:pt x="144" y="45"/>
                  </a:cubicBezTo>
                  <a:lnTo>
                    <a:pt x="116" y="73"/>
                  </a:lnTo>
                  <a:lnTo>
                    <a:pt x="88" y="102"/>
                  </a:lnTo>
                  <a:cubicBezTo>
                    <a:pt x="1" y="189"/>
                    <a:pt x="99" y="343"/>
                    <a:pt x="213" y="343"/>
                  </a:cubicBezTo>
                  <a:cubicBezTo>
                    <a:pt x="246" y="343"/>
                    <a:pt x="280" y="330"/>
                    <a:pt x="312" y="298"/>
                  </a:cubicBezTo>
                  <a:lnTo>
                    <a:pt x="368" y="270"/>
                  </a:lnTo>
                  <a:cubicBezTo>
                    <a:pt x="456" y="161"/>
                    <a:pt x="356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5" name="Google Shape;2885;p47"/>
          <p:cNvGrpSpPr/>
          <p:nvPr/>
        </p:nvGrpSpPr>
        <p:grpSpPr>
          <a:xfrm flipH="1">
            <a:off x="8038755" y="3987551"/>
            <a:ext cx="647848" cy="1163774"/>
            <a:chOff x="3780380" y="486447"/>
            <a:chExt cx="647848" cy="1163774"/>
          </a:xfrm>
        </p:grpSpPr>
        <p:sp>
          <p:nvSpPr>
            <p:cNvPr id="2886" name="Google Shape;2886;p47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7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7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7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7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6" name="Google Shape;2916;p47"/>
          <p:cNvSpPr txBox="1">
            <a:spLocks noGrp="1"/>
          </p:cNvSpPr>
          <p:nvPr>
            <p:ph type="title"/>
          </p:nvPr>
        </p:nvSpPr>
        <p:spPr>
          <a:xfrm>
            <a:off x="311609" y="1608167"/>
            <a:ext cx="542113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dirty="0">
                <a:solidFill>
                  <a:srgbClr val="494949"/>
                </a:solidFill>
              </a:rPr>
              <a:t>Try again</a:t>
            </a:r>
            <a:r>
              <a:rPr kumimoji="0" lang="en" sz="1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!</a:t>
            </a:r>
            <a:endParaRPr dirty="0"/>
          </a:p>
        </p:txBody>
      </p:sp>
      <p:grpSp>
        <p:nvGrpSpPr>
          <p:cNvPr id="2919" name="Google Shape;2919;p47"/>
          <p:cNvGrpSpPr/>
          <p:nvPr/>
        </p:nvGrpSpPr>
        <p:grpSpPr>
          <a:xfrm>
            <a:off x="6759429" y="2355649"/>
            <a:ext cx="1946698" cy="1852402"/>
            <a:chOff x="1202750" y="29375"/>
            <a:chExt cx="4621790" cy="4397915"/>
          </a:xfrm>
        </p:grpSpPr>
        <p:sp>
          <p:nvSpPr>
            <p:cNvPr id="2920" name="Google Shape;2920;p47"/>
            <p:cNvSpPr/>
            <p:nvPr/>
          </p:nvSpPr>
          <p:spPr>
            <a:xfrm>
              <a:off x="2978061" y="2473102"/>
              <a:ext cx="1575073" cy="1815468"/>
            </a:xfrm>
            <a:custGeom>
              <a:avLst/>
              <a:gdLst/>
              <a:ahLst/>
              <a:cxnLst/>
              <a:rect l="l" t="t" r="r" b="b"/>
              <a:pathLst>
                <a:path w="26503" h="30548" extrusionOk="0">
                  <a:moveTo>
                    <a:pt x="13485" y="1"/>
                  </a:moveTo>
                  <a:cubicBezTo>
                    <a:pt x="13451" y="1"/>
                    <a:pt x="13420" y="6"/>
                    <a:pt x="13392" y="15"/>
                  </a:cubicBezTo>
                  <a:cubicBezTo>
                    <a:pt x="13392" y="15"/>
                    <a:pt x="4464" y="7988"/>
                    <a:pt x="2415" y="11077"/>
                  </a:cubicBezTo>
                  <a:cubicBezTo>
                    <a:pt x="337" y="14165"/>
                    <a:pt x="0" y="17478"/>
                    <a:pt x="983" y="20426"/>
                  </a:cubicBezTo>
                  <a:cubicBezTo>
                    <a:pt x="1968" y="23326"/>
                    <a:pt x="7114" y="30547"/>
                    <a:pt x="14054" y="30547"/>
                  </a:cubicBezTo>
                  <a:cubicBezTo>
                    <a:pt x="14235" y="30547"/>
                    <a:pt x="14416" y="30542"/>
                    <a:pt x="14599" y="30532"/>
                  </a:cubicBezTo>
                  <a:cubicBezTo>
                    <a:pt x="21842" y="30111"/>
                    <a:pt x="24453" y="28792"/>
                    <a:pt x="25492" y="26125"/>
                  </a:cubicBezTo>
                  <a:cubicBezTo>
                    <a:pt x="26503" y="23458"/>
                    <a:pt x="24481" y="18516"/>
                    <a:pt x="23527" y="15990"/>
                  </a:cubicBezTo>
                  <a:cubicBezTo>
                    <a:pt x="22572" y="13463"/>
                    <a:pt x="18305" y="4507"/>
                    <a:pt x="18305" y="4507"/>
                  </a:cubicBezTo>
                  <a:cubicBezTo>
                    <a:pt x="18305" y="4507"/>
                    <a:pt x="14537" y="1"/>
                    <a:pt x="13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2968018" y="3420010"/>
              <a:ext cx="1661841" cy="1007279"/>
            </a:xfrm>
            <a:custGeom>
              <a:avLst/>
              <a:gdLst/>
              <a:ahLst/>
              <a:cxnLst/>
              <a:rect l="l" t="t" r="r" b="b"/>
              <a:pathLst>
                <a:path w="27963" h="16949" extrusionOk="0">
                  <a:moveTo>
                    <a:pt x="703" y="1"/>
                  </a:moveTo>
                  <a:cubicBezTo>
                    <a:pt x="703" y="1"/>
                    <a:pt x="1" y="3005"/>
                    <a:pt x="1012" y="6261"/>
                  </a:cubicBezTo>
                  <a:cubicBezTo>
                    <a:pt x="1461" y="7721"/>
                    <a:pt x="2050" y="9125"/>
                    <a:pt x="2864" y="10416"/>
                  </a:cubicBezTo>
                  <a:cubicBezTo>
                    <a:pt x="4605" y="13112"/>
                    <a:pt x="7974" y="15301"/>
                    <a:pt x="11034" y="16172"/>
                  </a:cubicBezTo>
                  <a:cubicBezTo>
                    <a:pt x="12829" y="16692"/>
                    <a:pt x="14555" y="16949"/>
                    <a:pt x="16315" y="16949"/>
                  </a:cubicBezTo>
                  <a:cubicBezTo>
                    <a:pt x="17308" y="16949"/>
                    <a:pt x="18311" y="16867"/>
                    <a:pt x="19344" y="16705"/>
                  </a:cubicBezTo>
                  <a:cubicBezTo>
                    <a:pt x="21366" y="16424"/>
                    <a:pt x="23949" y="15863"/>
                    <a:pt x="25408" y="14291"/>
                  </a:cubicBezTo>
                  <a:cubicBezTo>
                    <a:pt x="27963" y="11455"/>
                    <a:pt x="25072" y="3849"/>
                    <a:pt x="25071" y="3847"/>
                  </a:cubicBezTo>
                  <a:lnTo>
                    <a:pt x="25071" y="3847"/>
                  </a:lnTo>
                  <a:cubicBezTo>
                    <a:pt x="25072" y="3848"/>
                    <a:pt x="25998" y="6851"/>
                    <a:pt x="25577" y="8732"/>
                  </a:cubicBezTo>
                  <a:cubicBezTo>
                    <a:pt x="25296" y="10051"/>
                    <a:pt x="24847" y="11427"/>
                    <a:pt x="21029" y="13112"/>
                  </a:cubicBezTo>
                  <a:cubicBezTo>
                    <a:pt x="19884" y="13616"/>
                    <a:pt x="18488" y="13882"/>
                    <a:pt x="16959" y="13882"/>
                  </a:cubicBezTo>
                  <a:cubicBezTo>
                    <a:pt x="13385" y="13882"/>
                    <a:pt x="9087" y="12433"/>
                    <a:pt x="5588" y="9209"/>
                  </a:cubicBezTo>
                  <a:cubicBezTo>
                    <a:pt x="590" y="4605"/>
                    <a:pt x="731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3658780" y="3846722"/>
              <a:ext cx="333759" cy="296912"/>
            </a:xfrm>
            <a:custGeom>
              <a:avLst/>
              <a:gdLst/>
              <a:ahLst/>
              <a:cxnLst/>
              <a:rect l="l" t="t" r="r" b="b"/>
              <a:pathLst>
                <a:path w="5616" h="4996" extrusionOk="0">
                  <a:moveTo>
                    <a:pt x="2788" y="0"/>
                  </a:moveTo>
                  <a:cubicBezTo>
                    <a:pt x="1610" y="0"/>
                    <a:pt x="575" y="785"/>
                    <a:pt x="310" y="1945"/>
                  </a:cubicBezTo>
                  <a:cubicBezTo>
                    <a:pt x="1" y="3264"/>
                    <a:pt x="871" y="4612"/>
                    <a:pt x="2247" y="4921"/>
                  </a:cubicBezTo>
                  <a:cubicBezTo>
                    <a:pt x="2456" y="4971"/>
                    <a:pt x="2664" y="4995"/>
                    <a:pt x="2868" y="4995"/>
                  </a:cubicBezTo>
                  <a:cubicBezTo>
                    <a:pt x="4029" y="4995"/>
                    <a:pt x="5044" y="4214"/>
                    <a:pt x="5307" y="3068"/>
                  </a:cubicBezTo>
                  <a:cubicBezTo>
                    <a:pt x="5616" y="1720"/>
                    <a:pt x="4745" y="373"/>
                    <a:pt x="3370" y="64"/>
                  </a:cubicBezTo>
                  <a:cubicBezTo>
                    <a:pt x="3174" y="21"/>
                    <a:pt x="2979" y="0"/>
                    <a:pt x="2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4097615" y="3901755"/>
              <a:ext cx="141859" cy="126110"/>
            </a:xfrm>
            <a:custGeom>
              <a:avLst/>
              <a:gdLst/>
              <a:ahLst/>
              <a:cxnLst/>
              <a:rect l="l" t="t" r="r" b="b"/>
              <a:pathLst>
                <a:path w="2387" h="2122" extrusionOk="0">
                  <a:moveTo>
                    <a:pt x="1184" y="1"/>
                  </a:moveTo>
                  <a:cubicBezTo>
                    <a:pt x="963" y="1"/>
                    <a:pt x="744" y="68"/>
                    <a:pt x="562" y="205"/>
                  </a:cubicBezTo>
                  <a:cubicBezTo>
                    <a:pt x="85" y="570"/>
                    <a:pt x="0" y="1243"/>
                    <a:pt x="337" y="1693"/>
                  </a:cubicBezTo>
                  <a:cubicBezTo>
                    <a:pt x="554" y="1976"/>
                    <a:pt x="880" y="2121"/>
                    <a:pt x="1204" y="2121"/>
                  </a:cubicBezTo>
                  <a:cubicBezTo>
                    <a:pt x="1424" y="2121"/>
                    <a:pt x="1643" y="2054"/>
                    <a:pt x="1825" y="1917"/>
                  </a:cubicBezTo>
                  <a:cubicBezTo>
                    <a:pt x="2302" y="1552"/>
                    <a:pt x="2387" y="879"/>
                    <a:pt x="2050" y="429"/>
                  </a:cubicBezTo>
                  <a:cubicBezTo>
                    <a:pt x="1833" y="146"/>
                    <a:pt x="1507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195280" y="2602424"/>
              <a:ext cx="553650" cy="1019997"/>
            </a:xfrm>
            <a:custGeom>
              <a:avLst/>
              <a:gdLst/>
              <a:ahLst/>
              <a:cxnLst/>
              <a:rect l="l" t="t" r="r" b="b"/>
              <a:pathLst>
                <a:path w="9316" h="17163" extrusionOk="0">
                  <a:moveTo>
                    <a:pt x="9316" y="1"/>
                  </a:moveTo>
                  <a:cubicBezTo>
                    <a:pt x="9316" y="1"/>
                    <a:pt x="9314" y="12"/>
                    <a:pt x="9312" y="33"/>
                  </a:cubicBezTo>
                  <a:lnTo>
                    <a:pt x="9312" y="33"/>
                  </a:lnTo>
                  <a:cubicBezTo>
                    <a:pt x="9314" y="31"/>
                    <a:pt x="9316" y="29"/>
                    <a:pt x="9316" y="29"/>
                  </a:cubicBezTo>
                  <a:lnTo>
                    <a:pt x="9316" y="1"/>
                  </a:lnTo>
                  <a:close/>
                  <a:moveTo>
                    <a:pt x="9312" y="33"/>
                  </a:moveTo>
                  <a:cubicBezTo>
                    <a:pt x="9093" y="271"/>
                    <a:pt x="0" y="10188"/>
                    <a:pt x="416" y="14459"/>
                  </a:cubicBezTo>
                  <a:cubicBezTo>
                    <a:pt x="568" y="16116"/>
                    <a:pt x="1423" y="17162"/>
                    <a:pt x="2575" y="17162"/>
                  </a:cubicBezTo>
                  <a:cubicBezTo>
                    <a:pt x="3336" y="17162"/>
                    <a:pt x="4228" y="16705"/>
                    <a:pt x="5133" y="15667"/>
                  </a:cubicBezTo>
                  <a:cubicBezTo>
                    <a:pt x="7694" y="12751"/>
                    <a:pt x="9224" y="739"/>
                    <a:pt x="9312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3637087" y="2683427"/>
              <a:ext cx="373815" cy="1078714"/>
            </a:xfrm>
            <a:custGeom>
              <a:avLst/>
              <a:gdLst/>
              <a:ahLst/>
              <a:cxnLst/>
              <a:rect l="l" t="t" r="r" b="b"/>
              <a:pathLst>
                <a:path w="6290" h="18151" extrusionOk="0">
                  <a:moveTo>
                    <a:pt x="3536" y="1"/>
                  </a:moveTo>
                  <a:cubicBezTo>
                    <a:pt x="2914" y="1"/>
                    <a:pt x="2523" y="2053"/>
                    <a:pt x="1798" y="4927"/>
                  </a:cubicBezTo>
                  <a:cubicBezTo>
                    <a:pt x="787" y="8969"/>
                    <a:pt x="1" y="14107"/>
                    <a:pt x="1208" y="16297"/>
                  </a:cubicBezTo>
                  <a:cubicBezTo>
                    <a:pt x="1869" y="17467"/>
                    <a:pt x="2772" y="18151"/>
                    <a:pt x="3621" y="18151"/>
                  </a:cubicBezTo>
                  <a:cubicBezTo>
                    <a:pt x="4503" y="18151"/>
                    <a:pt x="5327" y="17411"/>
                    <a:pt x="5756" y="15707"/>
                  </a:cubicBezTo>
                  <a:cubicBezTo>
                    <a:pt x="6289" y="13574"/>
                    <a:pt x="5925" y="9306"/>
                    <a:pt x="5195" y="5657"/>
                  </a:cubicBezTo>
                  <a:cubicBezTo>
                    <a:pt x="4521" y="2288"/>
                    <a:pt x="4408" y="238"/>
                    <a:pt x="3622" y="14"/>
                  </a:cubicBezTo>
                  <a:cubicBezTo>
                    <a:pt x="3593" y="5"/>
                    <a:pt x="3565" y="1"/>
                    <a:pt x="3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4014175" y="2851081"/>
              <a:ext cx="363771" cy="926276"/>
            </a:xfrm>
            <a:custGeom>
              <a:avLst/>
              <a:gdLst/>
              <a:ahLst/>
              <a:cxnLst/>
              <a:rect l="l" t="t" r="r" b="b"/>
              <a:pathLst>
                <a:path w="6121" h="15586" extrusionOk="0">
                  <a:moveTo>
                    <a:pt x="253" y="0"/>
                  </a:moveTo>
                  <a:cubicBezTo>
                    <a:pt x="253" y="1"/>
                    <a:pt x="1" y="11988"/>
                    <a:pt x="3061" y="14824"/>
                  </a:cubicBezTo>
                  <a:cubicBezTo>
                    <a:pt x="3607" y="15346"/>
                    <a:pt x="4110" y="15585"/>
                    <a:pt x="4531" y="15585"/>
                  </a:cubicBezTo>
                  <a:cubicBezTo>
                    <a:pt x="5580" y="15585"/>
                    <a:pt x="6121" y="14096"/>
                    <a:pt x="5559" y="11792"/>
                  </a:cubicBezTo>
                  <a:cubicBezTo>
                    <a:pt x="4380" y="6991"/>
                    <a:pt x="254" y="1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032321" y="3707774"/>
              <a:ext cx="38511" cy="27041"/>
            </a:xfrm>
            <a:custGeom>
              <a:avLst/>
              <a:gdLst/>
              <a:ahLst/>
              <a:cxnLst/>
              <a:rect l="l" t="t" r="r" b="b"/>
              <a:pathLst>
                <a:path w="648" h="455" extrusionOk="0">
                  <a:moveTo>
                    <a:pt x="306" y="0"/>
                  </a:moveTo>
                  <a:cubicBezTo>
                    <a:pt x="265" y="0"/>
                    <a:pt x="223" y="13"/>
                    <a:pt x="182" y="44"/>
                  </a:cubicBezTo>
                  <a:cubicBezTo>
                    <a:pt x="0" y="203"/>
                    <a:pt x="150" y="454"/>
                    <a:pt x="333" y="454"/>
                  </a:cubicBezTo>
                  <a:cubicBezTo>
                    <a:pt x="376" y="454"/>
                    <a:pt x="420" y="441"/>
                    <a:pt x="463" y="409"/>
                  </a:cubicBezTo>
                  <a:cubicBezTo>
                    <a:pt x="647" y="270"/>
                    <a:pt x="492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3077489" y="3801971"/>
              <a:ext cx="60797" cy="48733"/>
            </a:xfrm>
            <a:custGeom>
              <a:avLst/>
              <a:gdLst/>
              <a:ahLst/>
              <a:cxnLst/>
              <a:rect l="l" t="t" r="r" b="b"/>
              <a:pathLst>
                <a:path w="1023" h="820" extrusionOk="0">
                  <a:moveTo>
                    <a:pt x="523" y="0"/>
                  </a:moveTo>
                  <a:cubicBezTo>
                    <a:pt x="1" y="0"/>
                    <a:pt x="1" y="819"/>
                    <a:pt x="523" y="819"/>
                  </a:cubicBezTo>
                  <a:cubicBezTo>
                    <a:pt x="539" y="819"/>
                    <a:pt x="556" y="819"/>
                    <a:pt x="573" y="817"/>
                  </a:cubicBezTo>
                  <a:cubicBezTo>
                    <a:pt x="994" y="733"/>
                    <a:pt x="1022" y="87"/>
                    <a:pt x="573" y="3"/>
                  </a:cubicBezTo>
                  <a:cubicBezTo>
                    <a:pt x="556" y="1"/>
                    <a:pt x="539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3153263" y="3931827"/>
              <a:ext cx="55448" cy="49981"/>
            </a:xfrm>
            <a:custGeom>
              <a:avLst/>
              <a:gdLst/>
              <a:ahLst/>
              <a:cxnLst/>
              <a:rect l="l" t="t" r="r" b="b"/>
              <a:pathLst>
                <a:path w="933" h="841" extrusionOk="0">
                  <a:moveTo>
                    <a:pt x="443" y="0"/>
                  </a:moveTo>
                  <a:cubicBezTo>
                    <a:pt x="379" y="0"/>
                    <a:pt x="314" y="19"/>
                    <a:pt x="253" y="64"/>
                  </a:cubicBezTo>
                  <a:cubicBezTo>
                    <a:pt x="0" y="260"/>
                    <a:pt x="0" y="569"/>
                    <a:pt x="225" y="766"/>
                  </a:cubicBezTo>
                  <a:cubicBezTo>
                    <a:pt x="277" y="818"/>
                    <a:pt x="338" y="841"/>
                    <a:pt x="399" y="841"/>
                  </a:cubicBezTo>
                  <a:cubicBezTo>
                    <a:pt x="532" y="841"/>
                    <a:pt x="663" y="732"/>
                    <a:pt x="702" y="597"/>
                  </a:cubicBezTo>
                  <a:cubicBezTo>
                    <a:pt x="702" y="569"/>
                    <a:pt x="702" y="569"/>
                    <a:pt x="730" y="541"/>
                  </a:cubicBezTo>
                  <a:cubicBezTo>
                    <a:pt x="933" y="316"/>
                    <a:pt x="702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3224223" y="403113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31" y="1"/>
                  </a:moveTo>
                  <a:cubicBezTo>
                    <a:pt x="635" y="1"/>
                    <a:pt x="534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3"/>
                    <a:pt x="1052" y="919"/>
                  </a:cubicBezTo>
                  <a:cubicBezTo>
                    <a:pt x="1463" y="600"/>
                    <a:pt x="1149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3365133" y="4137338"/>
              <a:ext cx="51764" cy="37025"/>
            </a:xfrm>
            <a:custGeom>
              <a:avLst/>
              <a:gdLst/>
              <a:ahLst/>
              <a:cxnLst/>
              <a:rect l="l" t="t" r="r" b="b"/>
              <a:pathLst>
                <a:path w="871" h="623" extrusionOk="0">
                  <a:moveTo>
                    <a:pt x="423" y="0"/>
                  </a:moveTo>
                  <a:cubicBezTo>
                    <a:pt x="367" y="0"/>
                    <a:pt x="309" y="18"/>
                    <a:pt x="253" y="59"/>
                  </a:cubicBezTo>
                  <a:cubicBezTo>
                    <a:pt x="1" y="266"/>
                    <a:pt x="199" y="623"/>
                    <a:pt x="449" y="623"/>
                  </a:cubicBezTo>
                  <a:cubicBezTo>
                    <a:pt x="504" y="623"/>
                    <a:pt x="562" y="605"/>
                    <a:pt x="618" y="564"/>
                  </a:cubicBezTo>
                  <a:cubicBezTo>
                    <a:pt x="871" y="358"/>
                    <a:pt x="67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3464679" y="4200869"/>
              <a:ext cx="94553" cy="66621"/>
            </a:xfrm>
            <a:custGeom>
              <a:avLst/>
              <a:gdLst/>
              <a:ahLst/>
              <a:cxnLst/>
              <a:rect l="l" t="t" r="r" b="b"/>
              <a:pathLst>
                <a:path w="1591" h="1121" extrusionOk="0">
                  <a:moveTo>
                    <a:pt x="776" y="1"/>
                  </a:moveTo>
                  <a:cubicBezTo>
                    <a:pt x="672" y="1"/>
                    <a:pt x="564" y="35"/>
                    <a:pt x="459" y="113"/>
                  </a:cubicBezTo>
                  <a:cubicBezTo>
                    <a:pt x="0" y="457"/>
                    <a:pt x="367" y="1121"/>
                    <a:pt x="823" y="1121"/>
                  </a:cubicBezTo>
                  <a:cubicBezTo>
                    <a:pt x="925" y="1121"/>
                    <a:pt x="1031" y="1088"/>
                    <a:pt x="1133" y="1011"/>
                  </a:cubicBezTo>
                  <a:cubicBezTo>
                    <a:pt x="1590" y="646"/>
                    <a:pt x="122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3634413" y="4264579"/>
              <a:ext cx="57172" cy="39521"/>
            </a:xfrm>
            <a:custGeom>
              <a:avLst/>
              <a:gdLst/>
              <a:ahLst/>
              <a:cxnLst/>
              <a:rect l="l" t="t" r="r" b="b"/>
              <a:pathLst>
                <a:path w="962" h="665" extrusionOk="0">
                  <a:moveTo>
                    <a:pt x="486" y="0"/>
                  </a:moveTo>
                  <a:cubicBezTo>
                    <a:pt x="417" y="0"/>
                    <a:pt x="343" y="24"/>
                    <a:pt x="270" y="80"/>
                  </a:cubicBezTo>
                  <a:cubicBezTo>
                    <a:pt x="1" y="282"/>
                    <a:pt x="199" y="665"/>
                    <a:pt x="476" y="665"/>
                  </a:cubicBezTo>
                  <a:cubicBezTo>
                    <a:pt x="545" y="665"/>
                    <a:pt x="619" y="641"/>
                    <a:pt x="691" y="585"/>
                  </a:cubicBezTo>
                  <a:cubicBezTo>
                    <a:pt x="961" y="383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3735564" y="4291382"/>
              <a:ext cx="60916" cy="43265"/>
            </a:xfrm>
            <a:custGeom>
              <a:avLst/>
              <a:gdLst/>
              <a:ahLst/>
              <a:cxnLst/>
              <a:rect l="l" t="t" r="r" b="b"/>
              <a:pathLst>
                <a:path w="1025" h="728" extrusionOk="0">
                  <a:moveTo>
                    <a:pt x="441" y="1"/>
                  </a:moveTo>
                  <a:cubicBezTo>
                    <a:pt x="381" y="1"/>
                    <a:pt x="319" y="17"/>
                    <a:pt x="253" y="50"/>
                  </a:cubicBezTo>
                  <a:cubicBezTo>
                    <a:pt x="112" y="134"/>
                    <a:pt x="0" y="274"/>
                    <a:pt x="56" y="471"/>
                  </a:cubicBezTo>
                  <a:cubicBezTo>
                    <a:pt x="108" y="599"/>
                    <a:pt x="229" y="727"/>
                    <a:pt x="378" y="727"/>
                  </a:cubicBezTo>
                  <a:cubicBezTo>
                    <a:pt x="392" y="727"/>
                    <a:pt x="407" y="726"/>
                    <a:pt x="421" y="724"/>
                  </a:cubicBezTo>
                  <a:cubicBezTo>
                    <a:pt x="421" y="724"/>
                    <a:pt x="393" y="724"/>
                    <a:pt x="365" y="695"/>
                  </a:cubicBezTo>
                  <a:lnTo>
                    <a:pt x="365" y="695"/>
                  </a:lnTo>
                  <a:cubicBezTo>
                    <a:pt x="412" y="717"/>
                    <a:pt x="458" y="727"/>
                    <a:pt x="502" y="727"/>
                  </a:cubicBezTo>
                  <a:cubicBezTo>
                    <a:pt x="805" y="727"/>
                    <a:pt x="1024" y="277"/>
                    <a:pt x="730" y="106"/>
                  </a:cubicBezTo>
                  <a:lnTo>
                    <a:pt x="702" y="106"/>
                  </a:lnTo>
                  <a:cubicBezTo>
                    <a:pt x="617" y="38"/>
                    <a:pt x="532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3859417" y="4301307"/>
              <a:ext cx="84034" cy="58717"/>
            </a:xfrm>
            <a:custGeom>
              <a:avLst/>
              <a:gdLst/>
              <a:ahLst/>
              <a:cxnLst/>
              <a:rect l="l" t="t" r="r" b="b"/>
              <a:pathLst>
                <a:path w="1414" h="988" extrusionOk="0">
                  <a:moveTo>
                    <a:pt x="705" y="0"/>
                  </a:moveTo>
                  <a:cubicBezTo>
                    <a:pt x="611" y="0"/>
                    <a:pt x="511" y="32"/>
                    <a:pt x="415" y="107"/>
                  </a:cubicBezTo>
                  <a:cubicBezTo>
                    <a:pt x="1" y="406"/>
                    <a:pt x="322" y="988"/>
                    <a:pt x="729" y="988"/>
                  </a:cubicBezTo>
                  <a:cubicBezTo>
                    <a:pt x="819" y="988"/>
                    <a:pt x="913" y="959"/>
                    <a:pt x="1004" y="893"/>
                  </a:cubicBezTo>
                  <a:cubicBezTo>
                    <a:pt x="1413" y="575"/>
                    <a:pt x="1105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3990284" y="4311767"/>
              <a:ext cx="66502" cy="45999"/>
            </a:xfrm>
            <a:custGeom>
              <a:avLst/>
              <a:gdLst/>
              <a:ahLst/>
              <a:cxnLst/>
              <a:rect l="l" t="t" r="r" b="b"/>
              <a:pathLst>
                <a:path w="1119" h="774" extrusionOk="0">
                  <a:moveTo>
                    <a:pt x="531" y="0"/>
                  </a:moveTo>
                  <a:cubicBezTo>
                    <a:pt x="461" y="0"/>
                    <a:pt x="388" y="22"/>
                    <a:pt x="318" y="72"/>
                  </a:cubicBezTo>
                  <a:cubicBezTo>
                    <a:pt x="0" y="322"/>
                    <a:pt x="252" y="774"/>
                    <a:pt x="568" y="774"/>
                  </a:cubicBezTo>
                  <a:cubicBezTo>
                    <a:pt x="642" y="774"/>
                    <a:pt x="721" y="748"/>
                    <a:pt x="796" y="689"/>
                  </a:cubicBezTo>
                  <a:cubicBezTo>
                    <a:pt x="1119" y="459"/>
                    <a:pt x="854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4109264" y="4307191"/>
              <a:ext cx="73396" cy="50872"/>
            </a:xfrm>
            <a:custGeom>
              <a:avLst/>
              <a:gdLst/>
              <a:ahLst/>
              <a:cxnLst/>
              <a:rect l="l" t="t" r="r" b="b"/>
              <a:pathLst>
                <a:path w="1235" h="856" extrusionOk="0">
                  <a:moveTo>
                    <a:pt x="622" y="1"/>
                  </a:moveTo>
                  <a:cubicBezTo>
                    <a:pt x="539" y="1"/>
                    <a:pt x="452" y="28"/>
                    <a:pt x="366" y="93"/>
                  </a:cubicBezTo>
                  <a:cubicBezTo>
                    <a:pt x="0" y="344"/>
                    <a:pt x="286" y="856"/>
                    <a:pt x="632" y="856"/>
                  </a:cubicBezTo>
                  <a:cubicBezTo>
                    <a:pt x="711" y="856"/>
                    <a:pt x="793" y="829"/>
                    <a:pt x="871" y="766"/>
                  </a:cubicBezTo>
                  <a:cubicBezTo>
                    <a:pt x="1235" y="494"/>
                    <a:pt x="973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4249223" y="4266124"/>
              <a:ext cx="70722" cy="48733"/>
            </a:xfrm>
            <a:custGeom>
              <a:avLst/>
              <a:gdLst/>
              <a:ahLst/>
              <a:cxnLst/>
              <a:rect l="l" t="t" r="r" b="b"/>
              <a:pathLst>
                <a:path w="1190" h="820" extrusionOk="0">
                  <a:moveTo>
                    <a:pt x="577" y="0"/>
                  </a:moveTo>
                  <a:cubicBezTo>
                    <a:pt x="500" y="0"/>
                    <a:pt x="419" y="25"/>
                    <a:pt x="341" y="82"/>
                  </a:cubicBezTo>
                  <a:cubicBezTo>
                    <a:pt x="1" y="331"/>
                    <a:pt x="266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90" y="476"/>
                    <a:pt x="917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4361190" y="4193916"/>
              <a:ext cx="73574" cy="52358"/>
            </a:xfrm>
            <a:custGeom>
              <a:avLst/>
              <a:gdLst/>
              <a:ahLst/>
              <a:cxnLst/>
              <a:rect l="l" t="t" r="r" b="b"/>
              <a:pathLst>
                <a:path w="1238" h="881" extrusionOk="0">
                  <a:moveTo>
                    <a:pt x="615" y="0"/>
                  </a:moveTo>
                  <a:cubicBezTo>
                    <a:pt x="535" y="0"/>
                    <a:pt x="449" y="27"/>
                    <a:pt x="366" y="90"/>
                  </a:cubicBezTo>
                  <a:cubicBezTo>
                    <a:pt x="0" y="364"/>
                    <a:pt x="286" y="881"/>
                    <a:pt x="633" y="881"/>
                  </a:cubicBezTo>
                  <a:cubicBezTo>
                    <a:pt x="711" y="881"/>
                    <a:pt x="793" y="854"/>
                    <a:pt x="871" y="791"/>
                  </a:cubicBezTo>
                  <a:cubicBezTo>
                    <a:pt x="1237" y="517"/>
                    <a:pt x="970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4458894" y="4106196"/>
              <a:ext cx="41363" cy="38808"/>
            </a:xfrm>
            <a:custGeom>
              <a:avLst/>
              <a:gdLst/>
              <a:ahLst/>
              <a:cxnLst/>
              <a:rect l="l" t="t" r="r" b="b"/>
              <a:pathLst>
                <a:path w="696" h="653" extrusionOk="0">
                  <a:moveTo>
                    <a:pt x="310" y="0"/>
                  </a:moveTo>
                  <a:cubicBezTo>
                    <a:pt x="154" y="0"/>
                    <a:pt x="1" y="103"/>
                    <a:pt x="14" y="330"/>
                  </a:cubicBezTo>
                  <a:lnTo>
                    <a:pt x="14" y="386"/>
                  </a:lnTo>
                  <a:cubicBezTo>
                    <a:pt x="29" y="559"/>
                    <a:pt x="177" y="653"/>
                    <a:pt x="323" y="653"/>
                  </a:cubicBezTo>
                  <a:cubicBezTo>
                    <a:pt x="439" y="653"/>
                    <a:pt x="554" y="594"/>
                    <a:pt x="603" y="471"/>
                  </a:cubicBezTo>
                  <a:cubicBezTo>
                    <a:pt x="603" y="443"/>
                    <a:pt x="603" y="443"/>
                    <a:pt x="603" y="414"/>
                  </a:cubicBezTo>
                  <a:cubicBezTo>
                    <a:pt x="696" y="152"/>
                    <a:pt x="500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4491700" y="4021448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185" y="1"/>
                  </a:moveTo>
                  <a:cubicBezTo>
                    <a:pt x="90" y="1"/>
                    <a:pt x="0" y="97"/>
                    <a:pt x="23" y="212"/>
                  </a:cubicBezTo>
                  <a:cubicBezTo>
                    <a:pt x="23" y="212"/>
                    <a:pt x="23" y="212"/>
                    <a:pt x="23" y="240"/>
                  </a:cubicBezTo>
                  <a:cubicBezTo>
                    <a:pt x="42" y="335"/>
                    <a:pt x="113" y="405"/>
                    <a:pt x="200" y="405"/>
                  </a:cubicBezTo>
                  <a:cubicBezTo>
                    <a:pt x="241" y="405"/>
                    <a:pt x="287" y="389"/>
                    <a:pt x="332" y="352"/>
                  </a:cubicBezTo>
                  <a:cubicBezTo>
                    <a:pt x="444" y="268"/>
                    <a:pt x="416" y="100"/>
                    <a:pt x="276" y="44"/>
                  </a:cubicBezTo>
                  <a:lnTo>
                    <a:pt x="248" y="16"/>
                  </a:lnTo>
                  <a:cubicBezTo>
                    <a:pt x="227" y="5"/>
                    <a:pt x="206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3915758" y="1859303"/>
              <a:ext cx="1897124" cy="1599915"/>
            </a:xfrm>
            <a:custGeom>
              <a:avLst/>
              <a:gdLst/>
              <a:ahLst/>
              <a:cxnLst/>
              <a:rect l="l" t="t" r="r" b="b"/>
              <a:pathLst>
                <a:path w="31922" h="26921" extrusionOk="0">
                  <a:moveTo>
                    <a:pt x="17833" y="0"/>
                  </a:moveTo>
                  <a:cubicBezTo>
                    <a:pt x="16667" y="0"/>
                    <a:pt x="15450" y="193"/>
                    <a:pt x="14206" y="601"/>
                  </a:cubicBezTo>
                  <a:cubicBezTo>
                    <a:pt x="10669" y="1724"/>
                    <a:pt x="562" y="8125"/>
                    <a:pt x="562" y="8125"/>
                  </a:cubicBezTo>
                  <a:cubicBezTo>
                    <a:pt x="0" y="8911"/>
                    <a:pt x="3538" y="14077"/>
                    <a:pt x="3538" y="14077"/>
                  </a:cubicBezTo>
                  <a:cubicBezTo>
                    <a:pt x="3538" y="14077"/>
                    <a:pt x="10977" y="20647"/>
                    <a:pt x="13139" y="22247"/>
                  </a:cubicBezTo>
                  <a:cubicBezTo>
                    <a:pt x="15222" y="23789"/>
                    <a:pt x="19182" y="26921"/>
                    <a:pt x="22030" y="26921"/>
                  </a:cubicBezTo>
                  <a:cubicBezTo>
                    <a:pt x="22137" y="26921"/>
                    <a:pt x="22243" y="26917"/>
                    <a:pt x="22348" y="26907"/>
                  </a:cubicBezTo>
                  <a:cubicBezTo>
                    <a:pt x="25211" y="26655"/>
                    <a:pt x="27205" y="24493"/>
                    <a:pt x="29563" y="17643"/>
                  </a:cubicBezTo>
                  <a:cubicBezTo>
                    <a:pt x="31921" y="10820"/>
                    <a:pt x="26166" y="3549"/>
                    <a:pt x="23583" y="1780"/>
                  </a:cubicBezTo>
                  <a:cubicBezTo>
                    <a:pt x="21916" y="639"/>
                    <a:pt x="19957" y="0"/>
                    <a:pt x="1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4891787" y="1868337"/>
              <a:ext cx="932754" cy="1663446"/>
            </a:xfrm>
            <a:custGeom>
              <a:avLst/>
              <a:gdLst/>
              <a:ahLst/>
              <a:cxnLst/>
              <a:rect l="l" t="t" r="r" b="b"/>
              <a:pathLst>
                <a:path w="15695" h="27990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9" y="0"/>
                    <a:pt x="7441" y="1123"/>
                    <a:pt x="10501" y="7187"/>
                  </a:cubicBezTo>
                  <a:cubicBezTo>
                    <a:pt x="13561" y="13251"/>
                    <a:pt x="12663" y="19905"/>
                    <a:pt x="9995" y="23106"/>
                  </a:cubicBezTo>
                  <a:cubicBezTo>
                    <a:pt x="7692" y="25899"/>
                    <a:pt x="6287" y="26297"/>
                    <a:pt x="5052" y="26297"/>
                  </a:cubicBezTo>
                  <a:cubicBezTo>
                    <a:pt x="4872" y="26297"/>
                    <a:pt x="4696" y="26289"/>
                    <a:pt x="4521" y="26278"/>
                  </a:cubicBezTo>
                  <a:cubicBezTo>
                    <a:pt x="2612" y="26166"/>
                    <a:pt x="2" y="24454"/>
                    <a:pt x="1" y="24453"/>
                  </a:cubicBezTo>
                  <a:lnTo>
                    <a:pt x="1" y="24453"/>
                  </a:lnTo>
                  <a:cubicBezTo>
                    <a:pt x="2" y="24454"/>
                    <a:pt x="4717" y="27990"/>
                    <a:pt x="8233" y="27990"/>
                  </a:cubicBezTo>
                  <a:cubicBezTo>
                    <a:pt x="8849" y="27990"/>
                    <a:pt x="9429" y="27881"/>
                    <a:pt x="9939" y="27626"/>
                  </a:cubicBezTo>
                  <a:cubicBezTo>
                    <a:pt x="11848" y="26699"/>
                    <a:pt x="13084" y="24341"/>
                    <a:pt x="13926" y="22488"/>
                  </a:cubicBezTo>
                  <a:cubicBezTo>
                    <a:pt x="15133" y="19849"/>
                    <a:pt x="15695" y="17238"/>
                    <a:pt x="15695" y="14346"/>
                  </a:cubicBezTo>
                  <a:cubicBezTo>
                    <a:pt x="15695" y="11146"/>
                    <a:pt x="14487" y="7300"/>
                    <a:pt x="12382" y="4913"/>
                  </a:cubicBezTo>
                  <a:cubicBezTo>
                    <a:pt x="11371" y="3762"/>
                    <a:pt x="10192" y="2808"/>
                    <a:pt x="8901" y="1965"/>
                  </a:cubicBezTo>
                  <a:cubicBezTo>
                    <a:pt x="6037" y="112"/>
                    <a:pt x="2949" y="0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5243854" y="2655733"/>
              <a:ext cx="307075" cy="305648"/>
            </a:xfrm>
            <a:custGeom>
              <a:avLst/>
              <a:gdLst/>
              <a:ahLst/>
              <a:cxnLst/>
              <a:rect l="l" t="t" r="r" b="b"/>
              <a:pathLst>
                <a:path w="5167" h="5143" extrusionOk="0">
                  <a:moveTo>
                    <a:pt x="2620" y="0"/>
                  </a:moveTo>
                  <a:cubicBezTo>
                    <a:pt x="1289" y="0"/>
                    <a:pt x="167" y="1049"/>
                    <a:pt x="85" y="2445"/>
                  </a:cubicBezTo>
                  <a:cubicBezTo>
                    <a:pt x="1" y="3849"/>
                    <a:pt x="1068" y="5056"/>
                    <a:pt x="2443" y="5140"/>
                  </a:cubicBezTo>
                  <a:cubicBezTo>
                    <a:pt x="2478" y="5141"/>
                    <a:pt x="2512" y="5142"/>
                    <a:pt x="2547" y="5142"/>
                  </a:cubicBezTo>
                  <a:cubicBezTo>
                    <a:pt x="3878" y="5142"/>
                    <a:pt x="5000" y="4093"/>
                    <a:pt x="5082" y="2698"/>
                  </a:cubicBezTo>
                  <a:cubicBezTo>
                    <a:pt x="5166" y="1294"/>
                    <a:pt x="4100" y="87"/>
                    <a:pt x="2724" y="2"/>
                  </a:cubicBezTo>
                  <a:cubicBezTo>
                    <a:pt x="2689" y="1"/>
                    <a:pt x="2655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5202133" y="3066220"/>
              <a:ext cx="143583" cy="127061"/>
            </a:xfrm>
            <a:custGeom>
              <a:avLst/>
              <a:gdLst/>
              <a:ahLst/>
              <a:cxnLst/>
              <a:rect l="l" t="t" r="r" b="b"/>
              <a:pathLst>
                <a:path w="2416" h="2138" extrusionOk="0">
                  <a:moveTo>
                    <a:pt x="1223" y="0"/>
                  </a:moveTo>
                  <a:cubicBezTo>
                    <a:pt x="995" y="0"/>
                    <a:pt x="761" y="74"/>
                    <a:pt x="562" y="226"/>
                  </a:cubicBezTo>
                  <a:cubicBezTo>
                    <a:pt x="85" y="591"/>
                    <a:pt x="1" y="1237"/>
                    <a:pt x="366" y="1714"/>
                  </a:cubicBezTo>
                  <a:cubicBezTo>
                    <a:pt x="562" y="1993"/>
                    <a:pt x="873" y="2137"/>
                    <a:pt x="1193" y="2137"/>
                  </a:cubicBezTo>
                  <a:cubicBezTo>
                    <a:pt x="1421" y="2137"/>
                    <a:pt x="1655" y="2063"/>
                    <a:pt x="1854" y="1911"/>
                  </a:cubicBezTo>
                  <a:cubicBezTo>
                    <a:pt x="2331" y="1574"/>
                    <a:pt x="2415" y="900"/>
                    <a:pt x="2050" y="423"/>
                  </a:cubicBezTo>
                  <a:cubicBezTo>
                    <a:pt x="1854" y="145"/>
                    <a:pt x="1543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4079251" y="2064992"/>
              <a:ext cx="1149614" cy="345585"/>
            </a:xfrm>
            <a:custGeom>
              <a:avLst/>
              <a:gdLst/>
              <a:ahLst/>
              <a:cxnLst/>
              <a:rect l="l" t="t" r="r" b="b"/>
              <a:pathLst>
                <a:path w="19344" h="5815" extrusionOk="0">
                  <a:moveTo>
                    <a:pt x="14685" y="0"/>
                  </a:moveTo>
                  <a:cubicBezTo>
                    <a:pt x="9677" y="0"/>
                    <a:pt x="1" y="4861"/>
                    <a:pt x="1" y="4861"/>
                  </a:cubicBezTo>
                  <a:cubicBezTo>
                    <a:pt x="1" y="4861"/>
                    <a:pt x="6102" y="5814"/>
                    <a:pt x="11039" y="5814"/>
                  </a:cubicBezTo>
                  <a:cubicBezTo>
                    <a:pt x="13190" y="5814"/>
                    <a:pt x="15120" y="5633"/>
                    <a:pt x="16228" y="5114"/>
                  </a:cubicBezTo>
                  <a:cubicBezTo>
                    <a:pt x="19344" y="3654"/>
                    <a:pt x="18923" y="1267"/>
                    <a:pt x="16340" y="257"/>
                  </a:cubicBezTo>
                  <a:cubicBezTo>
                    <a:pt x="15884" y="79"/>
                    <a:pt x="15322" y="0"/>
                    <a:pt x="14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4127628" y="2443863"/>
              <a:ext cx="1083647" cy="409116"/>
            </a:xfrm>
            <a:custGeom>
              <a:avLst/>
              <a:gdLst/>
              <a:ahLst/>
              <a:cxnLst/>
              <a:rect l="l" t="t" r="r" b="b"/>
              <a:pathLst>
                <a:path w="18234" h="6884" extrusionOk="0">
                  <a:moveTo>
                    <a:pt x="1863" y="1"/>
                  </a:moveTo>
                  <a:cubicBezTo>
                    <a:pt x="711" y="1"/>
                    <a:pt x="29" y="110"/>
                    <a:pt x="29" y="507"/>
                  </a:cubicBezTo>
                  <a:cubicBezTo>
                    <a:pt x="1" y="1321"/>
                    <a:pt x="1966" y="2023"/>
                    <a:pt x="5026" y="3595"/>
                  </a:cubicBezTo>
                  <a:cubicBezTo>
                    <a:pt x="8339" y="5280"/>
                    <a:pt x="12354" y="6796"/>
                    <a:pt x="14515" y="6880"/>
                  </a:cubicBezTo>
                  <a:cubicBezTo>
                    <a:pt x="14594" y="6883"/>
                    <a:pt x="14671" y="6884"/>
                    <a:pt x="14746" y="6884"/>
                  </a:cubicBezTo>
                  <a:cubicBezTo>
                    <a:pt x="17981" y="6884"/>
                    <a:pt x="18233" y="4562"/>
                    <a:pt x="16340" y="2669"/>
                  </a:cubicBezTo>
                  <a:cubicBezTo>
                    <a:pt x="14571" y="928"/>
                    <a:pt x="9434" y="255"/>
                    <a:pt x="5251" y="114"/>
                  </a:cubicBezTo>
                  <a:cubicBezTo>
                    <a:pt x="3909" y="65"/>
                    <a:pt x="2747" y="1"/>
                    <a:pt x="1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4241081" y="2690856"/>
              <a:ext cx="849136" cy="546043"/>
            </a:xfrm>
            <a:custGeom>
              <a:avLst/>
              <a:gdLst/>
              <a:ahLst/>
              <a:cxnLst/>
              <a:rect l="l" t="t" r="r" b="b"/>
              <a:pathLst>
                <a:path w="14288" h="9188" extrusionOk="0">
                  <a:moveTo>
                    <a:pt x="1" y="1"/>
                  </a:moveTo>
                  <a:cubicBezTo>
                    <a:pt x="1" y="1"/>
                    <a:pt x="5616" y="5897"/>
                    <a:pt x="9883" y="8339"/>
                  </a:cubicBezTo>
                  <a:cubicBezTo>
                    <a:pt x="10899" y="8921"/>
                    <a:pt x="11797" y="9188"/>
                    <a:pt x="12482" y="9188"/>
                  </a:cubicBezTo>
                  <a:cubicBezTo>
                    <a:pt x="13748" y="9188"/>
                    <a:pt x="14288" y="8279"/>
                    <a:pt x="13505" y="6767"/>
                  </a:cubicBezTo>
                  <a:cubicBezTo>
                    <a:pt x="11596" y="30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5326343" y="1975847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5405327" y="2049184"/>
              <a:ext cx="56102" cy="45821"/>
            </a:xfrm>
            <a:custGeom>
              <a:avLst/>
              <a:gdLst/>
              <a:ahLst/>
              <a:cxnLst/>
              <a:rect l="l" t="t" r="r" b="b"/>
              <a:pathLst>
                <a:path w="944" h="771" extrusionOk="0">
                  <a:moveTo>
                    <a:pt x="416" y="1"/>
                  </a:moveTo>
                  <a:cubicBezTo>
                    <a:pt x="240" y="1"/>
                    <a:pt x="69" y="99"/>
                    <a:pt x="35" y="326"/>
                  </a:cubicBezTo>
                  <a:cubicBezTo>
                    <a:pt x="1" y="601"/>
                    <a:pt x="229" y="771"/>
                    <a:pt x="451" y="771"/>
                  </a:cubicBezTo>
                  <a:cubicBezTo>
                    <a:pt x="591" y="771"/>
                    <a:pt x="728" y="703"/>
                    <a:pt x="793" y="551"/>
                  </a:cubicBezTo>
                  <a:cubicBezTo>
                    <a:pt x="944" y="216"/>
                    <a:pt x="675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5504932" y="2153960"/>
              <a:ext cx="62699" cy="43384"/>
            </a:xfrm>
            <a:custGeom>
              <a:avLst/>
              <a:gdLst/>
              <a:ahLst/>
              <a:cxnLst/>
              <a:rect l="l" t="t" r="r" b="b"/>
              <a:pathLst>
                <a:path w="1055" h="730" extrusionOk="0">
                  <a:moveTo>
                    <a:pt x="552" y="0"/>
                  </a:moveTo>
                  <a:cubicBezTo>
                    <a:pt x="459" y="0"/>
                    <a:pt x="362" y="34"/>
                    <a:pt x="268" y="107"/>
                  </a:cubicBezTo>
                  <a:cubicBezTo>
                    <a:pt x="0" y="302"/>
                    <a:pt x="176" y="729"/>
                    <a:pt x="465" y="729"/>
                  </a:cubicBezTo>
                  <a:cubicBezTo>
                    <a:pt x="510" y="729"/>
                    <a:pt x="557" y="719"/>
                    <a:pt x="605" y="697"/>
                  </a:cubicBezTo>
                  <a:lnTo>
                    <a:pt x="633" y="697"/>
                  </a:lnTo>
                  <a:cubicBezTo>
                    <a:pt x="830" y="697"/>
                    <a:pt x="1054" y="472"/>
                    <a:pt x="942" y="276"/>
                  </a:cubicBezTo>
                  <a:cubicBezTo>
                    <a:pt x="854" y="99"/>
                    <a:pt x="710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5570128" y="226087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20" y="0"/>
                  </a:moveTo>
                  <a:cubicBezTo>
                    <a:pt x="626" y="0"/>
                    <a:pt x="528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2"/>
                    <a:pt x="1052" y="919"/>
                  </a:cubicBezTo>
                  <a:cubicBezTo>
                    <a:pt x="1463" y="599"/>
                    <a:pt x="113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5644475" y="2416465"/>
              <a:ext cx="53071" cy="36668"/>
            </a:xfrm>
            <a:custGeom>
              <a:avLst/>
              <a:gdLst/>
              <a:ahLst/>
              <a:cxnLst/>
              <a:rect l="l" t="t" r="r" b="b"/>
              <a:pathLst>
                <a:path w="893" h="617" extrusionOk="0">
                  <a:moveTo>
                    <a:pt x="442" y="1"/>
                  </a:moveTo>
                  <a:cubicBezTo>
                    <a:pt x="381" y="1"/>
                    <a:pt x="315" y="21"/>
                    <a:pt x="250" y="70"/>
                  </a:cubicBezTo>
                  <a:cubicBezTo>
                    <a:pt x="1" y="251"/>
                    <a:pt x="191" y="616"/>
                    <a:pt x="451" y="616"/>
                  </a:cubicBezTo>
                  <a:cubicBezTo>
                    <a:pt x="513" y="616"/>
                    <a:pt x="579" y="596"/>
                    <a:pt x="643" y="547"/>
                  </a:cubicBezTo>
                  <a:cubicBezTo>
                    <a:pt x="893" y="366"/>
                    <a:pt x="702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5665514" y="2539070"/>
              <a:ext cx="94434" cy="66740"/>
            </a:xfrm>
            <a:custGeom>
              <a:avLst/>
              <a:gdLst/>
              <a:ahLst/>
              <a:cxnLst/>
              <a:rect l="l" t="t" r="r" b="b"/>
              <a:pathLst>
                <a:path w="1589" h="1123" extrusionOk="0">
                  <a:moveTo>
                    <a:pt x="784" y="0"/>
                  </a:moveTo>
                  <a:cubicBezTo>
                    <a:pt x="679" y="0"/>
                    <a:pt x="567" y="34"/>
                    <a:pt x="458" y="112"/>
                  </a:cubicBezTo>
                  <a:cubicBezTo>
                    <a:pt x="1" y="478"/>
                    <a:pt x="362" y="1123"/>
                    <a:pt x="815" y="1123"/>
                  </a:cubicBezTo>
                  <a:cubicBezTo>
                    <a:pt x="919" y="1123"/>
                    <a:pt x="1027" y="1089"/>
                    <a:pt x="1132" y="1011"/>
                  </a:cubicBezTo>
                  <a:cubicBezTo>
                    <a:pt x="1589" y="645"/>
                    <a:pt x="1246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5691366" y="2711954"/>
              <a:ext cx="57469" cy="39640"/>
            </a:xfrm>
            <a:custGeom>
              <a:avLst/>
              <a:gdLst/>
              <a:ahLst/>
              <a:cxnLst/>
              <a:rect l="l" t="t" r="r" b="b"/>
              <a:pathLst>
                <a:path w="967" h="667" extrusionOk="0">
                  <a:moveTo>
                    <a:pt x="464" y="1"/>
                  </a:moveTo>
                  <a:cubicBezTo>
                    <a:pt x="402" y="1"/>
                    <a:pt x="337" y="21"/>
                    <a:pt x="275" y="67"/>
                  </a:cubicBezTo>
                  <a:cubicBezTo>
                    <a:pt x="0" y="273"/>
                    <a:pt x="212" y="667"/>
                    <a:pt x="482" y="667"/>
                  </a:cubicBezTo>
                  <a:cubicBezTo>
                    <a:pt x="543" y="667"/>
                    <a:pt x="607" y="647"/>
                    <a:pt x="668" y="600"/>
                  </a:cubicBezTo>
                  <a:cubicBezTo>
                    <a:pt x="966" y="394"/>
                    <a:pt x="740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5697666" y="2810787"/>
              <a:ext cx="48376" cy="47663"/>
            </a:xfrm>
            <a:custGeom>
              <a:avLst/>
              <a:gdLst/>
              <a:ahLst/>
              <a:cxnLst/>
              <a:rect l="l" t="t" r="r" b="b"/>
              <a:pathLst>
                <a:path w="814" h="802" extrusionOk="0">
                  <a:moveTo>
                    <a:pt x="408" y="1"/>
                  </a:moveTo>
                  <a:cubicBezTo>
                    <a:pt x="306" y="1"/>
                    <a:pt x="212" y="56"/>
                    <a:pt x="141" y="145"/>
                  </a:cubicBezTo>
                  <a:cubicBezTo>
                    <a:pt x="1" y="257"/>
                    <a:pt x="1" y="425"/>
                    <a:pt x="57" y="594"/>
                  </a:cubicBezTo>
                  <a:lnTo>
                    <a:pt x="57" y="566"/>
                  </a:lnTo>
                  <a:cubicBezTo>
                    <a:pt x="101" y="732"/>
                    <a:pt x="224" y="802"/>
                    <a:pt x="353" y="802"/>
                  </a:cubicBezTo>
                  <a:cubicBezTo>
                    <a:pt x="528" y="802"/>
                    <a:pt x="716" y="672"/>
                    <a:pt x="733" y="477"/>
                  </a:cubicBezTo>
                  <a:lnTo>
                    <a:pt x="733" y="477"/>
                  </a:lnTo>
                  <a:cubicBezTo>
                    <a:pt x="813" y="310"/>
                    <a:pt x="702" y="116"/>
                    <a:pt x="591" y="60"/>
                  </a:cubicBezTo>
                  <a:cubicBezTo>
                    <a:pt x="529" y="19"/>
                    <a:pt x="467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1202750" y="2196691"/>
              <a:ext cx="2609571" cy="1372179"/>
            </a:xfrm>
            <a:custGeom>
              <a:avLst/>
              <a:gdLst/>
              <a:ahLst/>
              <a:cxnLst/>
              <a:rect l="l" t="t" r="r" b="b"/>
              <a:pathLst>
                <a:path w="43910" h="23089" extrusionOk="0">
                  <a:moveTo>
                    <a:pt x="27043" y="1"/>
                  </a:moveTo>
                  <a:cubicBezTo>
                    <a:pt x="25833" y="1"/>
                    <a:pt x="24591" y="62"/>
                    <a:pt x="23331" y="202"/>
                  </a:cubicBezTo>
                  <a:cubicBezTo>
                    <a:pt x="12971" y="1381"/>
                    <a:pt x="4661" y="4919"/>
                    <a:pt x="2331" y="8400"/>
                  </a:cubicBezTo>
                  <a:cubicBezTo>
                    <a:pt x="1" y="11881"/>
                    <a:pt x="4970" y="16626"/>
                    <a:pt x="7665" y="17553"/>
                  </a:cubicBezTo>
                  <a:cubicBezTo>
                    <a:pt x="10360" y="18479"/>
                    <a:pt x="16958" y="18535"/>
                    <a:pt x="18277" y="19265"/>
                  </a:cubicBezTo>
                  <a:cubicBezTo>
                    <a:pt x="19597" y="19995"/>
                    <a:pt x="23808" y="22803"/>
                    <a:pt x="25352" y="23055"/>
                  </a:cubicBezTo>
                  <a:cubicBezTo>
                    <a:pt x="25470" y="23077"/>
                    <a:pt x="25588" y="23088"/>
                    <a:pt x="25708" y="23088"/>
                  </a:cubicBezTo>
                  <a:cubicBezTo>
                    <a:pt x="27125" y="23088"/>
                    <a:pt x="28777" y="21474"/>
                    <a:pt x="33438" y="16373"/>
                  </a:cubicBezTo>
                  <a:cubicBezTo>
                    <a:pt x="38491" y="10843"/>
                    <a:pt x="43910" y="4385"/>
                    <a:pt x="43910" y="4385"/>
                  </a:cubicBezTo>
                  <a:lnTo>
                    <a:pt x="42815" y="3206"/>
                  </a:lnTo>
                  <a:cubicBezTo>
                    <a:pt x="42815" y="3206"/>
                    <a:pt x="35776" y="1"/>
                    <a:pt x="2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2452041" y="2323337"/>
              <a:ext cx="1338601" cy="262502"/>
            </a:xfrm>
            <a:custGeom>
              <a:avLst/>
              <a:gdLst/>
              <a:ahLst/>
              <a:cxnLst/>
              <a:rect l="l" t="t" r="r" b="b"/>
              <a:pathLst>
                <a:path w="22524" h="4417" extrusionOk="0">
                  <a:moveTo>
                    <a:pt x="10639" y="0"/>
                  </a:moveTo>
                  <a:cubicBezTo>
                    <a:pt x="5886" y="0"/>
                    <a:pt x="0" y="860"/>
                    <a:pt x="1720" y="3406"/>
                  </a:cubicBezTo>
                  <a:cubicBezTo>
                    <a:pt x="2217" y="4141"/>
                    <a:pt x="3761" y="4417"/>
                    <a:pt x="5797" y="4417"/>
                  </a:cubicBezTo>
                  <a:cubicBezTo>
                    <a:pt x="11926" y="4417"/>
                    <a:pt x="22524" y="1918"/>
                    <a:pt x="22524" y="1918"/>
                  </a:cubicBezTo>
                  <a:cubicBezTo>
                    <a:pt x="22524" y="1918"/>
                    <a:pt x="19885" y="654"/>
                    <a:pt x="13568" y="121"/>
                  </a:cubicBezTo>
                  <a:cubicBezTo>
                    <a:pt x="12714" y="44"/>
                    <a:pt x="11705" y="0"/>
                    <a:pt x="10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2648162" y="2507335"/>
              <a:ext cx="1090778" cy="938459"/>
            </a:xfrm>
            <a:custGeom>
              <a:avLst/>
              <a:gdLst/>
              <a:ahLst/>
              <a:cxnLst/>
              <a:rect l="l" t="t" r="r" b="b"/>
              <a:pathLst>
                <a:path w="18354" h="15791" extrusionOk="0">
                  <a:moveTo>
                    <a:pt x="18353" y="1"/>
                  </a:moveTo>
                  <a:lnTo>
                    <a:pt x="18353" y="1"/>
                  </a:lnTo>
                  <a:cubicBezTo>
                    <a:pt x="18353" y="1"/>
                    <a:pt x="13272" y="731"/>
                    <a:pt x="8668" y="3594"/>
                  </a:cubicBezTo>
                  <a:cubicBezTo>
                    <a:pt x="5130" y="5784"/>
                    <a:pt x="329" y="10866"/>
                    <a:pt x="133" y="12775"/>
                  </a:cubicBezTo>
                  <a:cubicBezTo>
                    <a:pt x="1" y="14060"/>
                    <a:pt x="530" y="15791"/>
                    <a:pt x="2012" y="15791"/>
                  </a:cubicBezTo>
                  <a:cubicBezTo>
                    <a:pt x="2732" y="15791"/>
                    <a:pt x="3676" y="15383"/>
                    <a:pt x="4877" y="14319"/>
                  </a:cubicBezTo>
                  <a:cubicBezTo>
                    <a:pt x="8583" y="11034"/>
                    <a:pt x="18353" y="1"/>
                    <a:pt x="18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2272263" y="2677306"/>
              <a:ext cx="850978" cy="581047"/>
            </a:xfrm>
            <a:custGeom>
              <a:avLst/>
              <a:gdLst/>
              <a:ahLst/>
              <a:cxnLst/>
              <a:rect l="l" t="t" r="r" b="b"/>
              <a:pathLst>
                <a:path w="14319" h="9777" extrusionOk="0">
                  <a:moveTo>
                    <a:pt x="12189" y="0"/>
                  </a:moveTo>
                  <a:cubicBezTo>
                    <a:pt x="10574" y="0"/>
                    <a:pt x="8234" y="354"/>
                    <a:pt x="5868" y="1941"/>
                  </a:cubicBezTo>
                  <a:cubicBezTo>
                    <a:pt x="1601" y="4777"/>
                    <a:pt x="1" y="8679"/>
                    <a:pt x="2134" y="9634"/>
                  </a:cubicBezTo>
                  <a:cubicBezTo>
                    <a:pt x="2350" y="9732"/>
                    <a:pt x="2571" y="9777"/>
                    <a:pt x="2794" y="9777"/>
                  </a:cubicBezTo>
                  <a:cubicBezTo>
                    <a:pt x="4746" y="9777"/>
                    <a:pt x="6929" y="6330"/>
                    <a:pt x="8592" y="4693"/>
                  </a:cubicBezTo>
                  <a:cubicBezTo>
                    <a:pt x="12073" y="1296"/>
                    <a:pt x="14319" y="229"/>
                    <a:pt x="14319" y="229"/>
                  </a:cubicBezTo>
                  <a:cubicBezTo>
                    <a:pt x="14319" y="229"/>
                    <a:pt x="13488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2022001" y="2641588"/>
              <a:ext cx="692478" cy="429382"/>
            </a:xfrm>
            <a:custGeom>
              <a:avLst/>
              <a:gdLst/>
              <a:ahLst/>
              <a:cxnLst/>
              <a:rect l="l" t="t" r="r" b="b"/>
              <a:pathLst>
                <a:path w="11652" h="7225" extrusionOk="0">
                  <a:moveTo>
                    <a:pt x="7976" y="0"/>
                  </a:moveTo>
                  <a:cubicBezTo>
                    <a:pt x="6740" y="0"/>
                    <a:pt x="5350" y="231"/>
                    <a:pt x="4071" y="970"/>
                  </a:cubicBezTo>
                  <a:cubicBezTo>
                    <a:pt x="646" y="2936"/>
                    <a:pt x="0" y="5911"/>
                    <a:pt x="955" y="6810"/>
                  </a:cubicBezTo>
                  <a:cubicBezTo>
                    <a:pt x="1252" y="7089"/>
                    <a:pt x="1644" y="7225"/>
                    <a:pt x="2089" y="7225"/>
                  </a:cubicBezTo>
                  <a:cubicBezTo>
                    <a:pt x="3074" y="7225"/>
                    <a:pt x="4318" y="6560"/>
                    <a:pt x="5363" y="5322"/>
                  </a:cubicBezTo>
                  <a:cubicBezTo>
                    <a:pt x="6851" y="3525"/>
                    <a:pt x="7889" y="2767"/>
                    <a:pt x="9097" y="1925"/>
                  </a:cubicBezTo>
                  <a:cubicBezTo>
                    <a:pt x="10276" y="1083"/>
                    <a:pt x="11651" y="633"/>
                    <a:pt x="11651" y="633"/>
                  </a:cubicBezTo>
                  <a:cubicBezTo>
                    <a:pt x="11651" y="633"/>
                    <a:pt x="10024" y="0"/>
                    <a:pt x="7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1805079" y="2434413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47" y="0"/>
                  </a:moveTo>
                  <a:cubicBezTo>
                    <a:pt x="2315" y="0"/>
                    <a:pt x="1779" y="162"/>
                    <a:pt x="1320" y="498"/>
                  </a:cubicBezTo>
                  <a:cubicBezTo>
                    <a:pt x="197" y="1340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83" y="5227"/>
                  </a:cubicBezTo>
                  <a:cubicBezTo>
                    <a:pt x="3519" y="5227"/>
                    <a:pt x="4059" y="5059"/>
                    <a:pt x="4521" y="4709"/>
                  </a:cubicBezTo>
                  <a:cubicBezTo>
                    <a:pt x="5644" y="3867"/>
                    <a:pt x="5840" y="2210"/>
                    <a:pt x="4970" y="1059"/>
                  </a:cubicBezTo>
                  <a:cubicBezTo>
                    <a:pt x="4447" y="367"/>
                    <a:pt x="3650" y="0"/>
                    <a:pt x="2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2237259" y="2447310"/>
              <a:ext cx="96811" cy="98476"/>
            </a:xfrm>
            <a:custGeom>
              <a:avLst/>
              <a:gdLst/>
              <a:ahLst/>
              <a:cxnLst/>
              <a:rect l="l" t="t" r="r" b="b"/>
              <a:pathLst>
                <a:path w="1629" h="1657" extrusionOk="0">
                  <a:moveTo>
                    <a:pt x="814" y="0"/>
                  </a:moveTo>
                  <a:cubicBezTo>
                    <a:pt x="365" y="0"/>
                    <a:pt x="0" y="365"/>
                    <a:pt x="0" y="814"/>
                  </a:cubicBezTo>
                  <a:cubicBezTo>
                    <a:pt x="0" y="1291"/>
                    <a:pt x="365" y="1656"/>
                    <a:pt x="814" y="1656"/>
                  </a:cubicBezTo>
                  <a:cubicBezTo>
                    <a:pt x="1263" y="1656"/>
                    <a:pt x="1628" y="1291"/>
                    <a:pt x="1628" y="814"/>
                  </a:cubicBezTo>
                  <a:cubicBezTo>
                    <a:pt x="1628" y="365"/>
                    <a:pt x="1263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1765023" y="2907540"/>
              <a:ext cx="165275" cy="375716"/>
            </a:xfrm>
            <a:custGeom>
              <a:avLst/>
              <a:gdLst/>
              <a:ahLst/>
              <a:cxnLst/>
              <a:rect l="l" t="t" r="r" b="b"/>
              <a:pathLst>
                <a:path w="2781" h="6322" extrusionOk="0">
                  <a:moveTo>
                    <a:pt x="1723" y="1"/>
                  </a:moveTo>
                  <a:cubicBezTo>
                    <a:pt x="1532" y="1"/>
                    <a:pt x="1327" y="108"/>
                    <a:pt x="1124" y="370"/>
                  </a:cubicBezTo>
                  <a:cubicBezTo>
                    <a:pt x="450" y="1184"/>
                    <a:pt x="254" y="2447"/>
                    <a:pt x="169" y="3486"/>
                  </a:cubicBezTo>
                  <a:cubicBezTo>
                    <a:pt x="141" y="3654"/>
                    <a:pt x="1" y="6097"/>
                    <a:pt x="113" y="6097"/>
                  </a:cubicBezTo>
                  <a:lnTo>
                    <a:pt x="1798" y="6321"/>
                  </a:lnTo>
                  <a:cubicBezTo>
                    <a:pt x="1882" y="6321"/>
                    <a:pt x="2303" y="4356"/>
                    <a:pt x="2331" y="4188"/>
                  </a:cubicBezTo>
                  <a:cubicBezTo>
                    <a:pt x="2556" y="3177"/>
                    <a:pt x="2780" y="2166"/>
                    <a:pt x="2612" y="1128"/>
                  </a:cubicBezTo>
                  <a:cubicBezTo>
                    <a:pt x="2533" y="578"/>
                    <a:pt x="2167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1521476" y="2873903"/>
              <a:ext cx="248536" cy="359314"/>
            </a:xfrm>
            <a:custGeom>
              <a:avLst/>
              <a:gdLst/>
              <a:ahLst/>
              <a:cxnLst/>
              <a:rect l="l" t="t" r="r" b="b"/>
              <a:pathLst>
                <a:path w="4182" h="6046" extrusionOk="0">
                  <a:moveTo>
                    <a:pt x="3403" y="1"/>
                  </a:moveTo>
                  <a:cubicBezTo>
                    <a:pt x="3256" y="1"/>
                    <a:pt x="3086" y="54"/>
                    <a:pt x="2892" y="178"/>
                  </a:cubicBezTo>
                  <a:cubicBezTo>
                    <a:pt x="1993" y="739"/>
                    <a:pt x="1404" y="1862"/>
                    <a:pt x="983" y="2817"/>
                  </a:cubicBezTo>
                  <a:cubicBezTo>
                    <a:pt x="927" y="2985"/>
                    <a:pt x="0" y="5259"/>
                    <a:pt x="112" y="5287"/>
                  </a:cubicBezTo>
                  <a:lnTo>
                    <a:pt x="1628" y="6045"/>
                  </a:lnTo>
                  <a:cubicBezTo>
                    <a:pt x="1629" y="6045"/>
                    <a:pt x="1630" y="6046"/>
                    <a:pt x="1631" y="6046"/>
                  </a:cubicBezTo>
                  <a:cubicBezTo>
                    <a:pt x="1729" y="6046"/>
                    <a:pt x="2752" y="4332"/>
                    <a:pt x="2836" y="4192"/>
                  </a:cubicBezTo>
                  <a:cubicBezTo>
                    <a:pt x="3341" y="3294"/>
                    <a:pt x="3874" y="2396"/>
                    <a:pt x="4071" y="1385"/>
                  </a:cubicBezTo>
                  <a:cubicBezTo>
                    <a:pt x="4182" y="763"/>
                    <a:pt x="3959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1321255" y="2764253"/>
              <a:ext cx="366802" cy="262383"/>
            </a:xfrm>
            <a:custGeom>
              <a:avLst/>
              <a:gdLst/>
              <a:ahLst/>
              <a:cxnLst/>
              <a:rect l="l" t="t" r="r" b="b"/>
              <a:pathLst>
                <a:path w="6172" h="4415" extrusionOk="0">
                  <a:moveTo>
                    <a:pt x="5123" y="1"/>
                  </a:moveTo>
                  <a:cubicBezTo>
                    <a:pt x="5110" y="1"/>
                    <a:pt x="5096" y="1"/>
                    <a:pt x="5082" y="1"/>
                  </a:cubicBezTo>
                  <a:cubicBezTo>
                    <a:pt x="4015" y="57"/>
                    <a:pt x="2920" y="703"/>
                    <a:pt x="2106" y="1321"/>
                  </a:cubicBezTo>
                  <a:cubicBezTo>
                    <a:pt x="1965" y="1433"/>
                    <a:pt x="0" y="2921"/>
                    <a:pt x="56" y="3005"/>
                  </a:cubicBezTo>
                  <a:lnTo>
                    <a:pt x="1011" y="4409"/>
                  </a:lnTo>
                  <a:cubicBezTo>
                    <a:pt x="1013" y="4412"/>
                    <a:pt x="1018" y="4414"/>
                    <a:pt x="1026" y="4414"/>
                  </a:cubicBezTo>
                  <a:cubicBezTo>
                    <a:pt x="1209" y="4414"/>
                    <a:pt x="2841" y="3507"/>
                    <a:pt x="2976" y="3426"/>
                  </a:cubicBezTo>
                  <a:cubicBezTo>
                    <a:pt x="3874" y="2949"/>
                    <a:pt x="4801" y="2444"/>
                    <a:pt x="5475" y="1658"/>
                  </a:cubicBezTo>
                  <a:cubicBezTo>
                    <a:pt x="5973" y="1048"/>
                    <a:pt x="6171" y="1"/>
                    <a:pt x="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1211130" y="2620788"/>
              <a:ext cx="1718597" cy="1040382"/>
            </a:xfrm>
            <a:custGeom>
              <a:avLst/>
              <a:gdLst/>
              <a:ahLst/>
              <a:cxnLst/>
              <a:rect l="l" t="t" r="r" b="b"/>
              <a:pathLst>
                <a:path w="28918" h="17506" extrusionOk="0">
                  <a:moveTo>
                    <a:pt x="3313" y="1"/>
                  </a:moveTo>
                  <a:cubicBezTo>
                    <a:pt x="3313" y="1"/>
                    <a:pt x="0" y="2107"/>
                    <a:pt x="1011" y="6486"/>
                  </a:cubicBezTo>
                  <a:cubicBezTo>
                    <a:pt x="2050" y="10838"/>
                    <a:pt x="7300" y="11961"/>
                    <a:pt x="10051" y="12354"/>
                  </a:cubicBezTo>
                  <a:cubicBezTo>
                    <a:pt x="12774" y="12775"/>
                    <a:pt x="18052" y="13561"/>
                    <a:pt x="19287" y="14459"/>
                  </a:cubicBezTo>
                  <a:cubicBezTo>
                    <a:pt x="20391" y="15244"/>
                    <a:pt x="22393" y="17505"/>
                    <a:pt x="24248" y="17505"/>
                  </a:cubicBezTo>
                  <a:cubicBezTo>
                    <a:pt x="24517" y="17505"/>
                    <a:pt x="24783" y="17458"/>
                    <a:pt x="25043" y="17351"/>
                  </a:cubicBezTo>
                  <a:cubicBezTo>
                    <a:pt x="27064" y="16509"/>
                    <a:pt x="28917" y="13842"/>
                    <a:pt x="28917" y="13842"/>
                  </a:cubicBezTo>
                  <a:lnTo>
                    <a:pt x="28917" y="13842"/>
                  </a:lnTo>
                  <a:cubicBezTo>
                    <a:pt x="28917" y="13842"/>
                    <a:pt x="27285" y="15373"/>
                    <a:pt x="25327" y="15373"/>
                  </a:cubicBezTo>
                  <a:cubicBezTo>
                    <a:pt x="25214" y="15373"/>
                    <a:pt x="25101" y="15368"/>
                    <a:pt x="24987" y="15358"/>
                  </a:cubicBezTo>
                  <a:cubicBezTo>
                    <a:pt x="22881" y="15189"/>
                    <a:pt x="21140" y="12943"/>
                    <a:pt x="18838" y="11680"/>
                  </a:cubicBezTo>
                  <a:cubicBezTo>
                    <a:pt x="16564" y="10417"/>
                    <a:pt x="14739" y="11175"/>
                    <a:pt x="10781" y="10669"/>
                  </a:cubicBezTo>
                  <a:cubicBezTo>
                    <a:pt x="6850" y="10136"/>
                    <a:pt x="4661" y="7918"/>
                    <a:pt x="3481" y="5251"/>
                  </a:cubicBezTo>
                  <a:cubicBezTo>
                    <a:pt x="2274" y="2612"/>
                    <a:pt x="3313" y="1"/>
                    <a:pt x="3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1521466" y="3168408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1623578" y="3241956"/>
              <a:ext cx="57291" cy="40234"/>
            </a:xfrm>
            <a:custGeom>
              <a:avLst/>
              <a:gdLst/>
              <a:ahLst/>
              <a:cxnLst/>
              <a:rect l="l" t="t" r="r" b="b"/>
              <a:pathLst>
                <a:path w="964" h="677" extrusionOk="0">
                  <a:moveTo>
                    <a:pt x="472" y="0"/>
                  </a:moveTo>
                  <a:cubicBezTo>
                    <a:pt x="408" y="0"/>
                    <a:pt x="340" y="23"/>
                    <a:pt x="275" y="77"/>
                  </a:cubicBezTo>
                  <a:cubicBezTo>
                    <a:pt x="0" y="283"/>
                    <a:pt x="212" y="677"/>
                    <a:pt x="482" y="677"/>
                  </a:cubicBezTo>
                  <a:cubicBezTo>
                    <a:pt x="543" y="677"/>
                    <a:pt x="607" y="657"/>
                    <a:pt x="668" y="610"/>
                  </a:cubicBezTo>
                  <a:cubicBezTo>
                    <a:pt x="963" y="406"/>
                    <a:pt x="745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1757356" y="3278684"/>
              <a:ext cx="62045" cy="43978"/>
            </a:xfrm>
            <a:custGeom>
              <a:avLst/>
              <a:gdLst/>
              <a:ahLst/>
              <a:cxnLst/>
              <a:rect l="l" t="t" r="r" b="b"/>
              <a:pathLst>
                <a:path w="1044" h="740" extrusionOk="0">
                  <a:moveTo>
                    <a:pt x="520" y="0"/>
                  </a:moveTo>
                  <a:cubicBezTo>
                    <a:pt x="449" y="0"/>
                    <a:pt x="373" y="23"/>
                    <a:pt x="298" y="76"/>
                  </a:cubicBezTo>
                  <a:cubicBezTo>
                    <a:pt x="1" y="305"/>
                    <a:pt x="226" y="740"/>
                    <a:pt x="533" y="740"/>
                  </a:cubicBezTo>
                  <a:cubicBezTo>
                    <a:pt x="602" y="740"/>
                    <a:pt x="675" y="718"/>
                    <a:pt x="748" y="666"/>
                  </a:cubicBezTo>
                  <a:cubicBezTo>
                    <a:pt x="1043" y="416"/>
                    <a:pt x="823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1887926" y="3295206"/>
              <a:ext cx="42968" cy="31141"/>
            </a:xfrm>
            <a:custGeom>
              <a:avLst/>
              <a:gdLst/>
              <a:ahLst/>
              <a:cxnLst/>
              <a:rect l="l" t="t" r="r" b="b"/>
              <a:pathLst>
                <a:path w="723" h="524" extrusionOk="0">
                  <a:moveTo>
                    <a:pt x="347" y="0"/>
                  </a:moveTo>
                  <a:cubicBezTo>
                    <a:pt x="301" y="0"/>
                    <a:pt x="253" y="15"/>
                    <a:pt x="207" y="51"/>
                  </a:cubicBezTo>
                  <a:cubicBezTo>
                    <a:pt x="0" y="212"/>
                    <a:pt x="170" y="523"/>
                    <a:pt x="376" y="523"/>
                  </a:cubicBezTo>
                  <a:cubicBezTo>
                    <a:pt x="422" y="523"/>
                    <a:pt x="470" y="508"/>
                    <a:pt x="516" y="472"/>
                  </a:cubicBezTo>
                  <a:cubicBezTo>
                    <a:pt x="723" y="311"/>
                    <a:pt x="553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1984381" y="3295266"/>
              <a:ext cx="58182" cy="41779"/>
            </a:xfrm>
            <a:custGeom>
              <a:avLst/>
              <a:gdLst/>
              <a:ahLst/>
              <a:cxnLst/>
              <a:rect l="l" t="t" r="r" b="b"/>
              <a:pathLst>
                <a:path w="979" h="703" extrusionOk="0">
                  <a:moveTo>
                    <a:pt x="514" y="1"/>
                  </a:moveTo>
                  <a:cubicBezTo>
                    <a:pt x="444" y="1"/>
                    <a:pt x="369" y="24"/>
                    <a:pt x="297" y="78"/>
                  </a:cubicBezTo>
                  <a:cubicBezTo>
                    <a:pt x="1" y="311"/>
                    <a:pt x="261" y="702"/>
                    <a:pt x="540" y="702"/>
                  </a:cubicBezTo>
                  <a:cubicBezTo>
                    <a:pt x="632" y="702"/>
                    <a:pt x="726" y="660"/>
                    <a:pt x="802" y="555"/>
                  </a:cubicBezTo>
                  <a:cubicBezTo>
                    <a:pt x="978" y="313"/>
                    <a:pt x="774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2110077" y="3306736"/>
              <a:ext cx="70841" cy="48138"/>
            </a:xfrm>
            <a:custGeom>
              <a:avLst/>
              <a:gdLst/>
              <a:ahLst/>
              <a:cxnLst/>
              <a:rect l="l" t="t" r="r" b="b"/>
              <a:pathLst>
                <a:path w="1192" h="810" extrusionOk="0">
                  <a:moveTo>
                    <a:pt x="579" y="0"/>
                  </a:moveTo>
                  <a:cubicBezTo>
                    <a:pt x="502" y="0"/>
                    <a:pt x="421" y="25"/>
                    <a:pt x="343" y="82"/>
                  </a:cubicBezTo>
                  <a:cubicBezTo>
                    <a:pt x="0" y="333"/>
                    <a:pt x="272" y="809"/>
                    <a:pt x="613" y="809"/>
                  </a:cubicBezTo>
                  <a:cubicBezTo>
                    <a:pt x="690" y="809"/>
                    <a:pt x="771" y="785"/>
                    <a:pt x="849" y="727"/>
                  </a:cubicBezTo>
                  <a:cubicBezTo>
                    <a:pt x="1192" y="476"/>
                    <a:pt x="920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2249383" y="3343107"/>
              <a:ext cx="54319" cy="37679"/>
            </a:xfrm>
            <a:custGeom>
              <a:avLst/>
              <a:gdLst/>
              <a:ahLst/>
              <a:cxnLst/>
              <a:rect l="l" t="t" r="r" b="b"/>
              <a:pathLst>
                <a:path w="914" h="634" extrusionOk="0">
                  <a:moveTo>
                    <a:pt x="445" y="1"/>
                  </a:moveTo>
                  <a:cubicBezTo>
                    <a:pt x="388" y="1"/>
                    <a:pt x="330" y="18"/>
                    <a:pt x="273" y="59"/>
                  </a:cubicBezTo>
                  <a:cubicBezTo>
                    <a:pt x="1" y="264"/>
                    <a:pt x="206" y="634"/>
                    <a:pt x="458" y="634"/>
                  </a:cubicBezTo>
                  <a:cubicBezTo>
                    <a:pt x="517" y="634"/>
                    <a:pt x="579" y="613"/>
                    <a:pt x="638" y="565"/>
                  </a:cubicBezTo>
                  <a:cubicBezTo>
                    <a:pt x="914" y="358"/>
                    <a:pt x="701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2340192" y="3394931"/>
              <a:ext cx="51704" cy="36728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429" y="0"/>
                  </a:moveTo>
                  <a:cubicBezTo>
                    <a:pt x="420" y="0"/>
                    <a:pt x="411" y="1"/>
                    <a:pt x="402" y="1"/>
                  </a:cubicBezTo>
                  <a:cubicBezTo>
                    <a:pt x="1" y="52"/>
                    <a:pt x="92" y="617"/>
                    <a:pt x="416" y="617"/>
                  </a:cubicBezTo>
                  <a:cubicBezTo>
                    <a:pt x="455" y="617"/>
                    <a:pt x="497" y="609"/>
                    <a:pt x="542" y="591"/>
                  </a:cubicBezTo>
                  <a:cubicBezTo>
                    <a:pt x="870" y="482"/>
                    <a:pt x="74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2432429" y="3455312"/>
              <a:ext cx="66799" cy="59608"/>
            </a:xfrm>
            <a:custGeom>
              <a:avLst/>
              <a:gdLst/>
              <a:ahLst/>
              <a:cxnLst/>
              <a:rect l="l" t="t" r="r" b="b"/>
              <a:pathLst>
                <a:path w="1124" h="1003" extrusionOk="0">
                  <a:moveTo>
                    <a:pt x="571" y="0"/>
                  </a:moveTo>
                  <a:cubicBezTo>
                    <a:pt x="462" y="0"/>
                    <a:pt x="350" y="36"/>
                    <a:pt x="254" y="108"/>
                  </a:cubicBezTo>
                  <a:cubicBezTo>
                    <a:pt x="29" y="277"/>
                    <a:pt x="1" y="586"/>
                    <a:pt x="141" y="810"/>
                  </a:cubicBezTo>
                  <a:cubicBezTo>
                    <a:pt x="237" y="939"/>
                    <a:pt x="389" y="1003"/>
                    <a:pt x="543" y="1003"/>
                  </a:cubicBezTo>
                  <a:cubicBezTo>
                    <a:pt x="658" y="1003"/>
                    <a:pt x="775" y="967"/>
                    <a:pt x="871" y="895"/>
                  </a:cubicBezTo>
                  <a:cubicBezTo>
                    <a:pt x="1068" y="754"/>
                    <a:pt x="1124" y="417"/>
                    <a:pt x="955" y="193"/>
                  </a:cubicBezTo>
                  <a:cubicBezTo>
                    <a:pt x="859" y="64"/>
                    <a:pt x="717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2540058" y="3549688"/>
              <a:ext cx="59073" cy="41779"/>
            </a:xfrm>
            <a:custGeom>
              <a:avLst/>
              <a:gdLst/>
              <a:ahLst/>
              <a:cxnLst/>
              <a:rect l="l" t="t" r="r" b="b"/>
              <a:pathLst>
                <a:path w="994" h="703" extrusionOk="0">
                  <a:moveTo>
                    <a:pt x="477" y="1"/>
                  </a:moveTo>
                  <a:cubicBezTo>
                    <a:pt x="417" y="1"/>
                    <a:pt x="355" y="20"/>
                    <a:pt x="295" y="65"/>
                  </a:cubicBezTo>
                  <a:cubicBezTo>
                    <a:pt x="0" y="292"/>
                    <a:pt x="219" y="703"/>
                    <a:pt x="507" y="703"/>
                  </a:cubicBezTo>
                  <a:cubicBezTo>
                    <a:pt x="575" y="703"/>
                    <a:pt x="647" y="680"/>
                    <a:pt x="717" y="626"/>
                  </a:cubicBezTo>
                  <a:cubicBezTo>
                    <a:pt x="994" y="418"/>
                    <a:pt x="75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2634552" y="3561574"/>
              <a:ext cx="78032" cy="54022"/>
            </a:xfrm>
            <a:custGeom>
              <a:avLst/>
              <a:gdLst/>
              <a:ahLst/>
              <a:cxnLst/>
              <a:rect l="l" t="t" r="r" b="b"/>
              <a:pathLst>
                <a:path w="1313" h="909" extrusionOk="0">
                  <a:moveTo>
                    <a:pt x="643" y="0"/>
                  </a:moveTo>
                  <a:cubicBezTo>
                    <a:pt x="560" y="0"/>
                    <a:pt x="473" y="27"/>
                    <a:pt x="390" y="89"/>
                  </a:cubicBezTo>
                  <a:cubicBezTo>
                    <a:pt x="1" y="387"/>
                    <a:pt x="302" y="908"/>
                    <a:pt x="670" y="908"/>
                  </a:cubicBezTo>
                  <a:cubicBezTo>
                    <a:pt x="754" y="908"/>
                    <a:pt x="840" y="881"/>
                    <a:pt x="923" y="819"/>
                  </a:cubicBezTo>
                  <a:cubicBezTo>
                    <a:pt x="1312" y="522"/>
                    <a:pt x="101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3783940" y="52850"/>
              <a:ext cx="1516713" cy="2321039"/>
            </a:xfrm>
            <a:custGeom>
              <a:avLst/>
              <a:gdLst/>
              <a:ahLst/>
              <a:cxnLst/>
              <a:rect l="l" t="t" r="r" b="b"/>
              <a:pathLst>
                <a:path w="25521" h="39055" extrusionOk="0">
                  <a:moveTo>
                    <a:pt x="18658" y="0"/>
                  </a:moveTo>
                  <a:cubicBezTo>
                    <a:pt x="18305" y="0"/>
                    <a:pt x="17943" y="55"/>
                    <a:pt x="17575" y="171"/>
                  </a:cubicBezTo>
                  <a:cubicBezTo>
                    <a:pt x="13588" y="1463"/>
                    <a:pt x="7889" y="8481"/>
                    <a:pt x="3959" y="18111"/>
                  </a:cubicBezTo>
                  <a:cubicBezTo>
                    <a:pt x="0" y="27769"/>
                    <a:pt x="1488" y="37679"/>
                    <a:pt x="1488" y="37679"/>
                  </a:cubicBezTo>
                  <a:lnTo>
                    <a:pt x="2331" y="39055"/>
                  </a:lnTo>
                  <a:cubicBezTo>
                    <a:pt x="2331" y="39055"/>
                    <a:pt x="10023" y="35630"/>
                    <a:pt x="16733" y="32289"/>
                  </a:cubicBezTo>
                  <a:cubicBezTo>
                    <a:pt x="23443" y="28920"/>
                    <a:pt x="25211" y="27881"/>
                    <a:pt x="25380" y="26309"/>
                  </a:cubicBezTo>
                  <a:cubicBezTo>
                    <a:pt x="25520" y="24765"/>
                    <a:pt x="23976" y="19936"/>
                    <a:pt x="23639" y="18476"/>
                  </a:cubicBezTo>
                  <a:cubicBezTo>
                    <a:pt x="23302" y="17016"/>
                    <a:pt x="25071" y="10643"/>
                    <a:pt x="24931" y="7808"/>
                  </a:cubicBezTo>
                  <a:cubicBezTo>
                    <a:pt x="24778" y="5234"/>
                    <a:pt x="22127" y="0"/>
                    <a:pt x="18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3880693" y="1150236"/>
              <a:ext cx="587347" cy="1198644"/>
            </a:xfrm>
            <a:custGeom>
              <a:avLst/>
              <a:gdLst/>
              <a:ahLst/>
              <a:cxnLst/>
              <a:rect l="l" t="t" r="r" b="b"/>
              <a:pathLst>
                <a:path w="9883" h="20169" extrusionOk="0">
                  <a:moveTo>
                    <a:pt x="6579" y="1"/>
                  </a:moveTo>
                  <a:cubicBezTo>
                    <a:pt x="4358" y="1"/>
                    <a:pt x="1931" y="7096"/>
                    <a:pt x="1180" y="11072"/>
                  </a:cubicBezTo>
                  <a:cubicBezTo>
                    <a:pt x="1" y="17277"/>
                    <a:pt x="450" y="20169"/>
                    <a:pt x="450" y="20169"/>
                  </a:cubicBezTo>
                  <a:lnTo>
                    <a:pt x="450" y="20141"/>
                  </a:lnTo>
                  <a:cubicBezTo>
                    <a:pt x="450" y="20141"/>
                    <a:pt x="9883" y="3296"/>
                    <a:pt x="7609" y="572"/>
                  </a:cubicBezTo>
                  <a:cubicBezTo>
                    <a:pt x="7276" y="178"/>
                    <a:pt x="6930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3989154" y="1483107"/>
              <a:ext cx="1284758" cy="835764"/>
            </a:xfrm>
            <a:custGeom>
              <a:avLst/>
              <a:gdLst/>
              <a:ahLst/>
              <a:cxnLst/>
              <a:rect l="l" t="t" r="r" b="b"/>
              <a:pathLst>
                <a:path w="21618" h="14063" extrusionOk="0">
                  <a:moveTo>
                    <a:pt x="16987" y="1"/>
                  </a:moveTo>
                  <a:cubicBezTo>
                    <a:pt x="14790" y="1"/>
                    <a:pt x="9032" y="3052"/>
                    <a:pt x="6121" y="5696"/>
                  </a:cubicBezTo>
                  <a:cubicBezTo>
                    <a:pt x="2106" y="9346"/>
                    <a:pt x="1" y="14062"/>
                    <a:pt x="1" y="14062"/>
                  </a:cubicBezTo>
                  <a:cubicBezTo>
                    <a:pt x="1" y="14062"/>
                    <a:pt x="13308" y="7661"/>
                    <a:pt x="17463" y="5022"/>
                  </a:cubicBezTo>
                  <a:cubicBezTo>
                    <a:pt x="21618" y="2355"/>
                    <a:pt x="19204" y="362"/>
                    <a:pt x="17295" y="25"/>
                  </a:cubicBezTo>
                  <a:cubicBezTo>
                    <a:pt x="17202" y="9"/>
                    <a:pt x="17099" y="1"/>
                    <a:pt x="16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4334506" y="1146314"/>
              <a:ext cx="757554" cy="630255"/>
            </a:xfrm>
            <a:custGeom>
              <a:avLst/>
              <a:gdLst/>
              <a:ahLst/>
              <a:cxnLst/>
              <a:rect l="l" t="t" r="r" b="b"/>
              <a:pathLst>
                <a:path w="12747" h="10605" extrusionOk="0">
                  <a:moveTo>
                    <a:pt x="10317" y="0"/>
                  </a:moveTo>
                  <a:cubicBezTo>
                    <a:pt x="8659" y="0"/>
                    <a:pt x="6256" y="975"/>
                    <a:pt x="3960" y="2941"/>
                  </a:cubicBezTo>
                  <a:cubicBezTo>
                    <a:pt x="57" y="6253"/>
                    <a:pt x="1" y="10605"/>
                    <a:pt x="1" y="10605"/>
                  </a:cubicBezTo>
                  <a:cubicBezTo>
                    <a:pt x="1" y="10605"/>
                    <a:pt x="1629" y="8724"/>
                    <a:pt x="5869" y="6310"/>
                  </a:cubicBezTo>
                  <a:cubicBezTo>
                    <a:pt x="8143" y="5018"/>
                    <a:pt x="12747" y="3755"/>
                    <a:pt x="12410" y="1425"/>
                  </a:cubicBezTo>
                  <a:cubicBezTo>
                    <a:pt x="12271" y="477"/>
                    <a:pt x="11476" y="0"/>
                    <a:pt x="10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4411290" y="820634"/>
              <a:ext cx="587347" cy="558880"/>
            </a:xfrm>
            <a:custGeom>
              <a:avLst/>
              <a:gdLst/>
              <a:ahLst/>
              <a:cxnLst/>
              <a:rect l="l" t="t" r="r" b="b"/>
              <a:pathLst>
                <a:path w="9883" h="9404" extrusionOk="0">
                  <a:moveTo>
                    <a:pt x="7430" y="1"/>
                  </a:moveTo>
                  <a:cubicBezTo>
                    <a:pt x="6171" y="1"/>
                    <a:pt x="4466" y="607"/>
                    <a:pt x="2836" y="2188"/>
                  </a:cubicBezTo>
                  <a:cubicBezTo>
                    <a:pt x="0" y="4911"/>
                    <a:pt x="422" y="9403"/>
                    <a:pt x="422" y="9403"/>
                  </a:cubicBezTo>
                  <a:cubicBezTo>
                    <a:pt x="422" y="9403"/>
                    <a:pt x="1236" y="8196"/>
                    <a:pt x="2359" y="7298"/>
                  </a:cubicBezTo>
                  <a:cubicBezTo>
                    <a:pt x="3510" y="6371"/>
                    <a:pt x="4492" y="5585"/>
                    <a:pt x="6654" y="4630"/>
                  </a:cubicBezTo>
                  <a:cubicBezTo>
                    <a:pt x="8788" y="3676"/>
                    <a:pt x="9883" y="1991"/>
                    <a:pt x="9265" y="812"/>
                  </a:cubicBezTo>
                  <a:cubicBezTo>
                    <a:pt x="9018" y="318"/>
                    <a:pt x="8340" y="1"/>
                    <a:pt x="7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4377890" y="492280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35" y="0"/>
                  </a:moveTo>
                  <a:cubicBezTo>
                    <a:pt x="2301" y="0"/>
                    <a:pt x="1768" y="162"/>
                    <a:pt x="1320" y="498"/>
                  </a:cubicBezTo>
                  <a:cubicBezTo>
                    <a:pt x="197" y="1368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77" y="5227"/>
                  </a:cubicBezTo>
                  <a:cubicBezTo>
                    <a:pt x="3509" y="5227"/>
                    <a:pt x="4042" y="5058"/>
                    <a:pt x="4493" y="4709"/>
                  </a:cubicBezTo>
                  <a:cubicBezTo>
                    <a:pt x="5644" y="3867"/>
                    <a:pt x="5840" y="2238"/>
                    <a:pt x="4970" y="1059"/>
                  </a:cubicBezTo>
                  <a:cubicBezTo>
                    <a:pt x="4447" y="367"/>
                    <a:pt x="3640" y="0"/>
                    <a:pt x="2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4322857" y="868000"/>
              <a:ext cx="110183" cy="96930"/>
            </a:xfrm>
            <a:custGeom>
              <a:avLst/>
              <a:gdLst/>
              <a:ahLst/>
              <a:cxnLst/>
              <a:rect l="l" t="t" r="r" b="b"/>
              <a:pathLst>
                <a:path w="1854" h="1631" extrusionOk="0">
                  <a:moveTo>
                    <a:pt x="929" y="1"/>
                  </a:moveTo>
                  <a:cubicBezTo>
                    <a:pt x="758" y="1"/>
                    <a:pt x="587" y="52"/>
                    <a:pt x="450" y="156"/>
                  </a:cubicBezTo>
                  <a:cubicBezTo>
                    <a:pt x="85" y="436"/>
                    <a:pt x="0" y="942"/>
                    <a:pt x="281" y="1307"/>
                  </a:cubicBezTo>
                  <a:cubicBezTo>
                    <a:pt x="431" y="1522"/>
                    <a:pt x="678" y="1630"/>
                    <a:pt x="931" y="1630"/>
                  </a:cubicBezTo>
                  <a:cubicBezTo>
                    <a:pt x="1105" y="1630"/>
                    <a:pt x="1283" y="1579"/>
                    <a:pt x="1432" y="1475"/>
                  </a:cubicBezTo>
                  <a:cubicBezTo>
                    <a:pt x="1769" y="1194"/>
                    <a:pt x="1853" y="689"/>
                    <a:pt x="1573" y="324"/>
                  </a:cubicBezTo>
                  <a:cubicBezTo>
                    <a:pt x="1423" y="108"/>
                    <a:pt x="1176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4856782" y="582436"/>
              <a:ext cx="407155" cy="153924"/>
            </a:xfrm>
            <a:custGeom>
              <a:avLst/>
              <a:gdLst/>
              <a:ahLst/>
              <a:cxnLst/>
              <a:rect l="l" t="t" r="r" b="b"/>
              <a:pathLst>
                <a:path w="6851" h="2590" extrusionOk="0">
                  <a:moveTo>
                    <a:pt x="2549" y="1"/>
                  </a:moveTo>
                  <a:cubicBezTo>
                    <a:pt x="2021" y="1"/>
                    <a:pt x="1499" y="75"/>
                    <a:pt x="1039" y="272"/>
                  </a:cubicBezTo>
                  <a:cubicBezTo>
                    <a:pt x="0" y="693"/>
                    <a:pt x="646" y="1592"/>
                    <a:pt x="1348" y="1929"/>
                  </a:cubicBezTo>
                  <a:cubicBezTo>
                    <a:pt x="2302" y="2350"/>
                    <a:pt x="3341" y="2434"/>
                    <a:pt x="4380" y="2490"/>
                  </a:cubicBezTo>
                  <a:cubicBezTo>
                    <a:pt x="4481" y="2510"/>
                    <a:pt x="5578" y="2589"/>
                    <a:pt x="6180" y="2589"/>
                  </a:cubicBezTo>
                  <a:cubicBezTo>
                    <a:pt x="6411" y="2589"/>
                    <a:pt x="6570" y="2577"/>
                    <a:pt x="6570" y="2546"/>
                  </a:cubicBezTo>
                  <a:lnTo>
                    <a:pt x="6822" y="890"/>
                  </a:lnTo>
                  <a:cubicBezTo>
                    <a:pt x="6851" y="778"/>
                    <a:pt x="4464" y="244"/>
                    <a:pt x="4296" y="216"/>
                  </a:cubicBezTo>
                  <a:cubicBezTo>
                    <a:pt x="3758" y="97"/>
                    <a:pt x="3149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7"/>
            <p:cNvSpPr/>
            <p:nvPr/>
          </p:nvSpPr>
          <p:spPr>
            <a:xfrm>
              <a:off x="4863438" y="376034"/>
              <a:ext cx="405491" cy="165750"/>
            </a:xfrm>
            <a:custGeom>
              <a:avLst/>
              <a:gdLst/>
              <a:ahLst/>
              <a:cxnLst/>
              <a:rect l="l" t="t" r="r" b="b"/>
              <a:pathLst>
                <a:path w="6823" h="2789" extrusionOk="0">
                  <a:moveTo>
                    <a:pt x="6263" y="0"/>
                  </a:moveTo>
                  <a:cubicBezTo>
                    <a:pt x="5636" y="0"/>
                    <a:pt x="4038" y="185"/>
                    <a:pt x="3903" y="208"/>
                  </a:cubicBezTo>
                  <a:cubicBezTo>
                    <a:pt x="2864" y="320"/>
                    <a:pt x="1629" y="601"/>
                    <a:pt x="815" y="1303"/>
                  </a:cubicBezTo>
                  <a:cubicBezTo>
                    <a:pt x="1" y="2033"/>
                    <a:pt x="871" y="2678"/>
                    <a:pt x="1657" y="2763"/>
                  </a:cubicBezTo>
                  <a:cubicBezTo>
                    <a:pt x="1819" y="2780"/>
                    <a:pt x="1980" y="2788"/>
                    <a:pt x="2141" y="2788"/>
                  </a:cubicBezTo>
                  <a:cubicBezTo>
                    <a:pt x="3010" y="2788"/>
                    <a:pt x="3860" y="2555"/>
                    <a:pt x="4689" y="2341"/>
                  </a:cubicBezTo>
                  <a:cubicBezTo>
                    <a:pt x="4858" y="2313"/>
                    <a:pt x="6823" y="1780"/>
                    <a:pt x="6795" y="1696"/>
                  </a:cubicBezTo>
                  <a:lnTo>
                    <a:pt x="6514" y="11"/>
                  </a:lnTo>
                  <a:lnTo>
                    <a:pt x="6514" y="39"/>
                  </a:lnTo>
                  <a:cubicBezTo>
                    <a:pt x="6514" y="12"/>
                    <a:pt x="6418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7"/>
            <p:cNvSpPr/>
            <p:nvPr/>
          </p:nvSpPr>
          <p:spPr>
            <a:xfrm>
              <a:off x="4802878" y="116025"/>
              <a:ext cx="335898" cy="296377"/>
            </a:xfrm>
            <a:custGeom>
              <a:avLst/>
              <a:gdLst/>
              <a:ahLst/>
              <a:cxnLst/>
              <a:rect l="l" t="t" r="r" b="b"/>
              <a:pathLst>
                <a:path w="5652" h="4987" extrusionOk="0">
                  <a:moveTo>
                    <a:pt x="4485" y="1"/>
                  </a:moveTo>
                  <a:cubicBezTo>
                    <a:pt x="4278" y="1"/>
                    <a:pt x="2474" y="1386"/>
                    <a:pt x="2339" y="1495"/>
                  </a:cubicBezTo>
                  <a:cubicBezTo>
                    <a:pt x="1497" y="2112"/>
                    <a:pt x="570" y="2983"/>
                    <a:pt x="234" y="3993"/>
                  </a:cubicBezTo>
                  <a:cubicBezTo>
                    <a:pt x="1" y="4711"/>
                    <a:pt x="451" y="4986"/>
                    <a:pt x="993" y="4986"/>
                  </a:cubicBezTo>
                  <a:cubicBezTo>
                    <a:pt x="1235" y="4986"/>
                    <a:pt x="1496" y="4931"/>
                    <a:pt x="1722" y="4835"/>
                  </a:cubicBezTo>
                  <a:cubicBezTo>
                    <a:pt x="2648" y="4386"/>
                    <a:pt x="3378" y="3656"/>
                    <a:pt x="4108" y="2926"/>
                  </a:cubicBezTo>
                  <a:cubicBezTo>
                    <a:pt x="4220" y="2814"/>
                    <a:pt x="5652" y="1354"/>
                    <a:pt x="5596" y="1298"/>
                  </a:cubicBezTo>
                  <a:lnTo>
                    <a:pt x="4501" y="7"/>
                  </a:lnTo>
                  <a:cubicBezTo>
                    <a:pt x="4498" y="3"/>
                    <a:pt x="4492" y="1"/>
                    <a:pt x="4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4738337" y="29375"/>
              <a:ext cx="719162" cy="1767210"/>
            </a:xfrm>
            <a:custGeom>
              <a:avLst/>
              <a:gdLst/>
              <a:ahLst/>
              <a:cxnLst/>
              <a:rect l="l" t="t" r="r" b="b"/>
              <a:pathLst>
                <a:path w="12101" h="29736" extrusionOk="0">
                  <a:moveTo>
                    <a:pt x="3680" y="0"/>
                  </a:moveTo>
                  <a:cubicBezTo>
                    <a:pt x="1449" y="0"/>
                    <a:pt x="0" y="1296"/>
                    <a:pt x="0" y="1296"/>
                  </a:cubicBezTo>
                  <a:cubicBezTo>
                    <a:pt x="0" y="1296"/>
                    <a:pt x="147" y="1281"/>
                    <a:pt x="400" y="1281"/>
                  </a:cubicBezTo>
                  <a:cubicBezTo>
                    <a:pt x="1248" y="1281"/>
                    <a:pt x="3289" y="1448"/>
                    <a:pt x="4997" y="2896"/>
                  </a:cubicBezTo>
                  <a:cubicBezTo>
                    <a:pt x="7243" y="4749"/>
                    <a:pt x="8787" y="7473"/>
                    <a:pt x="8198" y="11403"/>
                  </a:cubicBezTo>
                  <a:cubicBezTo>
                    <a:pt x="7608" y="15334"/>
                    <a:pt x="6373" y="16906"/>
                    <a:pt x="6963" y="19432"/>
                  </a:cubicBezTo>
                  <a:cubicBezTo>
                    <a:pt x="7552" y="21987"/>
                    <a:pt x="9237" y="24289"/>
                    <a:pt x="8844" y="26367"/>
                  </a:cubicBezTo>
                  <a:cubicBezTo>
                    <a:pt x="8422" y="28444"/>
                    <a:pt x="6289" y="29736"/>
                    <a:pt x="6289" y="29736"/>
                  </a:cubicBezTo>
                  <a:cubicBezTo>
                    <a:pt x="6289" y="29736"/>
                    <a:pt x="9349" y="28669"/>
                    <a:pt x="10725" y="26956"/>
                  </a:cubicBezTo>
                  <a:cubicBezTo>
                    <a:pt x="12100" y="25216"/>
                    <a:pt x="10023" y="22071"/>
                    <a:pt x="9517" y="20640"/>
                  </a:cubicBezTo>
                  <a:cubicBezTo>
                    <a:pt x="8984" y="19180"/>
                    <a:pt x="9686" y="13902"/>
                    <a:pt x="10051" y="11150"/>
                  </a:cubicBezTo>
                  <a:cubicBezTo>
                    <a:pt x="10388" y="8427"/>
                    <a:pt x="10781" y="3037"/>
                    <a:pt x="6850" y="875"/>
                  </a:cubicBezTo>
                  <a:cubicBezTo>
                    <a:pt x="5689" y="228"/>
                    <a:pt x="4616" y="0"/>
                    <a:pt x="3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5093672" y="148355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5190485" y="2479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5218833" y="356541"/>
              <a:ext cx="76427" cy="60440"/>
            </a:xfrm>
            <a:custGeom>
              <a:avLst/>
              <a:gdLst/>
              <a:ahLst/>
              <a:cxnLst/>
              <a:rect l="l" t="t" r="r" b="b"/>
              <a:pathLst>
                <a:path w="1286" h="1017" extrusionOk="0">
                  <a:moveTo>
                    <a:pt x="658" y="1"/>
                  </a:moveTo>
                  <a:cubicBezTo>
                    <a:pt x="645" y="1"/>
                    <a:pt x="631" y="1"/>
                    <a:pt x="618" y="2"/>
                  </a:cubicBezTo>
                  <a:lnTo>
                    <a:pt x="590" y="2"/>
                  </a:lnTo>
                  <a:cubicBezTo>
                    <a:pt x="197" y="30"/>
                    <a:pt x="1" y="536"/>
                    <a:pt x="225" y="817"/>
                  </a:cubicBezTo>
                  <a:cubicBezTo>
                    <a:pt x="336" y="952"/>
                    <a:pt x="489" y="1017"/>
                    <a:pt x="641" y="1017"/>
                  </a:cubicBezTo>
                  <a:cubicBezTo>
                    <a:pt x="837" y="1017"/>
                    <a:pt x="1029" y="909"/>
                    <a:pt x="1124" y="704"/>
                  </a:cubicBezTo>
                  <a:cubicBezTo>
                    <a:pt x="1124" y="704"/>
                    <a:pt x="1124" y="704"/>
                    <a:pt x="1124" y="676"/>
                  </a:cubicBezTo>
                  <a:cubicBezTo>
                    <a:pt x="1286" y="352"/>
                    <a:pt x="1005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5257879" y="497094"/>
              <a:ext cx="58479" cy="40412"/>
            </a:xfrm>
            <a:custGeom>
              <a:avLst/>
              <a:gdLst/>
              <a:ahLst/>
              <a:cxnLst/>
              <a:rect l="l" t="t" r="r" b="b"/>
              <a:pathLst>
                <a:path w="984" h="680" extrusionOk="0">
                  <a:moveTo>
                    <a:pt x="501" y="1"/>
                  </a:moveTo>
                  <a:cubicBezTo>
                    <a:pt x="435" y="1"/>
                    <a:pt x="365" y="24"/>
                    <a:pt x="298" y="80"/>
                  </a:cubicBezTo>
                  <a:cubicBezTo>
                    <a:pt x="0" y="286"/>
                    <a:pt x="226" y="680"/>
                    <a:pt x="502" y="680"/>
                  </a:cubicBezTo>
                  <a:cubicBezTo>
                    <a:pt x="565" y="680"/>
                    <a:pt x="629" y="660"/>
                    <a:pt x="691" y="613"/>
                  </a:cubicBezTo>
                  <a:cubicBezTo>
                    <a:pt x="984" y="388"/>
                    <a:pt x="771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7"/>
            <p:cNvSpPr/>
            <p:nvPr/>
          </p:nvSpPr>
          <p:spPr>
            <a:xfrm>
              <a:off x="5256215" y="637410"/>
              <a:ext cx="61985" cy="44038"/>
            </a:xfrm>
            <a:custGeom>
              <a:avLst/>
              <a:gdLst/>
              <a:ahLst/>
              <a:cxnLst/>
              <a:rect l="l" t="t" r="r" b="b"/>
              <a:pathLst>
                <a:path w="1043" h="741" extrusionOk="0">
                  <a:moveTo>
                    <a:pt x="509" y="1"/>
                  </a:moveTo>
                  <a:cubicBezTo>
                    <a:pt x="440" y="1"/>
                    <a:pt x="367" y="24"/>
                    <a:pt x="298" y="77"/>
                  </a:cubicBezTo>
                  <a:cubicBezTo>
                    <a:pt x="0" y="306"/>
                    <a:pt x="226" y="741"/>
                    <a:pt x="532" y="741"/>
                  </a:cubicBezTo>
                  <a:cubicBezTo>
                    <a:pt x="601" y="741"/>
                    <a:pt x="675" y="718"/>
                    <a:pt x="747" y="667"/>
                  </a:cubicBezTo>
                  <a:cubicBezTo>
                    <a:pt x="1043" y="417"/>
                    <a:pt x="804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7"/>
            <p:cNvSpPr/>
            <p:nvPr/>
          </p:nvSpPr>
          <p:spPr>
            <a:xfrm>
              <a:off x="5241595" y="762392"/>
              <a:ext cx="44335" cy="31141"/>
            </a:xfrm>
            <a:custGeom>
              <a:avLst/>
              <a:gdLst/>
              <a:ahLst/>
              <a:cxnLst/>
              <a:rect l="l" t="t" r="r" b="b"/>
              <a:pathLst>
                <a:path w="746" h="524" extrusionOk="0">
                  <a:moveTo>
                    <a:pt x="359" y="1"/>
                  </a:moveTo>
                  <a:cubicBezTo>
                    <a:pt x="310" y="1"/>
                    <a:pt x="258" y="16"/>
                    <a:pt x="207" y="52"/>
                  </a:cubicBezTo>
                  <a:cubicBezTo>
                    <a:pt x="0" y="213"/>
                    <a:pt x="170" y="524"/>
                    <a:pt x="376" y="524"/>
                  </a:cubicBezTo>
                  <a:cubicBezTo>
                    <a:pt x="422" y="524"/>
                    <a:pt x="470" y="508"/>
                    <a:pt x="516" y="473"/>
                  </a:cubicBezTo>
                  <a:cubicBezTo>
                    <a:pt x="746" y="312"/>
                    <a:pt x="581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7"/>
            <p:cNvSpPr/>
            <p:nvPr/>
          </p:nvSpPr>
          <p:spPr>
            <a:xfrm>
              <a:off x="5209562" y="860453"/>
              <a:ext cx="60975" cy="41601"/>
            </a:xfrm>
            <a:custGeom>
              <a:avLst/>
              <a:gdLst/>
              <a:ahLst/>
              <a:cxnLst/>
              <a:rect l="l" t="t" r="r" b="b"/>
              <a:pathLst>
                <a:path w="1026" h="700" extrusionOk="0">
                  <a:moveTo>
                    <a:pt x="515" y="1"/>
                  </a:moveTo>
                  <a:cubicBezTo>
                    <a:pt x="446" y="1"/>
                    <a:pt x="372" y="26"/>
                    <a:pt x="297" y="86"/>
                  </a:cubicBezTo>
                  <a:cubicBezTo>
                    <a:pt x="0" y="284"/>
                    <a:pt x="205" y="700"/>
                    <a:pt x="507" y="700"/>
                  </a:cubicBezTo>
                  <a:cubicBezTo>
                    <a:pt x="548" y="700"/>
                    <a:pt x="590" y="692"/>
                    <a:pt x="634" y="676"/>
                  </a:cubicBezTo>
                  <a:cubicBezTo>
                    <a:pt x="1026" y="537"/>
                    <a:pt x="83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7"/>
            <p:cNvSpPr/>
            <p:nvPr/>
          </p:nvSpPr>
          <p:spPr>
            <a:xfrm>
              <a:off x="5183591" y="985851"/>
              <a:ext cx="69355" cy="48733"/>
            </a:xfrm>
            <a:custGeom>
              <a:avLst/>
              <a:gdLst/>
              <a:ahLst/>
              <a:cxnLst/>
              <a:rect l="l" t="t" r="r" b="b"/>
              <a:pathLst>
                <a:path w="1167" h="820" extrusionOk="0">
                  <a:moveTo>
                    <a:pt x="574" y="0"/>
                  </a:moveTo>
                  <a:cubicBezTo>
                    <a:pt x="499" y="0"/>
                    <a:pt x="419" y="25"/>
                    <a:pt x="341" y="82"/>
                  </a:cubicBezTo>
                  <a:cubicBezTo>
                    <a:pt x="0" y="331"/>
                    <a:pt x="265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67" y="476"/>
                    <a:pt x="909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7"/>
            <p:cNvSpPr/>
            <p:nvPr/>
          </p:nvSpPr>
          <p:spPr>
            <a:xfrm>
              <a:off x="5185612" y="1126761"/>
              <a:ext cx="54497" cy="37500"/>
            </a:xfrm>
            <a:custGeom>
              <a:avLst/>
              <a:gdLst/>
              <a:ahLst/>
              <a:cxnLst/>
              <a:rect l="l" t="t" r="r" b="b"/>
              <a:pathLst>
                <a:path w="917" h="631" extrusionOk="0">
                  <a:moveTo>
                    <a:pt x="459" y="0"/>
                  </a:moveTo>
                  <a:cubicBezTo>
                    <a:pt x="400" y="0"/>
                    <a:pt x="338" y="21"/>
                    <a:pt x="279" y="69"/>
                  </a:cubicBezTo>
                  <a:cubicBezTo>
                    <a:pt x="1" y="254"/>
                    <a:pt x="220" y="631"/>
                    <a:pt x="478" y="631"/>
                  </a:cubicBezTo>
                  <a:cubicBezTo>
                    <a:pt x="533" y="631"/>
                    <a:pt x="590" y="614"/>
                    <a:pt x="644" y="574"/>
                  </a:cubicBezTo>
                  <a:cubicBezTo>
                    <a:pt x="916" y="370"/>
                    <a:pt x="71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7"/>
            <p:cNvSpPr/>
            <p:nvPr/>
          </p:nvSpPr>
          <p:spPr>
            <a:xfrm>
              <a:off x="5214673" y="1227140"/>
              <a:ext cx="47841" cy="36074"/>
            </a:xfrm>
            <a:custGeom>
              <a:avLst/>
              <a:gdLst/>
              <a:ahLst/>
              <a:cxnLst/>
              <a:rect l="l" t="t" r="r" b="b"/>
              <a:pathLst>
                <a:path w="805" h="607" extrusionOk="0">
                  <a:moveTo>
                    <a:pt x="353" y="1"/>
                  </a:moveTo>
                  <a:cubicBezTo>
                    <a:pt x="251" y="1"/>
                    <a:pt x="152" y="52"/>
                    <a:pt x="99" y="177"/>
                  </a:cubicBezTo>
                  <a:cubicBezTo>
                    <a:pt x="1" y="412"/>
                    <a:pt x="190" y="606"/>
                    <a:pt x="390" y="606"/>
                  </a:cubicBezTo>
                  <a:cubicBezTo>
                    <a:pt x="476" y="606"/>
                    <a:pt x="564" y="570"/>
                    <a:pt x="632" y="486"/>
                  </a:cubicBezTo>
                  <a:cubicBezTo>
                    <a:pt x="804" y="237"/>
                    <a:pt x="572" y="1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7"/>
            <p:cNvSpPr/>
            <p:nvPr/>
          </p:nvSpPr>
          <p:spPr>
            <a:xfrm>
              <a:off x="5245518" y="1330965"/>
              <a:ext cx="66799" cy="59489"/>
            </a:xfrm>
            <a:custGeom>
              <a:avLst/>
              <a:gdLst/>
              <a:ahLst/>
              <a:cxnLst/>
              <a:rect l="l" t="t" r="r" b="b"/>
              <a:pathLst>
                <a:path w="1124" h="1001" extrusionOk="0">
                  <a:moveTo>
                    <a:pt x="561" y="0"/>
                  </a:moveTo>
                  <a:cubicBezTo>
                    <a:pt x="453" y="0"/>
                    <a:pt x="344" y="30"/>
                    <a:pt x="253" y="86"/>
                  </a:cubicBezTo>
                  <a:cubicBezTo>
                    <a:pt x="57" y="255"/>
                    <a:pt x="1" y="592"/>
                    <a:pt x="169" y="816"/>
                  </a:cubicBezTo>
                  <a:cubicBezTo>
                    <a:pt x="269" y="933"/>
                    <a:pt x="419" y="1000"/>
                    <a:pt x="571" y="1000"/>
                  </a:cubicBezTo>
                  <a:cubicBezTo>
                    <a:pt x="675" y="1000"/>
                    <a:pt x="780" y="969"/>
                    <a:pt x="871" y="900"/>
                  </a:cubicBezTo>
                  <a:cubicBezTo>
                    <a:pt x="1096" y="732"/>
                    <a:pt x="1124" y="423"/>
                    <a:pt x="983" y="199"/>
                  </a:cubicBezTo>
                  <a:cubicBezTo>
                    <a:pt x="883" y="64"/>
                    <a:pt x="722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7"/>
            <p:cNvSpPr/>
            <p:nvPr/>
          </p:nvSpPr>
          <p:spPr>
            <a:xfrm>
              <a:off x="5302868" y="1463317"/>
              <a:ext cx="60381" cy="41898"/>
            </a:xfrm>
            <a:custGeom>
              <a:avLst/>
              <a:gdLst/>
              <a:ahLst/>
              <a:cxnLst/>
              <a:rect l="l" t="t" r="r" b="b"/>
              <a:pathLst>
                <a:path w="1016" h="705" extrusionOk="0">
                  <a:moveTo>
                    <a:pt x="508" y="1"/>
                  </a:moveTo>
                  <a:cubicBezTo>
                    <a:pt x="441" y="1"/>
                    <a:pt x="369" y="24"/>
                    <a:pt x="299" y="77"/>
                  </a:cubicBezTo>
                  <a:cubicBezTo>
                    <a:pt x="1" y="307"/>
                    <a:pt x="228" y="705"/>
                    <a:pt x="520" y="705"/>
                  </a:cubicBezTo>
                  <a:cubicBezTo>
                    <a:pt x="585" y="705"/>
                    <a:pt x="654" y="685"/>
                    <a:pt x="720" y="639"/>
                  </a:cubicBezTo>
                  <a:cubicBezTo>
                    <a:pt x="1015" y="411"/>
                    <a:pt x="796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7"/>
            <p:cNvSpPr/>
            <p:nvPr/>
          </p:nvSpPr>
          <p:spPr>
            <a:xfrm>
              <a:off x="5282365" y="1562091"/>
              <a:ext cx="77913" cy="54497"/>
            </a:xfrm>
            <a:custGeom>
              <a:avLst/>
              <a:gdLst/>
              <a:ahLst/>
              <a:cxnLst/>
              <a:rect l="l" t="t" r="r" b="b"/>
              <a:pathLst>
                <a:path w="1311" h="917" extrusionOk="0">
                  <a:moveTo>
                    <a:pt x="653" y="0"/>
                  </a:moveTo>
                  <a:cubicBezTo>
                    <a:pt x="567" y="0"/>
                    <a:pt x="477" y="30"/>
                    <a:pt x="391" y="100"/>
                  </a:cubicBezTo>
                  <a:cubicBezTo>
                    <a:pt x="0" y="376"/>
                    <a:pt x="307" y="916"/>
                    <a:pt x="678" y="916"/>
                  </a:cubicBezTo>
                  <a:cubicBezTo>
                    <a:pt x="759" y="916"/>
                    <a:pt x="844" y="890"/>
                    <a:pt x="925" y="830"/>
                  </a:cubicBezTo>
                  <a:cubicBezTo>
                    <a:pt x="1311" y="534"/>
                    <a:pt x="1017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7"/>
            <p:cNvSpPr/>
            <p:nvPr/>
          </p:nvSpPr>
          <p:spPr>
            <a:xfrm>
              <a:off x="5656718" y="2943912"/>
              <a:ext cx="83975" cy="58717"/>
            </a:xfrm>
            <a:custGeom>
              <a:avLst/>
              <a:gdLst/>
              <a:ahLst/>
              <a:cxnLst/>
              <a:rect l="l" t="t" r="r" b="b"/>
              <a:pathLst>
                <a:path w="1413" h="988" extrusionOk="0">
                  <a:moveTo>
                    <a:pt x="685" y="0"/>
                  </a:moveTo>
                  <a:cubicBezTo>
                    <a:pt x="595" y="0"/>
                    <a:pt x="501" y="29"/>
                    <a:pt x="409" y="95"/>
                  </a:cubicBezTo>
                  <a:cubicBezTo>
                    <a:pt x="0" y="413"/>
                    <a:pt x="308" y="988"/>
                    <a:pt x="708" y="988"/>
                  </a:cubicBezTo>
                  <a:cubicBezTo>
                    <a:pt x="803" y="988"/>
                    <a:pt x="902" y="956"/>
                    <a:pt x="999" y="881"/>
                  </a:cubicBezTo>
                  <a:cubicBezTo>
                    <a:pt x="1413" y="582"/>
                    <a:pt x="1092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7"/>
            <p:cNvSpPr/>
            <p:nvPr/>
          </p:nvSpPr>
          <p:spPr>
            <a:xfrm>
              <a:off x="5637106" y="3069608"/>
              <a:ext cx="64482" cy="45167"/>
            </a:xfrm>
            <a:custGeom>
              <a:avLst/>
              <a:gdLst/>
              <a:ahLst/>
              <a:cxnLst/>
              <a:rect l="l" t="t" r="r" b="b"/>
              <a:pathLst>
                <a:path w="1085" h="760" extrusionOk="0">
                  <a:moveTo>
                    <a:pt x="544" y="1"/>
                  </a:moveTo>
                  <a:cubicBezTo>
                    <a:pt x="471" y="1"/>
                    <a:pt x="393" y="26"/>
                    <a:pt x="318" y="85"/>
                  </a:cubicBezTo>
                  <a:cubicBezTo>
                    <a:pt x="0" y="312"/>
                    <a:pt x="233" y="759"/>
                    <a:pt x="541" y="759"/>
                  </a:cubicBezTo>
                  <a:cubicBezTo>
                    <a:pt x="615" y="759"/>
                    <a:pt x="692" y="734"/>
                    <a:pt x="767" y="675"/>
                  </a:cubicBezTo>
                  <a:cubicBezTo>
                    <a:pt x="1085" y="448"/>
                    <a:pt x="852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7"/>
            <p:cNvSpPr/>
            <p:nvPr/>
          </p:nvSpPr>
          <p:spPr>
            <a:xfrm>
              <a:off x="5597228" y="3184309"/>
              <a:ext cx="72386" cy="50872"/>
            </a:xfrm>
            <a:custGeom>
              <a:avLst/>
              <a:gdLst/>
              <a:ahLst/>
              <a:cxnLst/>
              <a:rect l="l" t="t" r="r" b="b"/>
              <a:pathLst>
                <a:path w="1218" h="856" extrusionOk="0">
                  <a:moveTo>
                    <a:pt x="600" y="0"/>
                  </a:moveTo>
                  <a:cubicBezTo>
                    <a:pt x="517" y="0"/>
                    <a:pt x="429" y="28"/>
                    <a:pt x="343" y="92"/>
                  </a:cubicBezTo>
                  <a:cubicBezTo>
                    <a:pt x="1" y="344"/>
                    <a:pt x="272" y="855"/>
                    <a:pt x="627" y="855"/>
                  </a:cubicBezTo>
                  <a:cubicBezTo>
                    <a:pt x="708" y="855"/>
                    <a:pt x="793" y="829"/>
                    <a:pt x="877" y="766"/>
                  </a:cubicBezTo>
                  <a:cubicBezTo>
                    <a:pt x="1218" y="494"/>
                    <a:pt x="952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7"/>
            <p:cNvSpPr/>
            <p:nvPr/>
          </p:nvSpPr>
          <p:spPr>
            <a:xfrm>
              <a:off x="5520622" y="3306082"/>
              <a:ext cx="70543" cy="49386"/>
            </a:xfrm>
            <a:custGeom>
              <a:avLst/>
              <a:gdLst/>
              <a:ahLst/>
              <a:cxnLst/>
              <a:rect l="l" t="t" r="r" b="b"/>
              <a:pathLst>
                <a:path w="1187" h="831" extrusionOk="0">
                  <a:moveTo>
                    <a:pt x="585" y="1"/>
                  </a:moveTo>
                  <a:cubicBezTo>
                    <a:pt x="505" y="1"/>
                    <a:pt x="422" y="28"/>
                    <a:pt x="341" y="93"/>
                  </a:cubicBezTo>
                  <a:cubicBezTo>
                    <a:pt x="1" y="342"/>
                    <a:pt x="265" y="830"/>
                    <a:pt x="602" y="830"/>
                  </a:cubicBezTo>
                  <a:cubicBezTo>
                    <a:pt x="682" y="830"/>
                    <a:pt x="766" y="803"/>
                    <a:pt x="846" y="738"/>
                  </a:cubicBezTo>
                  <a:cubicBezTo>
                    <a:pt x="1187" y="489"/>
                    <a:pt x="922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7"/>
            <p:cNvSpPr/>
            <p:nvPr/>
          </p:nvSpPr>
          <p:spPr>
            <a:xfrm>
              <a:off x="5420660" y="3395287"/>
              <a:ext cx="73753" cy="51764"/>
            </a:xfrm>
            <a:custGeom>
              <a:avLst/>
              <a:gdLst/>
              <a:ahLst/>
              <a:cxnLst/>
              <a:rect l="l" t="t" r="r" b="b"/>
              <a:pathLst>
                <a:path w="1241" h="871" extrusionOk="0">
                  <a:moveTo>
                    <a:pt x="597" y="1"/>
                  </a:moveTo>
                  <a:cubicBezTo>
                    <a:pt x="521" y="1"/>
                    <a:pt x="442" y="25"/>
                    <a:pt x="367" y="80"/>
                  </a:cubicBezTo>
                  <a:cubicBezTo>
                    <a:pt x="1" y="354"/>
                    <a:pt x="268" y="871"/>
                    <a:pt x="623" y="871"/>
                  </a:cubicBezTo>
                  <a:cubicBezTo>
                    <a:pt x="703" y="871"/>
                    <a:pt x="789" y="844"/>
                    <a:pt x="872" y="782"/>
                  </a:cubicBezTo>
                  <a:cubicBezTo>
                    <a:pt x="1241" y="505"/>
                    <a:pt x="947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7"/>
            <p:cNvSpPr/>
            <p:nvPr/>
          </p:nvSpPr>
          <p:spPr>
            <a:xfrm>
              <a:off x="5316953" y="3453648"/>
              <a:ext cx="52120" cy="36549"/>
            </a:xfrm>
            <a:custGeom>
              <a:avLst/>
              <a:gdLst/>
              <a:ahLst/>
              <a:cxnLst/>
              <a:rect l="l" t="t" r="r" b="b"/>
              <a:pathLst>
                <a:path w="877" h="615" extrusionOk="0">
                  <a:moveTo>
                    <a:pt x="411" y="0"/>
                  </a:moveTo>
                  <a:cubicBezTo>
                    <a:pt x="53" y="0"/>
                    <a:pt x="1" y="614"/>
                    <a:pt x="429" y="614"/>
                  </a:cubicBezTo>
                  <a:cubicBezTo>
                    <a:pt x="438" y="614"/>
                    <a:pt x="446" y="614"/>
                    <a:pt x="455" y="614"/>
                  </a:cubicBezTo>
                  <a:lnTo>
                    <a:pt x="511" y="614"/>
                  </a:lnTo>
                  <a:cubicBezTo>
                    <a:pt x="820" y="586"/>
                    <a:pt x="876" y="136"/>
                    <a:pt x="596" y="52"/>
                  </a:cubicBezTo>
                  <a:cubicBezTo>
                    <a:pt x="567" y="24"/>
                    <a:pt x="539" y="24"/>
                    <a:pt x="539" y="24"/>
                  </a:cubicBezTo>
                  <a:cubicBezTo>
                    <a:pt x="493" y="8"/>
                    <a:pt x="450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7"/>
            <p:cNvSpPr/>
            <p:nvPr/>
          </p:nvSpPr>
          <p:spPr>
            <a:xfrm>
              <a:off x="5235830" y="3459175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1" y="1"/>
                  </a:moveTo>
                  <a:cubicBezTo>
                    <a:pt x="109" y="1"/>
                    <a:pt x="0" y="97"/>
                    <a:pt x="23" y="212"/>
                  </a:cubicBezTo>
                  <a:cubicBezTo>
                    <a:pt x="23" y="212"/>
                    <a:pt x="23" y="240"/>
                    <a:pt x="23" y="240"/>
                  </a:cubicBezTo>
                  <a:cubicBezTo>
                    <a:pt x="42" y="335"/>
                    <a:pt x="126" y="404"/>
                    <a:pt x="212" y="404"/>
                  </a:cubicBezTo>
                  <a:cubicBezTo>
                    <a:pt x="254" y="404"/>
                    <a:pt x="296" y="389"/>
                    <a:pt x="332" y="352"/>
                  </a:cubicBezTo>
                  <a:cubicBezTo>
                    <a:pt x="444" y="268"/>
                    <a:pt x="416" y="100"/>
                    <a:pt x="304" y="43"/>
                  </a:cubicBezTo>
                  <a:cubicBezTo>
                    <a:pt x="276" y="43"/>
                    <a:pt x="276" y="15"/>
                    <a:pt x="276" y="15"/>
                  </a:cubicBezTo>
                  <a:cubicBezTo>
                    <a:pt x="256" y="5"/>
                    <a:pt x="234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7"/>
            <p:cNvSpPr/>
            <p:nvPr/>
          </p:nvSpPr>
          <p:spPr>
            <a:xfrm>
              <a:off x="2630749" y="1813482"/>
              <a:ext cx="987251" cy="382670"/>
            </a:xfrm>
            <a:custGeom>
              <a:avLst/>
              <a:gdLst/>
              <a:ahLst/>
              <a:cxnLst/>
              <a:rect l="l" t="t" r="r" b="b"/>
              <a:pathLst>
                <a:path w="16612" h="6439" extrusionOk="0">
                  <a:moveTo>
                    <a:pt x="1842" y="1"/>
                  </a:moveTo>
                  <a:cubicBezTo>
                    <a:pt x="948" y="1"/>
                    <a:pt x="1" y="194"/>
                    <a:pt x="482" y="1120"/>
                  </a:cubicBezTo>
                  <a:cubicBezTo>
                    <a:pt x="735" y="1590"/>
                    <a:pt x="1108" y="1749"/>
                    <a:pt x="1515" y="1749"/>
                  </a:cubicBezTo>
                  <a:cubicBezTo>
                    <a:pt x="2055" y="1749"/>
                    <a:pt x="2657" y="1468"/>
                    <a:pt x="3121" y="1260"/>
                  </a:cubicBezTo>
                  <a:cubicBezTo>
                    <a:pt x="3570" y="1035"/>
                    <a:pt x="4076" y="923"/>
                    <a:pt x="4553" y="867"/>
                  </a:cubicBezTo>
                  <a:cubicBezTo>
                    <a:pt x="4700" y="844"/>
                    <a:pt x="4836" y="833"/>
                    <a:pt x="4967" y="833"/>
                  </a:cubicBezTo>
                  <a:cubicBezTo>
                    <a:pt x="5311" y="833"/>
                    <a:pt x="5618" y="906"/>
                    <a:pt x="5985" y="1007"/>
                  </a:cubicBezTo>
                  <a:cubicBezTo>
                    <a:pt x="6995" y="1288"/>
                    <a:pt x="8006" y="1653"/>
                    <a:pt x="8989" y="2130"/>
                  </a:cubicBezTo>
                  <a:cubicBezTo>
                    <a:pt x="11600" y="3366"/>
                    <a:pt x="14014" y="4825"/>
                    <a:pt x="16428" y="6426"/>
                  </a:cubicBezTo>
                  <a:cubicBezTo>
                    <a:pt x="16442" y="6435"/>
                    <a:pt x="16456" y="6439"/>
                    <a:pt x="16470" y="6439"/>
                  </a:cubicBezTo>
                  <a:cubicBezTo>
                    <a:pt x="16544" y="6439"/>
                    <a:pt x="16611" y="6332"/>
                    <a:pt x="16541" y="6285"/>
                  </a:cubicBezTo>
                  <a:cubicBezTo>
                    <a:pt x="13817" y="3983"/>
                    <a:pt x="10645" y="2243"/>
                    <a:pt x="7248" y="1148"/>
                  </a:cubicBezTo>
                  <a:cubicBezTo>
                    <a:pt x="5900" y="698"/>
                    <a:pt x="4497" y="277"/>
                    <a:pt x="3065" y="81"/>
                  </a:cubicBezTo>
                  <a:lnTo>
                    <a:pt x="2981" y="81"/>
                  </a:lnTo>
                  <a:cubicBezTo>
                    <a:pt x="2751" y="52"/>
                    <a:pt x="2304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7"/>
            <p:cNvSpPr/>
            <p:nvPr/>
          </p:nvSpPr>
          <p:spPr>
            <a:xfrm>
              <a:off x="3568683" y="1091341"/>
              <a:ext cx="166939" cy="1020948"/>
            </a:xfrm>
            <a:custGeom>
              <a:avLst/>
              <a:gdLst/>
              <a:ahLst/>
              <a:cxnLst/>
              <a:rect l="l" t="t" r="r" b="b"/>
              <a:pathLst>
                <a:path w="2809" h="17179" extrusionOk="0">
                  <a:moveTo>
                    <a:pt x="1373" y="1"/>
                  </a:moveTo>
                  <a:cubicBezTo>
                    <a:pt x="621" y="1"/>
                    <a:pt x="318" y="1821"/>
                    <a:pt x="225" y="2378"/>
                  </a:cubicBezTo>
                  <a:cubicBezTo>
                    <a:pt x="225" y="2406"/>
                    <a:pt x="225" y="2462"/>
                    <a:pt x="197" y="2490"/>
                  </a:cubicBezTo>
                  <a:cubicBezTo>
                    <a:pt x="1" y="3922"/>
                    <a:pt x="29" y="5354"/>
                    <a:pt x="85" y="6813"/>
                  </a:cubicBezTo>
                  <a:cubicBezTo>
                    <a:pt x="197" y="10351"/>
                    <a:pt x="1011" y="13888"/>
                    <a:pt x="2471" y="17117"/>
                  </a:cubicBezTo>
                  <a:cubicBezTo>
                    <a:pt x="2493" y="17160"/>
                    <a:pt x="2531" y="17178"/>
                    <a:pt x="2566" y="17178"/>
                  </a:cubicBezTo>
                  <a:cubicBezTo>
                    <a:pt x="2623" y="17178"/>
                    <a:pt x="2674" y="17130"/>
                    <a:pt x="2640" y="17061"/>
                  </a:cubicBezTo>
                  <a:cubicBezTo>
                    <a:pt x="1769" y="14309"/>
                    <a:pt x="1011" y="11586"/>
                    <a:pt x="534" y="8722"/>
                  </a:cubicBezTo>
                  <a:cubicBezTo>
                    <a:pt x="366" y="7684"/>
                    <a:pt x="281" y="6617"/>
                    <a:pt x="281" y="5550"/>
                  </a:cubicBezTo>
                  <a:cubicBezTo>
                    <a:pt x="310" y="5017"/>
                    <a:pt x="338" y="4624"/>
                    <a:pt x="562" y="4118"/>
                  </a:cubicBezTo>
                  <a:cubicBezTo>
                    <a:pt x="759" y="3669"/>
                    <a:pt x="983" y="3220"/>
                    <a:pt x="1320" y="2855"/>
                  </a:cubicBezTo>
                  <a:cubicBezTo>
                    <a:pt x="1910" y="2153"/>
                    <a:pt x="2808" y="1142"/>
                    <a:pt x="1910" y="272"/>
                  </a:cubicBezTo>
                  <a:cubicBezTo>
                    <a:pt x="1709" y="81"/>
                    <a:pt x="1531" y="1"/>
                    <a:pt x="1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7"/>
            <p:cNvSpPr/>
            <p:nvPr/>
          </p:nvSpPr>
          <p:spPr>
            <a:xfrm>
              <a:off x="4226104" y="2917822"/>
              <a:ext cx="455531" cy="562564"/>
            </a:xfrm>
            <a:custGeom>
              <a:avLst/>
              <a:gdLst/>
              <a:ahLst/>
              <a:cxnLst/>
              <a:rect l="l" t="t" r="r" b="b"/>
              <a:pathLst>
                <a:path w="7665" h="9466" extrusionOk="0">
                  <a:moveTo>
                    <a:pt x="1168" y="1"/>
                  </a:moveTo>
                  <a:cubicBezTo>
                    <a:pt x="982" y="1"/>
                    <a:pt x="745" y="119"/>
                    <a:pt x="590" y="197"/>
                  </a:cubicBezTo>
                  <a:lnTo>
                    <a:pt x="562" y="169"/>
                  </a:lnTo>
                  <a:cubicBezTo>
                    <a:pt x="562" y="169"/>
                    <a:pt x="534" y="197"/>
                    <a:pt x="505" y="225"/>
                  </a:cubicBezTo>
                  <a:cubicBezTo>
                    <a:pt x="449" y="253"/>
                    <a:pt x="421" y="281"/>
                    <a:pt x="421" y="281"/>
                  </a:cubicBezTo>
                  <a:lnTo>
                    <a:pt x="449" y="309"/>
                  </a:lnTo>
                  <a:cubicBezTo>
                    <a:pt x="253" y="477"/>
                    <a:pt x="0" y="814"/>
                    <a:pt x="112" y="1011"/>
                  </a:cubicBezTo>
                  <a:cubicBezTo>
                    <a:pt x="281" y="1320"/>
                    <a:pt x="1348" y="2723"/>
                    <a:pt x="1909" y="3594"/>
                  </a:cubicBezTo>
                  <a:cubicBezTo>
                    <a:pt x="2471" y="4436"/>
                    <a:pt x="3481" y="6233"/>
                    <a:pt x="4773" y="7580"/>
                  </a:cubicBezTo>
                  <a:cubicBezTo>
                    <a:pt x="5138" y="7973"/>
                    <a:pt x="5503" y="8366"/>
                    <a:pt x="5896" y="8703"/>
                  </a:cubicBezTo>
                  <a:cubicBezTo>
                    <a:pt x="6084" y="8850"/>
                    <a:pt x="6820" y="9465"/>
                    <a:pt x="7228" y="9465"/>
                  </a:cubicBezTo>
                  <a:cubicBezTo>
                    <a:pt x="7367" y="9465"/>
                    <a:pt x="7468" y="9394"/>
                    <a:pt x="7496" y="9209"/>
                  </a:cubicBezTo>
                  <a:cubicBezTo>
                    <a:pt x="7665" y="8142"/>
                    <a:pt x="6935" y="7215"/>
                    <a:pt x="6401" y="6345"/>
                  </a:cubicBezTo>
                  <a:cubicBezTo>
                    <a:pt x="5447" y="4717"/>
                    <a:pt x="4015" y="3285"/>
                    <a:pt x="3341" y="2499"/>
                  </a:cubicBezTo>
                  <a:cubicBezTo>
                    <a:pt x="2667" y="1741"/>
                    <a:pt x="1600" y="309"/>
                    <a:pt x="1376" y="84"/>
                  </a:cubicBezTo>
                  <a:cubicBezTo>
                    <a:pt x="1324" y="24"/>
                    <a:pt x="1251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7"/>
            <p:cNvSpPr/>
            <p:nvPr/>
          </p:nvSpPr>
          <p:spPr>
            <a:xfrm>
              <a:off x="4150984" y="2809361"/>
              <a:ext cx="191959" cy="196892"/>
            </a:xfrm>
            <a:custGeom>
              <a:avLst/>
              <a:gdLst/>
              <a:ahLst/>
              <a:cxnLst/>
              <a:rect l="l" t="t" r="r" b="b"/>
              <a:pathLst>
                <a:path w="3230" h="3313" extrusionOk="0">
                  <a:moveTo>
                    <a:pt x="478" y="0"/>
                  </a:moveTo>
                  <a:lnTo>
                    <a:pt x="394" y="225"/>
                  </a:lnTo>
                  <a:lnTo>
                    <a:pt x="169" y="253"/>
                  </a:lnTo>
                  <a:lnTo>
                    <a:pt x="225" y="590"/>
                  </a:lnTo>
                  <a:lnTo>
                    <a:pt x="1" y="1067"/>
                  </a:lnTo>
                  <a:cubicBezTo>
                    <a:pt x="1" y="1067"/>
                    <a:pt x="57" y="1123"/>
                    <a:pt x="141" y="1207"/>
                  </a:cubicBezTo>
                  <a:cubicBezTo>
                    <a:pt x="57" y="1601"/>
                    <a:pt x="29" y="2246"/>
                    <a:pt x="506" y="2780"/>
                  </a:cubicBezTo>
                  <a:cubicBezTo>
                    <a:pt x="821" y="3113"/>
                    <a:pt x="1283" y="3312"/>
                    <a:pt x="1746" y="3312"/>
                  </a:cubicBezTo>
                  <a:cubicBezTo>
                    <a:pt x="1984" y="3312"/>
                    <a:pt x="2224" y="3259"/>
                    <a:pt x="2443" y="3145"/>
                  </a:cubicBezTo>
                  <a:cubicBezTo>
                    <a:pt x="3201" y="2723"/>
                    <a:pt x="3229" y="1713"/>
                    <a:pt x="2808" y="1039"/>
                  </a:cubicBezTo>
                  <a:cubicBezTo>
                    <a:pt x="2443" y="421"/>
                    <a:pt x="1826" y="253"/>
                    <a:pt x="1404" y="253"/>
                  </a:cubicBezTo>
                  <a:cubicBezTo>
                    <a:pt x="1348" y="141"/>
                    <a:pt x="1292" y="84"/>
                    <a:pt x="1292" y="84"/>
                  </a:cubicBezTo>
                  <a:lnTo>
                    <a:pt x="787" y="16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7"/>
            <p:cNvSpPr/>
            <p:nvPr/>
          </p:nvSpPr>
          <p:spPr>
            <a:xfrm>
              <a:off x="3907378" y="2505670"/>
              <a:ext cx="348795" cy="403827"/>
            </a:xfrm>
            <a:custGeom>
              <a:avLst/>
              <a:gdLst/>
              <a:ahLst/>
              <a:cxnLst/>
              <a:rect l="l" t="t" r="r" b="b"/>
              <a:pathLst>
                <a:path w="5869" h="6795" extrusionOk="0">
                  <a:moveTo>
                    <a:pt x="2191" y="1"/>
                  </a:moveTo>
                  <a:lnTo>
                    <a:pt x="1320" y="1152"/>
                  </a:lnTo>
                  <a:lnTo>
                    <a:pt x="1" y="1657"/>
                  </a:lnTo>
                  <a:cubicBezTo>
                    <a:pt x="1" y="1657"/>
                    <a:pt x="506" y="3903"/>
                    <a:pt x="2163" y="5223"/>
                  </a:cubicBezTo>
                  <a:cubicBezTo>
                    <a:pt x="2724" y="5644"/>
                    <a:pt x="3314" y="6065"/>
                    <a:pt x="3931" y="6374"/>
                  </a:cubicBezTo>
                  <a:cubicBezTo>
                    <a:pt x="4271" y="6568"/>
                    <a:pt x="4716" y="6783"/>
                    <a:pt x="5139" y="6783"/>
                  </a:cubicBezTo>
                  <a:cubicBezTo>
                    <a:pt x="5205" y="6783"/>
                    <a:pt x="5271" y="6778"/>
                    <a:pt x="5335" y="6767"/>
                  </a:cubicBezTo>
                  <a:lnTo>
                    <a:pt x="5335" y="6767"/>
                  </a:lnTo>
                  <a:cubicBezTo>
                    <a:pt x="5335" y="6767"/>
                    <a:pt x="5307" y="6795"/>
                    <a:pt x="5335" y="6795"/>
                  </a:cubicBezTo>
                  <a:lnTo>
                    <a:pt x="5363" y="6795"/>
                  </a:lnTo>
                  <a:cubicBezTo>
                    <a:pt x="5475" y="6711"/>
                    <a:pt x="5560" y="6626"/>
                    <a:pt x="5672" y="6542"/>
                  </a:cubicBezTo>
                  <a:cubicBezTo>
                    <a:pt x="5644" y="6542"/>
                    <a:pt x="5644" y="6486"/>
                    <a:pt x="5672" y="6458"/>
                  </a:cubicBezTo>
                  <a:cubicBezTo>
                    <a:pt x="5868" y="6009"/>
                    <a:pt x="5728" y="5419"/>
                    <a:pt x="5616" y="4970"/>
                  </a:cubicBezTo>
                  <a:cubicBezTo>
                    <a:pt x="5475" y="4324"/>
                    <a:pt x="5251" y="3678"/>
                    <a:pt x="4998" y="3061"/>
                  </a:cubicBezTo>
                  <a:cubicBezTo>
                    <a:pt x="4184" y="1124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7"/>
            <p:cNvSpPr/>
            <p:nvPr/>
          </p:nvSpPr>
          <p:spPr>
            <a:xfrm>
              <a:off x="3580391" y="2082822"/>
              <a:ext cx="287047" cy="289424"/>
            </a:xfrm>
            <a:custGeom>
              <a:avLst/>
              <a:gdLst/>
              <a:ahLst/>
              <a:cxnLst/>
              <a:rect l="l" t="t" r="r" b="b"/>
              <a:pathLst>
                <a:path w="4830" h="4870" extrusionOk="0">
                  <a:moveTo>
                    <a:pt x="2098" y="1"/>
                  </a:moveTo>
                  <a:cubicBezTo>
                    <a:pt x="1276" y="1"/>
                    <a:pt x="665" y="375"/>
                    <a:pt x="309" y="1164"/>
                  </a:cubicBezTo>
                  <a:cubicBezTo>
                    <a:pt x="197" y="1388"/>
                    <a:pt x="113" y="1613"/>
                    <a:pt x="84" y="1866"/>
                  </a:cubicBezTo>
                  <a:cubicBezTo>
                    <a:pt x="0" y="2371"/>
                    <a:pt x="113" y="2848"/>
                    <a:pt x="421" y="3269"/>
                  </a:cubicBezTo>
                  <a:cubicBezTo>
                    <a:pt x="1460" y="4673"/>
                    <a:pt x="2667" y="4870"/>
                    <a:pt x="2667" y="4870"/>
                  </a:cubicBezTo>
                  <a:cubicBezTo>
                    <a:pt x="2752" y="4870"/>
                    <a:pt x="3173" y="4364"/>
                    <a:pt x="3257" y="4280"/>
                  </a:cubicBezTo>
                  <a:cubicBezTo>
                    <a:pt x="3678" y="3887"/>
                    <a:pt x="4211" y="3606"/>
                    <a:pt x="4689" y="3326"/>
                  </a:cubicBezTo>
                  <a:cubicBezTo>
                    <a:pt x="4689" y="3326"/>
                    <a:pt x="4829" y="2118"/>
                    <a:pt x="3762" y="743"/>
                  </a:cubicBezTo>
                  <a:cubicBezTo>
                    <a:pt x="3425" y="293"/>
                    <a:pt x="2920" y="41"/>
                    <a:pt x="2358" y="13"/>
                  </a:cubicBezTo>
                  <a:cubicBezTo>
                    <a:pt x="2270" y="5"/>
                    <a:pt x="2183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7"/>
            <p:cNvSpPr/>
            <p:nvPr/>
          </p:nvSpPr>
          <p:spPr>
            <a:xfrm>
              <a:off x="3685464" y="2240016"/>
              <a:ext cx="383086" cy="386533"/>
            </a:xfrm>
            <a:custGeom>
              <a:avLst/>
              <a:gdLst/>
              <a:ahLst/>
              <a:cxnLst/>
              <a:rect l="l" t="t" r="r" b="b"/>
              <a:pathLst>
                <a:path w="6446" h="6504" extrusionOk="0">
                  <a:moveTo>
                    <a:pt x="3224" y="0"/>
                  </a:moveTo>
                  <a:cubicBezTo>
                    <a:pt x="1725" y="0"/>
                    <a:pt x="132" y="1368"/>
                    <a:pt x="57" y="2870"/>
                  </a:cubicBezTo>
                  <a:cubicBezTo>
                    <a:pt x="1" y="4218"/>
                    <a:pt x="1461" y="5874"/>
                    <a:pt x="2949" y="6380"/>
                  </a:cubicBezTo>
                  <a:cubicBezTo>
                    <a:pt x="3194" y="6464"/>
                    <a:pt x="3445" y="6504"/>
                    <a:pt x="3694" y="6504"/>
                  </a:cubicBezTo>
                  <a:cubicBezTo>
                    <a:pt x="5099" y="6504"/>
                    <a:pt x="6445" y="5252"/>
                    <a:pt x="6374" y="3797"/>
                  </a:cubicBezTo>
                  <a:cubicBezTo>
                    <a:pt x="6290" y="2225"/>
                    <a:pt x="5111" y="372"/>
                    <a:pt x="3763" y="63"/>
                  </a:cubicBezTo>
                  <a:cubicBezTo>
                    <a:pt x="3587" y="20"/>
                    <a:pt x="3406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7"/>
            <p:cNvSpPr/>
            <p:nvPr/>
          </p:nvSpPr>
          <p:spPr>
            <a:xfrm>
              <a:off x="5219281" y="1939698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7"/>
            <p:cNvSpPr/>
            <p:nvPr/>
          </p:nvSpPr>
          <p:spPr>
            <a:xfrm>
              <a:off x="4998635" y="8687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7"/>
            <p:cNvSpPr/>
            <p:nvPr/>
          </p:nvSpPr>
          <p:spPr>
            <a:xfrm>
              <a:off x="4879150" y="61149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7"/>
            <p:cNvSpPr/>
            <p:nvPr/>
          </p:nvSpPr>
          <p:spPr>
            <a:xfrm>
              <a:off x="1406666" y="3103985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7"/>
            <p:cNvSpPr/>
            <p:nvPr/>
          </p:nvSpPr>
          <p:spPr>
            <a:xfrm>
              <a:off x="1324697" y="2996324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7"/>
            <p:cNvSpPr/>
            <p:nvPr/>
          </p:nvSpPr>
          <p:spPr>
            <a:xfrm>
              <a:off x="1308638" y="2864789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7"/>
            <p:cNvSpPr/>
            <p:nvPr/>
          </p:nvSpPr>
          <p:spPr>
            <a:xfrm>
              <a:off x="1358913" y="27140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7"/>
            <p:cNvSpPr/>
            <p:nvPr/>
          </p:nvSpPr>
          <p:spPr>
            <a:xfrm>
              <a:off x="4763579" y="148598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5" name="Google Shape;3025;p47"/>
          <p:cNvGrpSpPr/>
          <p:nvPr/>
        </p:nvGrpSpPr>
        <p:grpSpPr>
          <a:xfrm>
            <a:off x="5660126" y="1148572"/>
            <a:ext cx="1366505" cy="1438294"/>
            <a:chOff x="4959775" y="612300"/>
            <a:chExt cx="2373642" cy="2498340"/>
          </a:xfrm>
        </p:grpSpPr>
        <p:sp>
          <p:nvSpPr>
            <p:cNvPr id="3026" name="Google Shape;3026;p47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7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7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7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7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7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7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7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7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7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7"/>
            <p:cNvSpPr/>
            <p:nvPr/>
          </p:nvSpPr>
          <p:spPr>
            <a:xfrm>
              <a:off x="5975445" y="1102274"/>
              <a:ext cx="700503" cy="1125942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7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7"/>
            <p:cNvSpPr/>
            <p:nvPr/>
          </p:nvSpPr>
          <p:spPr>
            <a:xfrm>
              <a:off x="6568785" y="730923"/>
              <a:ext cx="258393" cy="336473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7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7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7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7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7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7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7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7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7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7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7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7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7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7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7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7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7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47"/>
          <p:cNvGrpSpPr/>
          <p:nvPr/>
        </p:nvGrpSpPr>
        <p:grpSpPr>
          <a:xfrm>
            <a:off x="5318087" y="3706204"/>
            <a:ext cx="1102501" cy="1521313"/>
            <a:chOff x="6576537" y="1650225"/>
            <a:chExt cx="1102501" cy="1521313"/>
          </a:xfrm>
        </p:grpSpPr>
        <p:sp>
          <p:nvSpPr>
            <p:cNvPr id="3078" name="Google Shape;3078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lnTo>
                    <a:pt x="5896" y="1"/>
                  </a:lnTo>
                  <a:cubicBezTo>
                    <a:pt x="5896" y="2"/>
                    <a:pt x="3453" y="10248"/>
                    <a:pt x="2808" y="15161"/>
                  </a:cubicBezTo>
                  <a:cubicBezTo>
                    <a:pt x="2190" y="20046"/>
                    <a:pt x="0" y="29451"/>
                    <a:pt x="0" y="29451"/>
                  </a:cubicBezTo>
                  <a:cubicBezTo>
                    <a:pt x="0" y="29451"/>
                    <a:pt x="3987" y="22124"/>
                    <a:pt x="4717" y="16509"/>
                  </a:cubicBezTo>
                  <a:cubicBezTo>
                    <a:pt x="5447" y="10894"/>
                    <a:pt x="5896" y="2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cubicBezTo>
                    <a:pt x="5166" y="4942"/>
                    <a:pt x="4268" y="11792"/>
                    <a:pt x="3566" y="16789"/>
                  </a:cubicBezTo>
                  <a:cubicBezTo>
                    <a:pt x="2808" y="21113"/>
                    <a:pt x="1264" y="25268"/>
                    <a:pt x="0" y="29451"/>
                  </a:cubicBezTo>
                  <a:cubicBezTo>
                    <a:pt x="1432" y="25296"/>
                    <a:pt x="3060" y="21169"/>
                    <a:pt x="3818" y="16817"/>
                  </a:cubicBezTo>
                  <a:cubicBezTo>
                    <a:pt x="4633" y="11343"/>
                    <a:pt x="5306" y="5503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7098412" y="2648770"/>
              <a:ext cx="209284" cy="498758"/>
            </a:xfrm>
            <a:custGeom>
              <a:avLst/>
              <a:gdLst/>
              <a:ahLst/>
              <a:cxnLst/>
              <a:rect l="l" t="t" r="r" b="b"/>
              <a:pathLst>
                <a:path w="7104" h="169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415" y="8592"/>
                    <a:pt x="3847" y="11231"/>
                  </a:cubicBezTo>
                  <a:cubicBezTo>
                    <a:pt x="5307" y="13870"/>
                    <a:pt x="7103" y="16930"/>
                    <a:pt x="7103" y="16930"/>
                  </a:cubicBezTo>
                  <a:cubicBezTo>
                    <a:pt x="7103" y="16930"/>
                    <a:pt x="6121" y="11961"/>
                    <a:pt x="4296" y="7974"/>
                  </a:cubicBezTo>
                  <a:cubicBezTo>
                    <a:pt x="2499" y="398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7101712" y="2662027"/>
              <a:ext cx="205984" cy="485501"/>
            </a:xfrm>
            <a:custGeom>
              <a:avLst/>
              <a:gdLst/>
              <a:ahLst/>
              <a:cxnLst/>
              <a:rect l="l" t="t" r="r" b="b"/>
              <a:pathLst>
                <a:path w="6992" h="16480" extrusionOk="0">
                  <a:moveTo>
                    <a:pt x="1" y="0"/>
                  </a:moveTo>
                  <a:cubicBezTo>
                    <a:pt x="2387" y="5390"/>
                    <a:pt x="4998" y="10949"/>
                    <a:pt x="6991" y="16480"/>
                  </a:cubicBezTo>
                  <a:cubicBezTo>
                    <a:pt x="5307" y="10753"/>
                    <a:pt x="2752" y="53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7"/>
            <p:cNvSpPr/>
            <p:nvPr/>
          </p:nvSpPr>
          <p:spPr>
            <a:xfrm>
              <a:off x="6576537" y="1970661"/>
              <a:ext cx="578977" cy="332927"/>
            </a:xfrm>
            <a:custGeom>
              <a:avLst/>
              <a:gdLst/>
              <a:ahLst/>
              <a:cxnLst/>
              <a:rect l="l" t="t" r="r" b="b"/>
              <a:pathLst>
                <a:path w="19653" h="11301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cubicBezTo>
                    <a:pt x="15085" y="11295"/>
                    <a:pt x="15211" y="11300"/>
                    <a:pt x="15341" y="11300"/>
                  </a:cubicBezTo>
                  <a:cubicBezTo>
                    <a:pt x="17117" y="11300"/>
                    <a:pt x="19653" y="10301"/>
                    <a:pt x="19653" y="10301"/>
                  </a:cubicBezTo>
                  <a:cubicBezTo>
                    <a:pt x="19625" y="10301"/>
                    <a:pt x="8647" y="4433"/>
                    <a:pt x="7440" y="3310"/>
                  </a:cubicBezTo>
                  <a:cubicBezTo>
                    <a:pt x="6205" y="2187"/>
                    <a:pt x="4661" y="2187"/>
                    <a:pt x="4296" y="2047"/>
                  </a:cubicBezTo>
                  <a:cubicBezTo>
                    <a:pt x="3931" y="1907"/>
                    <a:pt x="3706" y="1008"/>
                    <a:pt x="3173" y="784"/>
                  </a:cubicBezTo>
                  <a:cubicBezTo>
                    <a:pt x="3120" y="764"/>
                    <a:pt x="3069" y="756"/>
                    <a:pt x="3020" y="756"/>
                  </a:cubicBezTo>
                  <a:cubicBezTo>
                    <a:pt x="2571" y="756"/>
                    <a:pt x="2274" y="1485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7"/>
            <p:cNvSpPr/>
            <p:nvPr/>
          </p:nvSpPr>
          <p:spPr>
            <a:xfrm>
              <a:off x="7185259" y="1713947"/>
              <a:ext cx="387104" cy="560182"/>
            </a:xfrm>
            <a:custGeom>
              <a:avLst/>
              <a:gdLst/>
              <a:ahLst/>
              <a:cxnLst/>
              <a:rect l="l" t="t" r="r" b="b"/>
              <a:pathLst>
                <a:path w="13140" h="19015" extrusionOk="0">
                  <a:moveTo>
                    <a:pt x="7370" y="0"/>
                  </a:moveTo>
                  <a:cubicBezTo>
                    <a:pt x="7305" y="0"/>
                    <a:pt x="7236" y="19"/>
                    <a:pt x="7159" y="64"/>
                  </a:cubicBezTo>
                  <a:cubicBezTo>
                    <a:pt x="6654" y="345"/>
                    <a:pt x="5419" y="1187"/>
                    <a:pt x="5054" y="2928"/>
                  </a:cubicBezTo>
                  <a:cubicBezTo>
                    <a:pt x="4689" y="4641"/>
                    <a:pt x="3622" y="12333"/>
                    <a:pt x="0" y="18987"/>
                  </a:cubicBezTo>
                  <a:lnTo>
                    <a:pt x="0" y="19015"/>
                  </a:lnTo>
                  <a:cubicBezTo>
                    <a:pt x="0" y="19015"/>
                    <a:pt x="4492" y="16825"/>
                    <a:pt x="7665" y="13962"/>
                  </a:cubicBezTo>
                  <a:cubicBezTo>
                    <a:pt x="10809" y="11126"/>
                    <a:pt x="12269" y="8992"/>
                    <a:pt x="12690" y="7364"/>
                  </a:cubicBezTo>
                  <a:cubicBezTo>
                    <a:pt x="13083" y="5736"/>
                    <a:pt x="13139" y="5511"/>
                    <a:pt x="12690" y="5174"/>
                  </a:cubicBezTo>
                  <a:cubicBezTo>
                    <a:pt x="12213" y="4865"/>
                    <a:pt x="11876" y="4641"/>
                    <a:pt x="11988" y="4276"/>
                  </a:cubicBezTo>
                  <a:cubicBezTo>
                    <a:pt x="12129" y="3911"/>
                    <a:pt x="12494" y="3602"/>
                    <a:pt x="11988" y="3153"/>
                  </a:cubicBezTo>
                  <a:cubicBezTo>
                    <a:pt x="11511" y="2704"/>
                    <a:pt x="11062" y="2507"/>
                    <a:pt x="10781" y="1889"/>
                  </a:cubicBezTo>
                  <a:cubicBezTo>
                    <a:pt x="10500" y="1244"/>
                    <a:pt x="10697" y="598"/>
                    <a:pt x="10135" y="570"/>
                  </a:cubicBezTo>
                  <a:cubicBezTo>
                    <a:pt x="9996" y="555"/>
                    <a:pt x="9839" y="550"/>
                    <a:pt x="9675" y="550"/>
                  </a:cubicBezTo>
                  <a:cubicBezTo>
                    <a:pt x="9306" y="550"/>
                    <a:pt x="8901" y="576"/>
                    <a:pt x="8573" y="576"/>
                  </a:cubicBezTo>
                  <a:cubicBezTo>
                    <a:pt x="8489" y="576"/>
                    <a:pt x="8410" y="574"/>
                    <a:pt x="8338" y="570"/>
                  </a:cubicBezTo>
                  <a:cubicBezTo>
                    <a:pt x="7914" y="523"/>
                    <a:pt x="7708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7172032" y="1729885"/>
              <a:ext cx="373847" cy="556676"/>
            </a:xfrm>
            <a:custGeom>
              <a:avLst/>
              <a:gdLst/>
              <a:ahLst/>
              <a:cxnLst/>
              <a:rect l="l" t="t" r="r" b="b"/>
              <a:pathLst>
                <a:path w="12690" h="18896" extrusionOk="0">
                  <a:moveTo>
                    <a:pt x="8647" y="1"/>
                  </a:moveTo>
                  <a:lnTo>
                    <a:pt x="8647" y="1"/>
                  </a:lnTo>
                  <a:cubicBezTo>
                    <a:pt x="7131" y="6795"/>
                    <a:pt x="4127" y="13280"/>
                    <a:pt x="0" y="18895"/>
                  </a:cubicBezTo>
                  <a:cubicBezTo>
                    <a:pt x="177" y="18773"/>
                    <a:pt x="354" y="18651"/>
                    <a:pt x="531" y="18528"/>
                  </a:cubicBezTo>
                  <a:lnTo>
                    <a:pt x="531" y="18528"/>
                  </a:lnTo>
                  <a:lnTo>
                    <a:pt x="534" y="18530"/>
                  </a:lnTo>
                  <a:cubicBezTo>
                    <a:pt x="535" y="18528"/>
                    <a:pt x="537" y="18525"/>
                    <a:pt x="539" y="18523"/>
                  </a:cubicBezTo>
                  <a:lnTo>
                    <a:pt x="539" y="18523"/>
                  </a:lnTo>
                  <a:cubicBezTo>
                    <a:pt x="2154" y="17400"/>
                    <a:pt x="3751" y="16220"/>
                    <a:pt x="5166" y="14880"/>
                  </a:cubicBezTo>
                  <a:cubicBezTo>
                    <a:pt x="8338" y="11904"/>
                    <a:pt x="11090" y="8367"/>
                    <a:pt x="12690" y="4324"/>
                  </a:cubicBezTo>
                  <a:lnTo>
                    <a:pt x="12690" y="4324"/>
                  </a:lnTo>
                  <a:cubicBezTo>
                    <a:pt x="10977" y="8311"/>
                    <a:pt x="8226" y="11820"/>
                    <a:pt x="5082" y="14768"/>
                  </a:cubicBezTo>
                  <a:cubicBezTo>
                    <a:pt x="4211" y="15526"/>
                    <a:pt x="3257" y="16340"/>
                    <a:pt x="2330" y="17014"/>
                  </a:cubicBezTo>
                  <a:cubicBezTo>
                    <a:pt x="1857" y="17380"/>
                    <a:pt x="1351" y="17729"/>
                    <a:pt x="850" y="18074"/>
                  </a:cubicBezTo>
                  <a:lnTo>
                    <a:pt x="850" y="18074"/>
                  </a:lnTo>
                  <a:cubicBezTo>
                    <a:pt x="4592" y="12627"/>
                    <a:pt x="7364" y="6473"/>
                    <a:pt x="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7185259" y="1769597"/>
              <a:ext cx="317608" cy="504532"/>
            </a:xfrm>
            <a:custGeom>
              <a:avLst/>
              <a:gdLst/>
              <a:ahLst/>
              <a:cxnLst/>
              <a:rect l="l" t="t" r="r" b="b"/>
              <a:pathLst>
                <a:path w="10781" h="17126" extrusionOk="0">
                  <a:moveTo>
                    <a:pt x="10781" y="0"/>
                  </a:moveTo>
                  <a:lnTo>
                    <a:pt x="10781" y="0"/>
                  </a:lnTo>
                  <a:cubicBezTo>
                    <a:pt x="8479" y="6373"/>
                    <a:pt x="4661" y="12185"/>
                    <a:pt x="0" y="17126"/>
                  </a:cubicBezTo>
                  <a:cubicBezTo>
                    <a:pt x="590" y="16508"/>
                    <a:pt x="1207" y="15919"/>
                    <a:pt x="1769" y="15301"/>
                  </a:cubicBezTo>
                  <a:cubicBezTo>
                    <a:pt x="5784" y="10893"/>
                    <a:pt x="8984" y="5671"/>
                    <a:pt x="1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6638549" y="1747178"/>
              <a:ext cx="538470" cy="518761"/>
            </a:xfrm>
            <a:custGeom>
              <a:avLst/>
              <a:gdLst/>
              <a:ahLst/>
              <a:cxnLst/>
              <a:rect l="l" t="t" r="r" b="b"/>
              <a:pathLst>
                <a:path w="18278" h="17609" extrusionOk="0">
                  <a:moveTo>
                    <a:pt x="5373" y="0"/>
                  </a:moveTo>
                  <a:cubicBezTo>
                    <a:pt x="4948" y="0"/>
                    <a:pt x="4664" y="299"/>
                    <a:pt x="4521" y="537"/>
                  </a:cubicBezTo>
                  <a:cubicBezTo>
                    <a:pt x="4423" y="663"/>
                    <a:pt x="4317" y="670"/>
                    <a:pt x="4188" y="670"/>
                  </a:cubicBezTo>
                  <a:cubicBezTo>
                    <a:pt x="4171" y="670"/>
                    <a:pt x="4155" y="670"/>
                    <a:pt x="4138" y="670"/>
                  </a:cubicBezTo>
                  <a:cubicBezTo>
                    <a:pt x="4018" y="670"/>
                    <a:pt x="3879" y="675"/>
                    <a:pt x="3707" y="761"/>
                  </a:cubicBezTo>
                  <a:cubicBezTo>
                    <a:pt x="3286" y="930"/>
                    <a:pt x="2836" y="1014"/>
                    <a:pt x="2443" y="1744"/>
                  </a:cubicBezTo>
                  <a:cubicBezTo>
                    <a:pt x="2022" y="2474"/>
                    <a:pt x="2107" y="2390"/>
                    <a:pt x="1629" y="2642"/>
                  </a:cubicBezTo>
                  <a:cubicBezTo>
                    <a:pt x="1124" y="2923"/>
                    <a:pt x="759" y="3204"/>
                    <a:pt x="675" y="3962"/>
                  </a:cubicBezTo>
                  <a:cubicBezTo>
                    <a:pt x="591" y="4748"/>
                    <a:pt x="1" y="6180"/>
                    <a:pt x="1349" y="7612"/>
                  </a:cubicBezTo>
                  <a:cubicBezTo>
                    <a:pt x="2696" y="9043"/>
                    <a:pt x="4886" y="11907"/>
                    <a:pt x="6093" y="12805"/>
                  </a:cubicBezTo>
                  <a:cubicBezTo>
                    <a:pt x="7328" y="13704"/>
                    <a:pt x="9631" y="14602"/>
                    <a:pt x="11175" y="15697"/>
                  </a:cubicBezTo>
                  <a:cubicBezTo>
                    <a:pt x="12671" y="16758"/>
                    <a:pt x="14933" y="17609"/>
                    <a:pt x="17986" y="17609"/>
                  </a:cubicBezTo>
                  <a:cubicBezTo>
                    <a:pt x="18082" y="17609"/>
                    <a:pt x="18179" y="17608"/>
                    <a:pt x="18278" y="17606"/>
                  </a:cubicBezTo>
                  <a:cubicBezTo>
                    <a:pt x="18278" y="17606"/>
                    <a:pt x="16565" y="13395"/>
                    <a:pt x="14852" y="9914"/>
                  </a:cubicBezTo>
                  <a:cubicBezTo>
                    <a:pt x="13112" y="6404"/>
                    <a:pt x="12494" y="5703"/>
                    <a:pt x="10529" y="3513"/>
                  </a:cubicBezTo>
                  <a:cubicBezTo>
                    <a:pt x="8592" y="1351"/>
                    <a:pt x="8423" y="874"/>
                    <a:pt x="7721" y="761"/>
                  </a:cubicBezTo>
                  <a:cubicBezTo>
                    <a:pt x="7048" y="621"/>
                    <a:pt x="6149" y="172"/>
                    <a:pt x="5616" y="31"/>
                  </a:cubicBezTo>
                  <a:cubicBezTo>
                    <a:pt x="5530" y="10"/>
                    <a:pt x="5449" y="0"/>
                    <a:pt x="5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6656755" y="1762968"/>
              <a:ext cx="525213" cy="507036"/>
            </a:xfrm>
            <a:custGeom>
              <a:avLst/>
              <a:gdLst/>
              <a:ahLst/>
              <a:cxnLst/>
              <a:rect l="l" t="t" r="r" b="b"/>
              <a:pathLst>
                <a:path w="17828" h="17211" extrusionOk="0">
                  <a:moveTo>
                    <a:pt x="3903" y="1"/>
                  </a:moveTo>
                  <a:cubicBezTo>
                    <a:pt x="9746" y="4397"/>
                    <a:pt x="14513" y="10254"/>
                    <a:pt x="17495" y="16945"/>
                  </a:cubicBezTo>
                  <a:lnTo>
                    <a:pt x="17495" y="16945"/>
                  </a:lnTo>
                  <a:cubicBezTo>
                    <a:pt x="16633" y="16758"/>
                    <a:pt x="15772" y="16545"/>
                    <a:pt x="14936" y="16284"/>
                  </a:cubicBezTo>
                  <a:cubicBezTo>
                    <a:pt x="14038" y="15975"/>
                    <a:pt x="13168" y="15638"/>
                    <a:pt x="12353" y="15189"/>
                  </a:cubicBezTo>
                  <a:cubicBezTo>
                    <a:pt x="11511" y="14740"/>
                    <a:pt x="10809" y="14094"/>
                    <a:pt x="10051" y="13533"/>
                  </a:cubicBezTo>
                  <a:cubicBezTo>
                    <a:pt x="7721" y="11904"/>
                    <a:pt x="5251" y="10473"/>
                    <a:pt x="3398" y="8283"/>
                  </a:cubicBezTo>
                  <a:cubicBezTo>
                    <a:pt x="2134" y="6879"/>
                    <a:pt x="1039" y="5335"/>
                    <a:pt x="1" y="3735"/>
                  </a:cubicBezTo>
                  <a:lnTo>
                    <a:pt x="1" y="3735"/>
                  </a:lnTo>
                  <a:cubicBezTo>
                    <a:pt x="1011" y="5335"/>
                    <a:pt x="2078" y="6907"/>
                    <a:pt x="3313" y="8339"/>
                  </a:cubicBezTo>
                  <a:cubicBezTo>
                    <a:pt x="5166" y="10557"/>
                    <a:pt x="7637" y="12017"/>
                    <a:pt x="9967" y="13673"/>
                  </a:cubicBezTo>
                  <a:cubicBezTo>
                    <a:pt x="10725" y="14207"/>
                    <a:pt x="11427" y="14880"/>
                    <a:pt x="12269" y="15330"/>
                  </a:cubicBezTo>
                  <a:cubicBezTo>
                    <a:pt x="13926" y="16256"/>
                    <a:pt x="15779" y="16818"/>
                    <a:pt x="17660" y="17183"/>
                  </a:cubicBezTo>
                  <a:lnTo>
                    <a:pt x="17828" y="17211"/>
                  </a:lnTo>
                  <a:lnTo>
                    <a:pt x="17828" y="17211"/>
                  </a:lnTo>
                  <a:lnTo>
                    <a:pt x="17744" y="17042"/>
                  </a:lnTo>
                  <a:cubicBezTo>
                    <a:pt x="14712" y="10304"/>
                    <a:pt x="9911" y="4324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6686539" y="1777050"/>
              <a:ext cx="511985" cy="502057"/>
            </a:xfrm>
            <a:custGeom>
              <a:avLst/>
              <a:gdLst/>
              <a:ahLst/>
              <a:cxnLst/>
              <a:rect l="l" t="t" r="r" b="b"/>
              <a:pathLst>
                <a:path w="17379" h="17042" extrusionOk="0">
                  <a:moveTo>
                    <a:pt x="1488" y="0"/>
                  </a:moveTo>
                  <a:lnTo>
                    <a:pt x="1488" y="0"/>
                  </a:lnTo>
                  <a:cubicBezTo>
                    <a:pt x="4240" y="2555"/>
                    <a:pt x="6879" y="5278"/>
                    <a:pt x="8872" y="8479"/>
                  </a:cubicBezTo>
                  <a:cubicBezTo>
                    <a:pt x="10747" y="11447"/>
                    <a:pt x="13322" y="13884"/>
                    <a:pt x="15970" y="16148"/>
                  </a:cubicBezTo>
                  <a:lnTo>
                    <a:pt x="15970" y="16148"/>
                  </a:lnTo>
                  <a:cubicBezTo>
                    <a:pt x="12844" y="14583"/>
                    <a:pt x="9892" y="12659"/>
                    <a:pt x="7496" y="10107"/>
                  </a:cubicBezTo>
                  <a:cubicBezTo>
                    <a:pt x="4913" y="7356"/>
                    <a:pt x="2415" y="4520"/>
                    <a:pt x="0" y="1628"/>
                  </a:cubicBezTo>
                  <a:lnTo>
                    <a:pt x="0" y="1628"/>
                  </a:lnTo>
                  <a:cubicBezTo>
                    <a:pt x="3004" y="5250"/>
                    <a:pt x="5924" y="9012"/>
                    <a:pt x="9433" y="12156"/>
                  </a:cubicBezTo>
                  <a:cubicBezTo>
                    <a:pt x="11605" y="13966"/>
                    <a:pt x="14025" y="15444"/>
                    <a:pt x="16556" y="16646"/>
                  </a:cubicBezTo>
                  <a:lnTo>
                    <a:pt x="16556" y="16646"/>
                  </a:lnTo>
                  <a:cubicBezTo>
                    <a:pt x="16568" y="16656"/>
                    <a:pt x="16580" y="16666"/>
                    <a:pt x="16592" y="16676"/>
                  </a:cubicBezTo>
                  <a:lnTo>
                    <a:pt x="16599" y="16666"/>
                  </a:lnTo>
                  <a:lnTo>
                    <a:pt x="16599" y="16666"/>
                  </a:lnTo>
                  <a:cubicBezTo>
                    <a:pt x="16606" y="16670"/>
                    <a:pt x="16613" y="16673"/>
                    <a:pt x="16620" y="16676"/>
                  </a:cubicBezTo>
                  <a:lnTo>
                    <a:pt x="17378" y="17041"/>
                  </a:lnTo>
                  <a:cubicBezTo>
                    <a:pt x="15694" y="15694"/>
                    <a:pt x="14066" y="14290"/>
                    <a:pt x="12550" y="12746"/>
                  </a:cubicBezTo>
                  <a:cubicBezTo>
                    <a:pt x="11230" y="11398"/>
                    <a:pt x="9967" y="9995"/>
                    <a:pt x="8984" y="8422"/>
                  </a:cubicBezTo>
                  <a:cubicBezTo>
                    <a:pt x="6991" y="5194"/>
                    <a:pt x="4296" y="2499"/>
                    <a:pt x="1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7224941" y="1882900"/>
              <a:ext cx="454096" cy="382980"/>
            </a:xfrm>
            <a:custGeom>
              <a:avLst/>
              <a:gdLst/>
              <a:ahLst/>
              <a:cxnLst/>
              <a:rect l="l" t="t" r="r" b="b"/>
              <a:pathLst>
                <a:path w="15414" h="13000" extrusionOk="0">
                  <a:moveTo>
                    <a:pt x="15189" y="0"/>
                  </a:moveTo>
                  <a:cubicBezTo>
                    <a:pt x="14970" y="0"/>
                    <a:pt x="14524" y="287"/>
                    <a:pt x="14038" y="871"/>
                  </a:cubicBezTo>
                  <a:cubicBezTo>
                    <a:pt x="13364" y="1685"/>
                    <a:pt x="10922" y="3791"/>
                    <a:pt x="8985" y="4717"/>
                  </a:cubicBezTo>
                  <a:cubicBezTo>
                    <a:pt x="7020" y="5644"/>
                    <a:pt x="1" y="12999"/>
                    <a:pt x="1" y="12999"/>
                  </a:cubicBezTo>
                  <a:cubicBezTo>
                    <a:pt x="1" y="12999"/>
                    <a:pt x="5026" y="9995"/>
                    <a:pt x="7890" y="9321"/>
                  </a:cubicBezTo>
                  <a:cubicBezTo>
                    <a:pt x="10753" y="8648"/>
                    <a:pt x="12691" y="7833"/>
                    <a:pt x="13112" y="7300"/>
                  </a:cubicBezTo>
                  <a:cubicBezTo>
                    <a:pt x="13505" y="6739"/>
                    <a:pt x="13196" y="5700"/>
                    <a:pt x="13561" y="5475"/>
                  </a:cubicBezTo>
                  <a:cubicBezTo>
                    <a:pt x="13926" y="5251"/>
                    <a:pt x="15217" y="4633"/>
                    <a:pt x="15330" y="4212"/>
                  </a:cubicBezTo>
                  <a:cubicBezTo>
                    <a:pt x="15414" y="3763"/>
                    <a:pt x="15133" y="3145"/>
                    <a:pt x="15133" y="2696"/>
                  </a:cubicBezTo>
                  <a:cubicBezTo>
                    <a:pt x="15133" y="2219"/>
                    <a:pt x="15302" y="534"/>
                    <a:pt x="15330" y="169"/>
                  </a:cubicBezTo>
                  <a:cubicBezTo>
                    <a:pt x="15338" y="57"/>
                    <a:pt x="15286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7223291" y="1954870"/>
              <a:ext cx="448322" cy="313484"/>
            </a:xfrm>
            <a:custGeom>
              <a:avLst/>
              <a:gdLst/>
              <a:ahLst/>
              <a:cxnLst/>
              <a:rect l="l" t="t" r="r" b="b"/>
              <a:pathLst>
                <a:path w="15218" h="10641" extrusionOk="0">
                  <a:moveTo>
                    <a:pt x="15217" y="0"/>
                  </a:moveTo>
                  <a:cubicBezTo>
                    <a:pt x="14038" y="983"/>
                    <a:pt x="12803" y="1937"/>
                    <a:pt x="11455" y="2695"/>
                  </a:cubicBezTo>
                  <a:cubicBezTo>
                    <a:pt x="10781" y="3116"/>
                    <a:pt x="10051" y="3313"/>
                    <a:pt x="9350" y="3650"/>
                  </a:cubicBezTo>
                  <a:cubicBezTo>
                    <a:pt x="8648" y="3959"/>
                    <a:pt x="7974" y="4352"/>
                    <a:pt x="7300" y="4745"/>
                  </a:cubicBezTo>
                  <a:cubicBezTo>
                    <a:pt x="4661" y="6373"/>
                    <a:pt x="2191" y="8282"/>
                    <a:pt x="1" y="10500"/>
                  </a:cubicBezTo>
                  <a:lnTo>
                    <a:pt x="141" y="10640"/>
                  </a:lnTo>
                  <a:cubicBezTo>
                    <a:pt x="2219" y="9152"/>
                    <a:pt x="4352" y="7721"/>
                    <a:pt x="6654" y="6542"/>
                  </a:cubicBezTo>
                  <a:cubicBezTo>
                    <a:pt x="7777" y="5868"/>
                    <a:pt x="9069" y="5699"/>
                    <a:pt x="10248" y="5194"/>
                  </a:cubicBezTo>
                  <a:cubicBezTo>
                    <a:pt x="11427" y="4661"/>
                    <a:pt x="12522" y="3959"/>
                    <a:pt x="13505" y="3144"/>
                  </a:cubicBezTo>
                  <a:lnTo>
                    <a:pt x="13505" y="3144"/>
                  </a:lnTo>
                  <a:cubicBezTo>
                    <a:pt x="11989" y="4352"/>
                    <a:pt x="10276" y="5278"/>
                    <a:pt x="8367" y="5671"/>
                  </a:cubicBezTo>
                  <a:cubicBezTo>
                    <a:pt x="6514" y="6289"/>
                    <a:pt x="4886" y="7328"/>
                    <a:pt x="3229" y="8338"/>
                  </a:cubicBezTo>
                  <a:cubicBezTo>
                    <a:pt x="2460" y="8832"/>
                    <a:pt x="1704" y="9325"/>
                    <a:pt x="962" y="9828"/>
                  </a:cubicBezTo>
                  <a:lnTo>
                    <a:pt x="962" y="9828"/>
                  </a:lnTo>
                  <a:cubicBezTo>
                    <a:pt x="1807" y="9036"/>
                    <a:pt x="2685" y="8264"/>
                    <a:pt x="3594" y="7524"/>
                  </a:cubicBezTo>
                  <a:cubicBezTo>
                    <a:pt x="5391" y="6120"/>
                    <a:pt x="7300" y="4773"/>
                    <a:pt x="9378" y="3762"/>
                  </a:cubicBezTo>
                  <a:cubicBezTo>
                    <a:pt x="11596" y="2976"/>
                    <a:pt x="13477" y="1544"/>
                    <a:pt x="15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6576537" y="1970661"/>
              <a:ext cx="578152" cy="333075"/>
            </a:xfrm>
            <a:custGeom>
              <a:avLst/>
              <a:gdLst/>
              <a:ahLst/>
              <a:cxnLst/>
              <a:rect l="l" t="t" r="r" b="b"/>
              <a:pathLst>
                <a:path w="19625" h="11306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lnTo>
                    <a:pt x="14936" y="11284"/>
                  </a:lnTo>
                  <a:cubicBezTo>
                    <a:pt x="15072" y="11299"/>
                    <a:pt x="15215" y="11306"/>
                    <a:pt x="15363" y="11306"/>
                  </a:cubicBezTo>
                  <a:cubicBezTo>
                    <a:pt x="17137" y="11306"/>
                    <a:pt x="19625" y="10301"/>
                    <a:pt x="19625" y="10301"/>
                  </a:cubicBezTo>
                  <a:cubicBezTo>
                    <a:pt x="13532" y="8448"/>
                    <a:pt x="9209" y="6707"/>
                    <a:pt x="7889" y="6539"/>
                  </a:cubicBezTo>
                  <a:cubicBezTo>
                    <a:pt x="6581" y="6344"/>
                    <a:pt x="4831" y="4742"/>
                    <a:pt x="4719" y="4742"/>
                  </a:cubicBezTo>
                  <a:cubicBezTo>
                    <a:pt x="4718" y="4742"/>
                    <a:pt x="4718" y="4742"/>
                    <a:pt x="4717" y="4742"/>
                  </a:cubicBezTo>
                  <a:cubicBezTo>
                    <a:pt x="4716" y="4743"/>
                    <a:pt x="4715" y="4743"/>
                    <a:pt x="4714" y="4743"/>
                  </a:cubicBezTo>
                  <a:cubicBezTo>
                    <a:pt x="4633" y="4743"/>
                    <a:pt x="4630" y="3729"/>
                    <a:pt x="4436" y="3535"/>
                  </a:cubicBezTo>
                  <a:cubicBezTo>
                    <a:pt x="4281" y="3354"/>
                    <a:pt x="3582" y="3079"/>
                    <a:pt x="3295" y="3079"/>
                  </a:cubicBezTo>
                  <a:cubicBezTo>
                    <a:pt x="3269" y="3079"/>
                    <a:pt x="3247" y="3081"/>
                    <a:pt x="3229" y="3086"/>
                  </a:cubicBezTo>
                  <a:cubicBezTo>
                    <a:pt x="3222" y="3088"/>
                    <a:pt x="3214" y="3088"/>
                    <a:pt x="3206" y="3088"/>
                  </a:cubicBezTo>
                  <a:cubicBezTo>
                    <a:pt x="2980" y="3088"/>
                    <a:pt x="2627" y="2300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6626147" y="1993728"/>
              <a:ext cx="529367" cy="280400"/>
            </a:xfrm>
            <a:custGeom>
              <a:avLst/>
              <a:gdLst/>
              <a:ahLst/>
              <a:cxnLst/>
              <a:rect l="l" t="t" r="r" b="b"/>
              <a:pathLst>
                <a:path w="17969" h="95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927"/>
                    <a:pt x="366" y="1825"/>
                    <a:pt x="675" y="2696"/>
                  </a:cubicBezTo>
                  <a:cubicBezTo>
                    <a:pt x="2078" y="6514"/>
                    <a:pt x="3847" y="6177"/>
                    <a:pt x="7132" y="7300"/>
                  </a:cubicBezTo>
                  <a:cubicBezTo>
                    <a:pt x="8451" y="7749"/>
                    <a:pt x="9715" y="8367"/>
                    <a:pt x="11034" y="8788"/>
                  </a:cubicBezTo>
                  <a:cubicBezTo>
                    <a:pt x="13280" y="9378"/>
                    <a:pt x="15638" y="9462"/>
                    <a:pt x="17969" y="9518"/>
                  </a:cubicBezTo>
                  <a:cubicBezTo>
                    <a:pt x="15666" y="9378"/>
                    <a:pt x="13336" y="9209"/>
                    <a:pt x="11090" y="8620"/>
                  </a:cubicBezTo>
                  <a:cubicBezTo>
                    <a:pt x="9771" y="8198"/>
                    <a:pt x="8536" y="7553"/>
                    <a:pt x="7216" y="7104"/>
                  </a:cubicBezTo>
                  <a:cubicBezTo>
                    <a:pt x="3987" y="6009"/>
                    <a:pt x="2219" y="6374"/>
                    <a:pt x="787" y="2668"/>
                  </a:cubicBezTo>
                  <a:cubicBezTo>
                    <a:pt x="450" y="1797"/>
                    <a:pt x="197" y="92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6989235" y="1650225"/>
              <a:ext cx="369723" cy="623904"/>
            </a:xfrm>
            <a:custGeom>
              <a:avLst/>
              <a:gdLst/>
              <a:ahLst/>
              <a:cxnLst/>
              <a:rect l="l" t="t" r="r" b="b"/>
              <a:pathLst>
                <a:path w="12550" h="21178" extrusionOk="0">
                  <a:moveTo>
                    <a:pt x="5852" y="1"/>
                  </a:moveTo>
                  <a:cubicBezTo>
                    <a:pt x="5820" y="1"/>
                    <a:pt x="5788" y="4"/>
                    <a:pt x="5756" y="10"/>
                  </a:cubicBezTo>
                  <a:cubicBezTo>
                    <a:pt x="5290" y="92"/>
                    <a:pt x="4770" y="656"/>
                    <a:pt x="4406" y="656"/>
                  </a:cubicBezTo>
                  <a:cubicBezTo>
                    <a:pt x="4397" y="656"/>
                    <a:pt x="4389" y="656"/>
                    <a:pt x="4380" y="655"/>
                  </a:cubicBezTo>
                  <a:cubicBezTo>
                    <a:pt x="4259" y="637"/>
                    <a:pt x="4143" y="624"/>
                    <a:pt x="4037" y="624"/>
                  </a:cubicBezTo>
                  <a:cubicBezTo>
                    <a:pt x="3825" y="624"/>
                    <a:pt x="3650" y="674"/>
                    <a:pt x="3538" y="824"/>
                  </a:cubicBezTo>
                  <a:cubicBezTo>
                    <a:pt x="3347" y="1042"/>
                    <a:pt x="3262" y="2005"/>
                    <a:pt x="2844" y="2005"/>
                  </a:cubicBezTo>
                  <a:cubicBezTo>
                    <a:pt x="2832" y="2005"/>
                    <a:pt x="2820" y="2004"/>
                    <a:pt x="2808" y="2003"/>
                  </a:cubicBezTo>
                  <a:cubicBezTo>
                    <a:pt x="2359" y="1975"/>
                    <a:pt x="1854" y="1245"/>
                    <a:pt x="1629" y="1105"/>
                  </a:cubicBezTo>
                  <a:cubicBezTo>
                    <a:pt x="1594" y="1083"/>
                    <a:pt x="1558" y="1072"/>
                    <a:pt x="1521" y="1072"/>
                  </a:cubicBezTo>
                  <a:cubicBezTo>
                    <a:pt x="1321" y="1072"/>
                    <a:pt x="1102" y="1399"/>
                    <a:pt x="983" y="2087"/>
                  </a:cubicBezTo>
                  <a:cubicBezTo>
                    <a:pt x="843" y="2901"/>
                    <a:pt x="1" y="3407"/>
                    <a:pt x="253" y="5540"/>
                  </a:cubicBezTo>
                  <a:cubicBezTo>
                    <a:pt x="534" y="7674"/>
                    <a:pt x="1657" y="11520"/>
                    <a:pt x="3033" y="15114"/>
                  </a:cubicBezTo>
                  <a:cubicBezTo>
                    <a:pt x="4717" y="19606"/>
                    <a:pt x="6654" y="21178"/>
                    <a:pt x="6654" y="21178"/>
                  </a:cubicBezTo>
                  <a:cubicBezTo>
                    <a:pt x="6654" y="21178"/>
                    <a:pt x="9153" y="16461"/>
                    <a:pt x="10332" y="13879"/>
                  </a:cubicBezTo>
                  <a:cubicBezTo>
                    <a:pt x="11511" y="11296"/>
                    <a:pt x="12550" y="8123"/>
                    <a:pt x="12550" y="6354"/>
                  </a:cubicBezTo>
                  <a:cubicBezTo>
                    <a:pt x="12550" y="4586"/>
                    <a:pt x="11960" y="1834"/>
                    <a:pt x="11680" y="1105"/>
                  </a:cubicBezTo>
                  <a:cubicBezTo>
                    <a:pt x="11490" y="613"/>
                    <a:pt x="11085" y="414"/>
                    <a:pt x="10746" y="414"/>
                  </a:cubicBezTo>
                  <a:cubicBezTo>
                    <a:pt x="10581" y="414"/>
                    <a:pt x="10433" y="461"/>
                    <a:pt x="10332" y="543"/>
                  </a:cubicBezTo>
                  <a:cubicBezTo>
                    <a:pt x="10041" y="785"/>
                    <a:pt x="9604" y="1132"/>
                    <a:pt x="9363" y="1132"/>
                  </a:cubicBezTo>
                  <a:cubicBezTo>
                    <a:pt x="9325" y="1132"/>
                    <a:pt x="9292" y="1124"/>
                    <a:pt x="9265" y="1105"/>
                  </a:cubicBezTo>
                  <a:cubicBezTo>
                    <a:pt x="9097" y="964"/>
                    <a:pt x="8816" y="403"/>
                    <a:pt x="8367" y="403"/>
                  </a:cubicBezTo>
                  <a:cubicBezTo>
                    <a:pt x="7996" y="426"/>
                    <a:pt x="7416" y="697"/>
                    <a:pt x="7066" y="697"/>
                  </a:cubicBezTo>
                  <a:cubicBezTo>
                    <a:pt x="6992" y="697"/>
                    <a:pt x="6928" y="685"/>
                    <a:pt x="6879" y="655"/>
                  </a:cubicBezTo>
                  <a:cubicBezTo>
                    <a:pt x="6618" y="473"/>
                    <a:pt x="6261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7033071" y="1682749"/>
              <a:ext cx="250646" cy="599658"/>
            </a:xfrm>
            <a:custGeom>
              <a:avLst/>
              <a:gdLst/>
              <a:ahLst/>
              <a:cxnLst/>
              <a:rect l="l" t="t" r="r" b="b"/>
              <a:pathLst>
                <a:path w="8508" h="20355" extrusionOk="0">
                  <a:moveTo>
                    <a:pt x="7974" y="1"/>
                  </a:moveTo>
                  <a:lnTo>
                    <a:pt x="7974" y="1"/>
                  </a:lnTo>
                  <a:cubicBezTo>
                    <a:pt x="8311" y="2527"/>
                    <a:pt x="8367" y="5110"/>
                    <a:pt x="8114" y="7637"/>
                  </a:cubicBezTo>
                  <a:cubicBezTo>
                    <a:pt x="7592" y="11789"/>
                    <a:pt x="6342" y="15779"/>
                    <a:pt x="5130" y="19766"/>
                  </a:cubicBezTo>
                  <a:lnTo>
                    <a:pt x="5130" y="19766"/>
                  </a:lnTo>
                  <a:cubicBezTo>
                    <a:pt x="4452" y="18331"/>
                    <a:pt x="3870" y="16871"/>
                    <a:pt x="3313" y="15385"/>
                  </a:cubicBezTo>
                  <a:cubicBezTo>
                    <a:pt x="1629" y="10669"/>
                    <a:pt x="281" y="5672"/>
                    <a:pt x="787" y="618"/>
                  </a:cubicBezTo>
                  <a:lnTo>
                    <a:pt x="787" y="618"/>
                  </a:lnTo>
                  <a:cubicBezTo>
                    <a:pt x="1" y="7188"/>
                    <a:pt x="2415" y="14178"/>
                    <a:pt x="5082" y="20102"/>
                  </a:cubicBezTo>
                  <a:lnTo>
                    <a:pt x="5194" y="20355"/>
                  </a:lnTo>
                  <a:cubicBezTo>
                    <a:pt x="5700" y="18614"/>
                    <a:pt x="6205" y="16902"/>
                    <a:pt x="6654" y="15161"/>
                  </a:cubicBezTo>
                  <a:cubicBezTo>
                    <a:pt x="7300" y="12690"/>
                    <a:pt x="7974" y="10220"/>
                    <a:pt x="8255" y="7665"/>
                  </a:cubicBezTo>
                  <a:cubicBezTo>
                    <a:pt x="8507" y="5110"/>
                    <a:pt x="8367" y="2527"/>
                    <a:pt x="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7084360" y="1669521"/>
              <a:ext cx="139788" cy="616215"/>
            </a:xfrm>
            <a:custGeom>
              <a:avLst/>
              <a:gdLst/>
              <a:ahLst/>
              <a:cxnLst/>
              <a:rect l="l" t="t" r="r" b="b"/>
              <a:pathLst>
                <a:path w="4745" h="20917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4448" y="6660"/>
                    <a:pt x="4599" y="13481"/>
                    <a:pt x="3415" y="20094"/>
                  </a:cubicBezTo>
                  <a:lnTo>
                    <a:pt x="3415" y="20094"/>
                  </a:lnTo>
                  <a:cubicBezTo>
                    <a:pt x="2382" y="16925"/>
                    <a:pt x="1609" y="13656"/>
                    <a:pt x="1123" y="10360"/>
                  </a:cubicBezTo>
                  <a:cubicBezTo>
                    <a:pt x="590" y="6935"/>
                    <a:pt x="365" y="3454"/>
                    <a:pt x="618" y="0"/>
                  </a:cubicBezTo>
                  <a:lnTo>
                    <a:pt x="618" y="0"/>
                  </a:lnTo>
                  <a:cubicBezTo>
                    <a:pt x="0" y="6935"/>
                    <a:pt x="1235" y="13925"/>
                    <a:pt x="3341" y="20551"/>
                  </a:cubicBezTo>
                  <a:lnTo>
                    <a:pt x="3453" y="20916"/>
                  </a:lnTo>
                  <a:lnTo>
                    <a:pt x="3538" y="20523"/>
                  </a:lnTo>
                  <a:cubicBezTo>
                    <a:pt x="4745" y="13757"/>
                    <a:pt x="4604" y="6794"/>
                    <a:pt x="3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6955710" y="2090504"/>
              <a:ext cx="456188" cy="1029745"/>
            </a:xfrm>
            <a:custGeom>
              <a:avLst/>
              <a:gdLst/>
              <a:ahLst/>
              <a:cxnLst/>
              <a:rect l="l" t="t" r="r" b="b"/>
              <a:pathLst>
                <a:path w="15485" h="34954" extrusionOk="0">
                  <a:moveTo>
                    <a:pt x="10965" y="0"/>
                  </a:moveTo>
                  <a:lnTo>
                    <a:pt x="10965" y="0"/>
                  </a:lnTo>
                  <a:cubicBezTo>
                    <a:pt x="10964" y="1"/>
                    <a:pt x="9645" y="3454"/>
                    <a:pt x="9140" y="4212"/>
                  </a:cubicBezTo>
                  <a:cubicBezTo>
                    <a:pt x="8663" y="4998"/>
                    <a:pt x="7961" y="5728"/>
                    <a:pt x="7961" y="5728"/>
                  </a:cubicBezTo>
                  <a:cubicBezTo>
                    <a:pt x="7961" y="5728"/>
                    <a:pt x="7652" y="4408"/>
                    <a:pt x="7118" y="3201"/>
                  </a:cubicBezTo>
                  <a:cubicBezTo>
                    <a:pt x="6557" y="1966"/>
                    <a:pt x="5378" y="225"/>
                    <a:pt x="5378" y="225"/>
                  </a:cubicBezTo>
                  <a:lnTo>
                    <a:pt x="5378" y="225"/>
                  </a:lnTo>
                  <a:cubicBezTo>
                    <a:pt x="5378" y="225"/>
                    <a:pt x="5967" y="2752"/>
                    <a:pt x="6276" y="3425"/>
                  </a:cubicBezTo>
                  <a:cubicBezTo>
                    <a:pt x="6613" y="4071"/>
                    <a:pt x="6754" y="5812"/>
                    <a:pt x="6754" y="5812"/>
                  </a:cubicBezTo>
                  <a:cubicBezTo>
                    <a:pt x="6754" y="5812"/>
                    <a:pt x="4834" y="5305"/>
                    <a:pt x="3905" y="5305"/>
                  </a:cubicBezTo>
                  <a:cubicBezTo>
                    <a:pt x="3881" y="5305"/>
                    <a:pt x="3857" y="5306"/>
                    <a:pt x="3834" y="5306"/>
                  </a:cubicBezTo>
                  <a:cubicBezTo>
                    <a:pt x="2907" y="5306"/>
                    <a:pt x="577" y="5138"/>
                    <a:pt x="100" y="4998"/>
                  </a:cubicBezTo>
                  <a:cubicBezTo>
                    <a:pt x="72" y="4990"/>
                    <a:pt x="56" y="4986"/>
                    <a:pt x="53" y="4986"/>
                  </a:cubicBezTo>
                  <a:cubicBezTo>
                    <a:pt x="1" y="4986"/>
                    <a:pt x="3357" y="6047"/>
                    <a:pt x="4311" y="6233"/>
                  </a:cubicBezTo>
                  <a:cubicBezTo>
                    <a:pt x="5294" y="6401"/>
                    <a:pt x="5967" y="6514"/>
                    <a:pt x="5967" y="6514"/>
                  </a:cubicBezTo>
                  <a:cubicBezTo>
                    <a:pt x="5967" y="6514"/>
                    <a:pt x="4058" y="6823"/>
                    <a:pt x="2907" y="7216"/>
                  </a:cubicBezTo>
                  <a:cubicBezTo>
                    <a:pt x="1756" y="7637"/>
                    <a:pt x="409" y="8170"/>
                    <a:pt x="409" y="8170"/>
                  </a:cubicBezTo>
                  <a:cubicBezTo>
                    <a:pt x="409" y="8170"/>
                    <a:pt x="2542" y="7889"/>
                    <a:pt x="3750" y="7721"/>
                  </a:cubicBezTo>
                  <a:cubicBezTo>
                    <a:pt x="4618" y="7583"/>
                    <a:pt x="5404" y="7431"/>
                    <a:pt x="5940" y="7431"/>
                  </a:cubicBezTo>
                  <a:cubicBezTo>
                    <a:pt x="6166" y="7431"/>
                    <a:pt x="6348" y="7458"/>
                    <a:pt x="6473" y="7524"/>
                  </a:cubicBezTo>
                  <a:cubicBezTo>
                    <a:pt x="6866" y="7777"/>
                    <a:pt x="8101" y="9181"/>
                    <a:pt x="8691" y="11174"/>
                  </a:cubicBezTo>
                  <a:cubicBezTo>
                    <a:pt x="9280" y="13167"/>
                    <a:pt x="10965" y="19737"/>
                    <a:pt x="11189" y="21702"/>
                  </a:cubicBezTo>
                  <a:cubicBezTo>
                    <a:pt x="11414" y="23695"/>
                    <a:pt x="11947" y="28412"/>
                    <a:pt x="12032" y="30461"/>
                  </a:cubicBezTo>
                  <a:cubicBezTo>
                    <a:pt x="12144" y="32483"/>
                    <a:pt x="11807" y="34953"/>
                    <a:pt x="11807" y="34953"/>
                  </a:cubicBezTo>
                  <a:lnTo>
                    <a:pt x="13183" y="34953"/>
                  </a:lnTo>
                  <a:cubicBezTo>
                    <a:pt x="13183" y="34953"/>
                    <a:pt x="13267" y="30461"/>
                    <a:pt x="12705" y="26924"/>
                  </a:cubicBezTo>
                  <a:cubicBezTo>
                    <a:pt x="12172" y="23387"/>
                    <a:pt x="11807" y="20298"/>
                    <a:pt x="10937" y="17042"/>
                  </a:cubicBezTo>
                  <a:cubicBezTo>
                    <a:pt x="10094" y="13785"/>
                    <a:pt x="8466" y="8788"/>
                    <a:pt x="8691" y="7805"/>
                  </a:cubicBezTo>
                  <a:cubicBezTo>
                    <a:pt x="8691" y="7805"/>
                    <a:pt x="9786" y="6598"/>
                    <a:pt x="10656" y="5952"/>
                  </a:cubicBezTo>
                  <a:cubicBezTo>
                    <a:pt x="11498" y="5306"/>
                    <a:pt x="11863" y="5138"/>
                    <a:pt x="12986" y="4857"/>
                  </a:cubicBezTo>
                  <a:cubicBezTo>
                    <a:pt x="14137" y="4577"/>
                    <a:pt x="15485" y="4127"/>
                    <a:pt x="15485" y="4127"/>
                  </a:cubicBezTo>
                  <a:lnTo>
                    <a:pt x="15485" y="4127"/>
                  </a:lnTo>
                  <a:cubicBezTo>
                    <a:pt x="15484" y="4127"/>
                    <a:pt x="13323" y="4380"/>
                    <a:pt x="12088" y="4689"/>
                  </a:cubicBezTo>
                  <a:cubicBezTo>
                    <a:pt x="10881" y="4970"/>
                    <a:pt x="9589" y="5868"/>
                    <a:pt x="9140" y="6233"/>
                  </a:cubicBezTo>
                  <a:cubicBezTo>
                    <a:pt x="9114" y="6252"/>
                    <a:pt x="9094" y="6262"/>
                    <a:pt x="9080" y="6262"/>
                  </a:cubicBezTo>
                  <a:cubicBezTo>
                    <a:pt x="8849" y="6262"/>
                    <a:pt x="10103" y="3798"/>
                    <a:pt x="10235" y="3004"/>
                  </a:cubicBezTo>
                  <a:cubicBezTo>
                    <a:pt x="10375" y="2162"/>
                    <a:pt x="10965" y="1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7"/>
          <p:cNvGrpSpPr/>
          <p:nvPr/>
        </p:nvGrpSpPr>
        <p:grpSpPr>
          <a:xfrm>
            <a:off x="6082878" y="3612305"/>
            <a:ext cx="451305" cy="1541081"/>
            <a:chOff x="4864845" y="1806137"/>
            <a:chExt cx="880939" cy="3008160"/>
          </a:xfrm>
        </p:grpSpPr>
        <p:sp>
          <p:nvSpPr>
            <p:cNvPr id="3098" name="Google Shape;3098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2" name="Google Shape;3112;p47"/>
          <p:cNvGrpSpPr/>
          <p:nvPr/>
        </p:nvGrpSpPr>
        <p:grpSpPr>
          <a:xfrm>
            <a:off x="5010003" y="3612305"/>
            <a:ext cx="451305" cy="1541081"/>
            <a:chOff x="4864845" y="1806137"/>
            <a:chExt cx="880939" cy="3008160"/>
          </a:xfrm>
        </p:grpSpPr>
        <p:sp>
          <p:nvSpPr>
            <p:cNvPr id="3113" name="Google Shape;3113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47"/>
          <p:cNvGrpSpPr/>
          <p:nvPr/>
        </p:nvGrpSpPr>
        <p:grpSpPr>
          <a:xfrm>
            <a:off x="5113690" y="2267058"/>
            <a:ext cx="2568600" cy="1555900"/>
            <a:chOff x="4660775" y="2360975"/>
            <a:chExt cx="2568600" cy="1555900"/>
          </a:xfrm>
        </p:grpSpPr>
        <p:sp>
          <p:nvSpPr>
            <p:cNvPr id="3128" name="Google Shape;3128;p47"/>
            <p:cNvSpPr/>
            <p:nvPr/>
          </p:nvSpPr>
          <p:spPr>
            <a:xfrm rot="10800000">
              <a:off x="4660775" y="38727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7"/>
            <p:cNvSpPr/>
            <p:nvPr/>
          </p:nvSpPr>
          <p:spPr>
            <a:xfrm rot="10800000">
              <a:off x="7185275" y="254970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7"/>
            <p:cNvSpPr/>
            <p:nvPr/>
          </p:nvSpPr>
          <p:spPr>
            <a:xfrm rot="10800000">
              <a:off x="5431525" y="23609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7"/>
            <p:cNvSpPr/>
            <p:nvPr/>
          </p:nvSpPr>
          <p:spPr>
            <a:xfrm rot="10800000">
              <a:off x="5232700" y="329765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7"/>
            <p:cNvSpPr/>
            <p:nvPr/>
          </p:nvSpPr>
          <p:spPr>
            <a:xfrm rot="10800000">
              <a:off x="6798013" y="28513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3">
            <a:hlinkClick r:id="rId3" action="ppaction://hlinksldjump"/>
            <a:extLst>
              <a:ext uri="{FF2B5EF4-FFF2-40B4-BE49-F238E27FC236}">
                <a16:creationId xmlns:a16="http://schemas.microsoft.com/office/drawing/2014/main" id="{FC578321-AADF-2FF3-1B21-2A45113AD5B0}"/>
              </a:ext>
            </a:extLst>
          </p:cNvPr>
          <p:cNvSpPr/>
          <p:nvPr/>
        </p:nvSpPr>
        <p:spPr>
          <a:xfrm rot="210838">
            <a:off x="2301625" y="3432538"/>
            <a:ext cx="1794117" cy="85635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osefin Slab" pitchFamily="2" charset="0"/>
              </a:rPr>
              <a:t>Restart</a:t>
            </a:r>
          </a:p>
        </p:txBody>
      </p:sp>
      <p:sp>
        <p:nvSpPr>
          <p:cNvPr id="2" name="Google Shape;2918;p47">
            <a:extLst>
              <a:ext uri="{FF2B5EF4-FFF2-40B4-BE49-F238E27FC236}">
                <a16:creationId xmlns:a16="http://schemas.microsoft.com/office/drawing/2014/main" id="{0598FF97-B46D-E6BB-EDAB-6458FCF175A8}"/>
              </a:ext>
            </a:extLst>
          </p:cNvPr>
          <p:cNvSpPr txBox="1">
            <a:spLocks/>
          </p:cNvSpPr>
          <p:nvPr/>
        </p:nvSpPr>
        <p:spPr>
          <a:xfrm>
            <a:off x="2523923" y="2510262"/>
            <a:ext cx="426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6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0" indent="0"/>
            <a:r>
              <a:rPr lang="en-US" dirty="0"/>
              <a:t>Level 2 Failed</a:t>
            </a:r>
          </a:p>
        </p:txBody>
      </p:sp>
    </p:spTree>
    <p:extLst>
      <p:ext uri="{BB962C8B-B14F-4D97-AF65-F5344CB8AC3E}">
        <p14:creationId xmlns:p14="http://schemas.microsoft.com/office/powerpoint/2010/main" val="2453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9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9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2" name="Google Shape;2762;p47"/>
          <p:cNvGrpSpPr/>
          <p:nvPr/>
        </p:nvGrpSpPr>
        <p:grpSpPr>
          <a:xfrm flipH="1">
            <a:off x="5822834" y="2586866"/>
            <a:ext cx="893786" cy="1330641"/>
            <a:chOff x="5582530" y="2106928"/>
            <a:chExt cx="1959197" cy="2916792"/>
          </a:xfrm>
        </p:grpSpPr>
        <p:sp>
          <p:nvSpPr>
            <p:cNvPr id="2763" name="Google Shape;2763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47"/>
          <p:cNvGrpSpPr/>
          <p:nvPr/>
        </p:nvGrpSpPr>
        <p:grpSpPr>
          <a:xfrm>
            <a:off x="6535914" y="3706212"/>
            <a:ext cx="991158" cy="1475605"/>
            <a:chOff x="5582530" y="2106928"/>
            <a:chExt cx="1959197" cy="2916792"/>
          </a:xfrm>
        </p:grpSpPr>
        <p:sp>
          <p:nvSpPr>
            <p:cNvPr id="2808" name="Google Shape;2808;p47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7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7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7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47"/>
          <p:cNvGrpSpPr/>
          <p:nvPr/>
        </p:nvGrpSpPr>
        <p:grpSpPr>
          <a:xfrm>
            <a:off x="6681898" y="2737656"/>
            <a:ext cx="577373" cy="723859"/>
            <a:chOff x="4865025" y="1872525"/>
            <a:chExt cx="1999906" cy="2507306"/>
          </a:xfrm>
        </p:grpSpPr>
        <p:sp>
          <p:nvSpPr>
            <p:cNvPr id="2853" name="Google Shape;2853;p47"/>
            <p:cNvSpPr/>
            <p:nvPr/>
          </p:nvSpPr>
          <p:spPr>
            <a:xfrm>
              <a:off x="5686285" y="2882888"/>
              <a:ext cx="498008" cy="1496943"/>
            </a:xfrm>
            <a:custGeom>
              <a:avLst/>
              <a:gdLst/>
              <a:ahLst/>
              <a:cxnLst/>
              <a:rect l="l" t="t" r="r" b="b"/>
              <a:pathLst>
                <a:path w="5628" h="16917" extrusionOk="0">
                  <a:moveTo>
                    <a:pt x="4098" y="0"/>
                  </a:moveTo>
                  <a:cubicBezTo>
                    <a:pt x="4088" y="0"/>
                    <a:pt x="4065" y="14"/>
                    <a:pt x="4027" y="44"/>
                  </a:cubicBezTo>
                  <a:cubicBezTo>
                    <a:pt x="2669" y="1152"/>
                    <a:pt x="1450" y="1262"/>
                    <a:pt x="736" y="1262"/>
                  </a:cubicBezTo>
                  <a:cubicBezTo>
                    <a:pt x="559" y="1262"/>
                    <a:pt x="413" y="1255"/>
                    <a:pt x="304" y="1255"/>
                  </a:cubicBezTo>
                  <a:cubicBezTo>
                    <a:pt x="62" y="1255"/>
                    <a:pt x="1" y="1289"/>
                    <a:pt x="181" y="1504"/>
                  </a:cubicBezTo>
                  <a:cubicBezTo>
                    <a:pt x="742" y="2205"/>
                    <a:pt x="1669" y="2205"/>
                    <a:pt x="2287" y="2907"/>
                  </a:cubicBezTo>
                  <a:cubicBezTo>
                    <a:pt x="2932" y="3609"/>
                    <a:pt x="3185" y="8045"/>
                    <a:pt x="3325" y="10656"/>
                  </a:cubicBezTo>
                  <a:cubicBezTo>
                    <a:pt x="3466" y="13267"/>
                    <a:pt x="2371" y="16327"/>
                    <a:pt x="2399" y="16496"/>
                  </a:cubicBezTo>
                  <a:cubicBezTo>
                    <a:pt x="2427" y="16636"/>
                    <a:pt x="3157" y="16917"/>
                    <a:pt x="3157" y="16917"/>
                  </a:cubicBezTo>
                  <a:cubicBezTo>
                    <a:pt x="5627" y="12060"/>
                    <a:pt x="3073" y="4311"/>
                    <a:pt x="3157" y="2711"/>
                  </a:cubicBezTo>
                  <a:cubicBezTo>
                    <a:pt x="3208" y="1264"/>
                    <a:pt x="4200" y="0"/>
                    <a:pt x="4098" y="0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4865025" y="1872525"/>
              <a:ext cx="1999906" cy="2149715"/>
            </a:xfrm>
            <a:custGeom>
              <a:avLst/>
              <a:gdLst/>
              <a:ahLst/>
              <a:cxnLst/>
              <a:rect l="l" t="t" r="r" b="b"/>
              <a:pathLst>
                <a:path w="22601" h="24294" extrusionOk="0">
                  <a:moveTo>
                    <a:pt x="13842" y="0"/>
                  </a:moveTo>
                  <a:cubicBezTo>
                    <a:pt x="13279" y="0"/>
                    <a:pt x="12655" y="60"/>
                    <a:pt x="12297" y="120"/>
                  </a:cubicBezTo>
                  <a:cubicBezTo>
                    <a:pt x="12227" y="135"/>
                    <a:pt x="12155" y="142"/>
                    <a:pt x="12081" y="142"/>
                  </a:cubicBezTo>
                  <a:cubicBezTo>
                    <a:pt x="11772" y="142"/>
                    <a:pt x="11439" y="28"/>
                    <a:pt x="11065" y="28"/>
                  </a:cubicBezTo>
                  <a:cubicBezTo>
                    <a:pt x="10895" y="28"/>
                    <a:pt x="10717" y="52"/>
                    <a:pt x="10529" y="120"/>
                  </a:cubicBezTo>
                  <a:cubicBezTo>
                    <a:pt x="9850" y="364"/>
                    <a:pt x="9460" y="3105"/>
                    <a:pt x="9283" y="3105"/>
                  </a:cubicBezTo>
                  <a:cubicBezTo>
                    <a:pt x="9277" y="3105"/>
                    <a:pt x="9271" y="3102"/>
                    <a:pt x="9265" y="3095"/>
                  </a:cubicBezTo>
                  <a:cubicBezTo>
                    <a:pt x="9125" y="2927"/>
                    <a:pt x="9069" y="2534"/>
                    <a:pt x="8985" y="2197"/>
                  </a:cubicBezTo>
                  <a:cubicBezTo>
                    <a:pt x="8872" y="1832"/>
                    <a:pt x="8732" y="1299"/>
                    <a:pt x="8423" y="990"/>
                  </a:cubicBezTo>
                  <a:cubicBezTo>
                    <a:pt x="8343" y="909"/>
                    <a:pt x="8235" y="876"/>
                    <a:pt x="8110" y="876"/>
                  </a:cubicBezTo>
                  <a:cubicBezTo>
                    <a:pt x="7756" y="876"/>
                    <a:pt x="7259" y="1140"/>
                    <a:pt x="6823" y="1327"/>
                  </a:cubicBezTo>
                  <a:cubicBezTo>
                    <a:pt x="6205" y="1579"/>
                    <a:pt x="5419" y="1579"/>
                    <a:pt x="4549" y="2141"/>
                  </a:cubicBezTo>
                  <a:cubicBezTo>
                    <a:pt x="3707" y="2702"/>
                    <a:pt x="3314" y="3938"/>
                    <a:pt x="3257" y="4443"/>
                  </a:cubicBezTo>
                  <a:cubicBezTo>
                    <a:pt x="3201" y="4948"/>
                    <a:pt x="2836" y="5061"/>
                    <a:pt x="1938" y="5313"/>
                  </a:cubicBezTo>
                  <a:cubicBezTo>
                    <a:pt x="1040" y="5566"/>
                    <a:pt x="1292" y="5791"/>
                    <a:pt x="787" y="6127"/>
                  </a:cubicBezTo>
                  <a:cubicBezTo>
                    <a:pt x="282" y="6436"/>
                    <a:pt x="29" y="6998"/>
                    <a:pt x="197" y="7868"/>
                  </a:cubicBezTo>
                  <a:cubicBezTo>
                    <a:pt x="366" y="8710"/>
                    <a:pt x="282" y="9412"/>
                    <a:pt x="225" y="10311"/>
                  </a:cubicBezTo>
                  <a:cubicBezTo>
                    <a:pt x="141" y="11209"/>
                    <a:pt x="338" y="11630"/>
                    <a:pt x="927" y="11911"/>
                  </a:cubicBezTo>
                  <a:cubicBezTo>
                    <a:pt x="1123" y="12000"/>
                    <a:pt x="1429" y="12030"/>
                    <a:pt x="1749" y="12030"/>
                  </a:cubicBezTo>
                  <a:cubicBezTo>
                    <a:pt x="2260" y="12030"/>
                    <a:pt x="2807" y="11954"/>
                    <a:pt x="3002" y="11923"/>
                  </a:cubicBezTo>
                  <a:lnTo>
                    <a:pt x="3002" y="11923"/>
                  </a:lnTo>
                  <a:cubicBezTo>
                    <a:pt x="2688" y="12000"/>
                    <a:pt x="1703" y="12406"/>
                    <a:pt x="1180" y="12641"/>
                  </a:cubicBezTo>
                  <a:cubicBezTo>
                    <a:pt x="646" y="12865"/>
                    <a:pt x="590" y="13539"/>
                    <a:pt x="282" y="14522"/>
                  </a:cubicBezTo>
                  <a:cubicBezTo>
                    <a:pt x="1" y="15533"/>
                    <a:pt x="703" y="15673"/>
                    <a:pt x="703" y="16234"/>
                  </a:cubicBezTo>
                  <a:cubicBezTo>
                    <a:pt x="703" y="16796"/>
                    <a:pt x="1180" y="17835"/>
                    <a:pt x="1685" y="18003"/>
                  </a:cubicBezTo>
                  <a:cubicBezTo>
                    <a:pt x="2191" y="18143"/>
                    <a:pt x="2134" y="19098"/>
                    <a:pt x="2556" y="19351"/>
                  </a:cubicBezTo>
                  <a:cubicBezTo>
                    <a:pt x="2723" y="19458"/>
                    <a:pt x="2910" y="19510"/>
                    <a:pt x="3129" y="19510"/>
                  </a:cubicBezTo>
                  <a:cubicBezTo>
                    <a:pt x="3424" y="19510"/>
                    <a:pt x="3777" y="19416"/>
                    <a:pt x="4212" y="19238"/>
                  </a:cubicBezTo>
                  <a:cubicBezTo>
                    <a:pt x="4840" y="18997"/>
                    <a:pt x="5718" y="18402"/>
                    <a:pt x="5915" y="18402"/>
                  </a:cubicBezTo>
                  <a:cubicBezTo>
                    <a:pt x="5946" y="18402"/>
                    <a:pt x="5960" y="18417"/>
                    <a:pt x="5953" y="18452"/>
                  </a:cubicBezTo>
                  <a:cubicBezTo>
                    <a:pt x="5896" y="18705"/>
                    <a:pt x="5307" y="19210"/>
                    <a:pt x="4942" y="19603"/>
                  </a:cubicBezTo>
                  <a:cubicBezTo>
                    <a:pt x="4605" y="19996"/>
                    <a:pt x="4352" y="21569"/>
                    <a:pt x="4465" y="22018"/>
                  </a:cubicBezTo>
                  <a:cubicBezTo>
                    <a:pt x="4549" y="22467"/>
                    <a:pt x="6458" y="23113"/>
                    <a:pt x="7076" y="23309"/>
                  </a:cubicBezTo>
                  <a:cubicBezTo>
                    <a:pt x="7411" y="23421"/>
                    <a:pt x="7655" y="23451"/>
                    <a:pt x="7886" y="23451"/>
                  </a:cubicBezTo>
                  <a:cubicBezTo>
                    <a:pt x="8062" y="23451"/>
                    <a:pt x="8229" y="23434"/>
                    <a:pt x="8423" y="23422"/>
                  </a:cubicBezTo>
                  <a:cubicBezTo>
                    <a:pt x="8439" y="23420"/>
                    <a:pt x="8455" y="23419"/>
                    <a:pt x="8472" y="23419"/>
                  </a:cubicBezTo>
                  <a:cubicBezTo>
                    <a:pt x="8913" y="23419"/>
                    <a:pt x="9459" y="24128"/>
                    <a:pt x="10136" y="24264"/>
                  </a:cubicBezTo>
                  <a:cubicBezTo>
                    <a:pt x="10220" y="24284"/>
                    <a:pt x="10294" y="24294"/>
                    <a:pt x="10361" y="24294"/>
                  </a:cubicBezTo>
                  <a:cubicBezTo>
                    <a:pt x="10851" y="24294"/>
                    <a:pt x="10945" y="23773"/>
                    <a:pt x="11736" y="23057"/>
                  </a:cubicBezTo>
                  <a:cubicBezTo>
                    <a:pt x="12634" y="22270"/>
                    <a:pt x="12269" y="21344"/>
                    <a:pt x="12269" y="20951"/>
                  </a:cubicBezTo>
                  <a:cubicBezTo>
                    <a:pt x="12269" y="20576"/>
                    <a:pt x="12090" y="19229"/>
                    <a:pt x="12245" y="19229"/>
                  </a:cubicBezTo>
                  <a:cubicBezTo>
                    <a:pt x="12252" y="19229"/>
                    <a:pt x="12260" y="19232"/>
                    <a:pt x="12269" y="19238"/>
                  </a:cubicBezTo>
                  <a:cubicBezTo>
                    <a:pt x="12494" y="19407"/>
                    <a:pt x="12775" y="20109"/>
                    <a:pt x="13196" y="20951"/>
                  </a:cubicBezTo>
                  <a:cubicBezTo>
                    <a:pt x="13589" y="21793"/>
                    <a:pt x="14291" y="21765"/>
                    <a:pt x="14880" y="21962"/>
                  </a:cubicBezTo>
                  <a:cubicBezTo>
                    <a:pt x="14987" y="21996"/>
                    <a:pt x="15095" y="22010"/>
                    <a:pt x="15201" y="22010"/>
                  </a:cubicBezTo>
                  <a:cubicBezTo>
                    <a:pt x="15708" y="22010"/>
                    <a:pt x="16178" y="21675"/>
                    <a:pt x="16340" y="21512"/>
                  </a:cubicBezTo>
                  <a:cubicBezTo>
                    <a:pt x="16537" y="21316"/>
                    <a:pt x="16986" y="20446"/>
                    <a:pt x="17239" y="20165"/>
                  </a:cubicBezTo>
                  <a:cubicBezTo>
                    <a:pt x="17491" y="19856"/>
                    <a:pt x="17940" y="20109"/>
                    <a:pt x="18502" y="19856"/>
                  </a:cubicBezTo>
                  <a:cubicBezTo>
                    <a:pt x="19063" y="19603"/>
                    <a:pt x="19204" y="18284"/>
                    <a:pt x="19148" y="17582"/>
                  </a:cubicBezTo>
                  <a:cubicBezTo>
                    <a:pt x="19065" y="16894"/>
                    <a:pt x="17231" y="15587"/>
                    <a:pt x="17342" y="15587"/>
                  </a:cubicBezTo>
                  <a:cubicBezTo>
                    <a:pt x="17344" y="15587"/>
                    <a:pt x="17347" y="15588"/>
                    <a:pt x="17351" y="15589"/>
                  </a:cubicBezTo>
                  <a:cubicBezTo>
                    <a:pt x="17547" y="15645"/>
                    <a:pt x="18446" y="16431"/>
                    <a:pt x="19148" y="16431"/>
                  </a:cubicBezTo>
                  <a:cubicBezTo>
                    <a:pt x="19821" y="16431"/>
                    <a:pt x="19906" y="16740"/>
                    <a:pt x="20664" y="16796"/>
                  </a:cubicBezTo>
                  <a:cubicBezTo>
                    <a:pt x="20702" y="16799"/>
                    <a:pt x="20739" y="16800"/>
                    <a:pt x="20774" y="16800"/>
                  </a:cubicBezTo>
                  <a:cubicBezTo>
                    <a:pt x="21432" y="16800"/>
                    <a:pt x="21535" y="16312"/>
                    <a:pt x="22067" y="15673"/>
                  </a:cubicBezTo>
                  <a:cubicBezTo>
                    <a:pt x="22601" y="15027"/>
                    <a:pt x="22264" y="14438"/>
                    <a:pt x="22264" y="13623"/>
                  </a:cubicBezTo>
                  <a:cubicBezTo>
                    <a:pt x="22264" y="12809"/>
                    <a:pt x="22376" y="12332"/>
                    <a:pt x="22264" y="11911"/>
                  </a:cubicBezTo>
                  <a:cubicBezTo>
                    <a:pt x="22152" y="11490"/>
                    <a:pt x="21618" y="11013"/>
                    <a:pt x="20916" y="10760"/>
                  </a:cubicBezTo>
                  <a:cubicBezTo>
                    <a:pt x="20780" y="10711"/>
                    <a:pt x="20637" y="10692"/>
                    <a:pt x="20498" y="10692"/>
                  </a:cubicBezTo>
                  <a:cubicBezTo>
                    <a:pt x="20084" y="10692"/>
                    <a:pt x="19701" y="10855"/>
                    <a:pt x="19609" y="10855"/>
                  </a:cubicBezTo>
                  <a:cubicBezTo>
                    <a:pt x="19574" y="10855"/>
                    <a:pt x="19583" y="10830"/>
                    <a:pt x="19653" y="10760"/>
                  </a:cubicBezTo>
                  <a:cubicBezTo>
                    <a:pt x="19962" y="10451"/>
                    <a:pt x="20495" y="10507"/>
                    <a:pt x="20973" y="10451"/>
                  </a:cubicBezTo>
                  <a:cubicBezTo>
                    <a:pt x="21422" y="10423"/>
                    <a:pt x="21422" y="10114"/>
                    <a:pt x="21759" y="9244"/>
                  </a:cubicBezTo>
                  <a:cubicBezTo>
                    <a:pt x="22124" y="8402"/>
                    <a:pt x="21815" y="7756"/>
                    <a:pt x="21759" y="7194"/>
                  </a:cubicBezTo>
                  <a:cubicBezTo>
                    <a:pt x="21702" y="6661"/>
                    <a:pt x="21113" y="6464"/>
                    <a:pt x="20720" y="6127"/>
                  </a:cubicBezTo>
                  <a:cubicBezTo>
                    <a:pt x="20299" y="5791"/>
                    <a:pt x="20523" y="5341"/>
                    <a:pt x="20523" y="4948"/>
                  </a:cubicBezTo>
                  <a:cubicBezTo>
                    <a:pt x="20523" y="4555"/>
                    <a:pt x="20018" y="4359"/>
                    <a:pt x="19063" y="4162"/>
                  </a:cubicBezTo>
                  <a:cubicBezTo>
                    <a:pt x="18885" y="4126"/>
                    <a:pt x="18669" y="4110"/>
                    <a:pt x="18435" y="4110"/>
                  </a:cubicBezTo>
                  <a:cubicBezTo>
                    <a:pt x="17417" y="4110"/>
                    <a:pt x="16051" y="4397"/>
                    <a:pt x="15891" y="4443"/>
                  </a:cubicBezTo>
                  <a:cubicBezTo>
                    <a:pt x="15891" y="4443"/>
                    <a:pt x="16761" y="3292"/>
                    <a:pt x="17154" y="2843"/>
                  </a:cubicBezTo>
                  <a:cubicBezTo>
                    <a:pt x="17547" y="2394"/>
                    <a:pt x="16593" y="1579"/>
                    <a:pt x="16340" y="1327"/>
                  </a:cubicBezTo>
                  <a:cubicBezTo>
                    <a:pt x="16116" y="1074"/>
                    <a:pt x="15638" y="1046"/>
                    <a:pt x="15358" y="737"/>
                  </a:cubicBezTo>
                  <a:cubicBezTo>
                    <a:pt x="15049" y="428"/>
                    <a:pt x="15161" y="120"/>
                    <a:pt x="14487" y="35"/>
                  </a:cubicBezTo>
                  <a:cubicBezTo>
                    <a:pt x="14298" y="11"/>
                    <a:pt x="14075" y="0"/>
                    <a:pt x="13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5202873" y="2264795"/>
              <a:ext cx="1242276" cy="1283600"/>
            </a:xfrm>
            <a:custGeom>
              <a:avLst/>
              <a:gdLst/>
              <a:ahLst/>
              <a:cxnLst/>
              <a:rect l="l" t="t" r="r" b="b"/>
              <a:pathLst>
                <a:path w="14039" h="14506" extrusionOk="0">
                  <a:moveTo>
                    <a:pt x="8240" y="1"/>
                  </a:moveTo>
                  <a:cubicBezTo>
                    <a:pt x="7722" y="1"/>
                    <a:pt x="7250" y="1580"/>
                    <a:pt x="7160" y="2031"/>
                  </a:cubicBezTo>
                  <a:cubicBezTo>
                    <a:pt x="6963" y="2846"/>
                    <a:pt x="7104" y="4783"/>
                    <a:pt x="6402" y="5232"/>
                  </a:cubicBezTo>
                  <a:cubicBezTo>
                    <a:pt x="6121" y="4698"/>
                    <a:pt x="6458" y="1779"/>
                    <a:pt x="5672" y="1638"/>
                  </a:cubicBezTo>
                  <a:cubicBezTo>
                    <a:pt x="5638" y="1633"/>
                    <a:pt x="5606" y="1630"/>
                    <a:pt x="5576" y="1630"/>
                  </a:cubicBezTo>
                  <a:cubicBezTo>
                    <a:pt x="4533" y="1630"/>
                    <a:pt x="5699" y="4849"/>
                    <a:pt x="5672" y="5204"/>
                  </a:cubicBezTo>
                  <a:cubicBezTo>
                    <a:pt x="5625" y="5506"/>
                    <a:pt x="5547" y="5622"/>
                    <a:pt x="5452" y="5622"/>
                  </a:cubicBezTo>
                  <a:cubicBezTo>
                    <a:pt x="5203" y="5622"/>
                    <a:pt x="4844" y="4827"/>
                    <a:pt x="4661" y="4502"/>
                  </a:cubicBezTo>
                  <a:cubicBezTo>
                    <a:pt x="4296" y="3884"/>
                    <a:pt x="3847" y="2930"/>
                    <a:pt x="3258" y="2593"/>
                  </a:cubicBezTo>
                  <a:cubicBezTo>
                    <a:pt x="3012" y="2443"/>
                    <a:pt x="2754" y="2333"/>
                    <a:pt x="2543" y="2333"/>
                  </a:cubicBezTo>
                  <a:cubicBezTo>
                    <a:pt x="2320" y="2333"/>
                    <a:pt x="2150" y="2457"/>
                    <a:pt x="2107" y="2789"/>
                  </a:cubicBezTo>
                  <a:cubicBezTo>
                    <a:pt x="1994" y="3435"/>
                    <a:pt x="3089" y="4390"/>
                    <a:pt x="3510" y="4755"/>
                  </a:cubicBezTo>
                  <a:cubicBezTo>
                    <a:pt x="3959" y="5204"/>
                    <a:pt x="4970" y="5709"/>
                    <a:pt x="4970" y="6411"/>
                  </a:cubicBezTo>
                  <a:cubicBezTo>
                    <a:pt x="4908" y="6425"/>
                    <a:pt x="4843" y="6431"/>
                    <a:pt x="4775" y="6431"/>
                  </a:cubicBezTo>
                  <a:cubicBezTo>
                    <a:pt x="3743" y="6431"/>
                    <a:pt x="2068" y="4943"/>
                    <a:pt x="865" y="4943"/>
                  </a:cubicBezTo>
                  <a:cubicBezTo>
                    <a:pt x="533" y="4943"/>
                    <a:pt x="237" y="5056"/>
                    <a:pt x="1" y="5344"/>
                  </a:cubicBezTo>
                  <a:cubicBezTo>
                    <a:pt x="478" y="5990"/>
                    <a:pt x="4409" y="6692"/>
                    <a:pt x="4268" y="7113"/>
                  </a:cubicBezTo>
                  <a:lnTo>
                    <a:pt x="4240" y="7085"/>
                  </a:lnTo>
                  <a:cubicBezTo>
                    <a:pt x="4100" y="7590"/>
                    <a:pt x="2303" y="7646"/>
                    <a:pt x="1882" y="7759"/>
                  </a:cubicBezTo>
                  <a:cubicBezTo>
                    <a:pt x="1180" y="8011"/>
                    <a:pt x="338" y="8545"/>
                    <a:pt x="197" y="9359"/>
                  </a:cubicBezTo>
                  <a:cubicBezTo>
                    <a:pt x="381" y="9415"/>
                    <a:pt x="565" y="9440"/>
                    <a:pt x="749" y="9440"/>
                  </a:cubicBezTo>
                  <a:cubicBezTo>
                    <a:pt x="2220" y="9440"/>
                    <a:pt x="3682" y="7837"/>
                    <a:pt x="5054" y="7787"/>
                  </a:cubicBezTo>
                  <a:lnTo>
                    <a:pt x="5054" y="7787"/>
                  </a:lnTo>
                  <a:cubicBezTo>
                    <a:pt x="4605" y="8601"/>
                    <a:pt x="1798" y="10622"/>
                    <a:pt x="2556" y="11773"/>
                  </a:cubicBezTo>
                  <a:cubicBezTo>
                    <a:pt x="2614" y="11866"/>
                    <a:pt x="2685" y="11905"/>
                    <a:pt x="2764" y="11905"/>
                  </a:cubicBezTo>
                  <a:cubicBezTo>
                    <a:pt x="3140" y="11905"/>
                    <a:pt x="3694" y="11008"/>
                    <a:pt x="3903" y="10706"/>
                  </a:cubicBezTo>
                  <a:cubicBezTo>
                    <a:pt x="4352" y="10061"/>
                    <a:pt x="4689" y="9415"/>
                    <a:pt x="5363" y="8966"/>
                  </a:cubicBezTo>
                  <a:lnTo>
                    <a:pt x="5363" y="8966"/>
                  </a:lnTo>
                  <a:cubicBezTo>
                    <a:pt x="5447" y="10117"/>
                    <a:pt x="3033" y="13626"/>
                    <a:pt x="4605" y="14469"/>
                  </a:cubicBezTo>
                  <a:cubicBezTo>
                    <a:pt x="4647" y="14494"/>
                    <a:pt x="4688" y="14506"/>
                    <a:pt x="4726" y="14506"/>
                  </a:cubicBezTo>
                  <a:cubicBezTo>
                    <a:pt x="5450" y="14506"/>
                    <a:pt x="5498" y="10179"/>
                    <a:pt x="6458" y="9752"/>
                  </a:cubicBezTo>
                  <a:cubicBezTo>
                    <a:pt x="6907" y="11100"/>
                    <a:pt x="7048" y="13767"/>
                    <a:pt x="9069" y="14075"/>
                  </a:cubicBezTo>
                  <a:cubicBezTo>
                    <a:pt x="9659" y="12475"/>
                    <a:pt x="6458" y="10566"/>
                    <a:pt x="7216" y="8938"/>
                  </a:cubicBezTo>
                  <a:cubicBezTo>
                    <a:pt x="7319" y="8741"/>
                    <a:pt x="7397" y="8666"/>
                    <a:pt x="7465" y="8666"/>
                  </a:cubicBezTo>
                  <a:cubicBezTo>
                    <a:pt x="7600" y="8666"/>
                    <a:pt x="7693" y="8966"/>
                    <a:pt x="7862" y="9190"/>
                  </a:cubicBezTo>
                  <a:cubicBezTo>
                    <a:pt x="8255" y="9808"/>
                    <a:pt x="8620" y="10370"/>
                    <a:pt x="9125" y="10847"/>
                  </a:cubicBezTo>
                  <a:cubicBezTo>
                    <a:pt x="9648" y="11392"/>
                    <a:pt x="10741" y="12342"/>
                    <a:pt x="11659" y="12342"/>
                  </a:cubicBezTo>
                  <a:cubicBezTo>
                    <a:pt x="11876" y="12342"/>
                    <a:pt x="12082" y="12289"/>
                    <a:pt x="12270" y="12166"/>
                  </a:cubicBezTo>
                  <a:cubicBezTo>
                    <a:pt x="11371" y="10706"/>
                    <a:pt x="9434" y="10061"/>
                    <a:pt x="8479" y="8545"/>
                  </a:cubicBezTo>
                  <a:cubicBezTo>
                    <a:pt x="8619" y="8435"/>
                    <a:pt x="8797" y="8392"/>
                    <a:pt x="8999" y="8392"/>
                  </a:cubicBezTo>
                  <a:cubicBezTo>
                    <a:pt x="9726" y="8392"/>
                    <a:pt x="10755" y="8962"/>
                    <a:pt x="11371" y="9050"/>
                  </a:cubicBezTo>
                  <a:cubicBezTo>
                    <a:pt x="11525" y="9061"/>
                    <a:pt x="11710" y="9071"/>
                    <a:pt x="11912" y="9071"/>
                  </a:cubicBezTo>
                  <a:cubicBezTo>
                    <a:pt x="12706" y="9071"/>
                    <a:pt x="13747" y="8930"/>
                    <a:pt x="14038" y="8236"/>
                  </a:cubicBezTo>
                  <a:cubicBezTo>
                    <a:pt x="13629" y="8122"/>
                    <a:pt x="13184" y="8091"/>
                    <a:pt x="12726" y="8091"/>
                  </a:cubicBezTo>
                  <a:cubicBezTo>
                    <a:pt x="12210" y="8091"/>
                    <a:pt x="11677" y="8130"/>
                    <a:pt x="11162" y="8130"/>
                  </a:cubicBezTo>
                  <a:cubicBezTo>
                    <a:pt x="10788" y="8130"/>
                    <a:pt x="10423" y="8110"/>
                    <a:pt x="10080" y="8039"/>
                  </a:cubicBezTo>
                  <a:cubicBezTo>
                    <a:pt x="9715" y="7955"/>
                    <a:pt x="8367" y="7646"/>
                    <a:pt x="8367" y="7253"/>
                  </a:cubicBezTo>
                  <a:cubicBezTo>
                    <a:pt x="8367" y="6692"/>
                    <a:pt x="9715" y="6748"/>
                    <a:pt x="10136" y="6692"/>
                  </a:cubicBezTo>
                  <a:cubicBezTo>
                    <a:pt x="10782" y="6551"/>
                    <a:pt x="13982" y="5400"/>
                    <a:pt x="12241" y="5035"/>
                  </a:cubicBezTo>
                  <a:cubicBezTo>
                    <a:pt x="12181" y="5024"/>
                    <a:pt x="12116" y="5019"/>
                    <a:pt x="12049" y="5019"/>
                  </a:cubicBezTo>
                  <a:cubicBezTo>
                    <a:pt x="11162" y="5019"/>
                    <a:pt x="9706" y="5908"/>
                    <a:pt x="8753" y="5908"/>
                  </a:cubicBezTo>
                  <a:cubicBezTo>
                    <a:pt x="8497" y="5908"/>
                    <a:pt x="8277" y="5844"/>
                    <a:pt x="8115" y="5681"/>
                  </a:cubicBezTo>
                  <a:cubicBezTo>
                    <a:pt x="8760" y="5035"/>
                    <a:pt x="9883" y="4923"/>
                    <a:pt x="10585" y="4277"/>
                  </a:cubicBezTo>
                  <a:cubicBezTo>
                    <a:pt x="10866" y="3997"/>
                    <a:pt x="12073" y="2284"/>
                    <a:pt x="11343" y="1919"/>
                  </a:cubicBezTo>
                  <a:cubicBezTo>
                    <a:pt x="11280" y="1891"/>
                    <a:pt x="11214" y="1878"/>
                    <a:pt x="11145" y="1878"/>
                  </a:cubicBezTo>
                  <a:cubicBezTo>
                    <a:pt x="10245" y="1878"/>
                    <a:pt x="8942" y="4138"/>
                    <a:pt x="8002" y="4895"/>
                  </a:cubicBezTo>
                  <a:cubicBezTo>
                    <a:pt x="8030" y="4586"/>
                    <a:pt x="8086" y="3997"/>
                    <a:pt x="8115" y="3800"/>
                  </a:cubicBezTo>
                  <a:cubicBezTo>
                    <a:pt x="8227" y="2930"/>
                    <a:pt x="9069" y="1133"/>
                    <a:pt x="8620" y="319"/>
                  </a:cubicBezTo>
                  <a:cubicBezTo>
                    <a:pt x="8494" y="94"/>
                    <a:pt x="8365" y="1"/>
                    <a:pt x="8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5800966" y="2027115"/>
              <a:ext cx="311299" cy="882043"/>
            </a:xfrm>
            <a:custGeom>
              <a:avLst/>
              <a:gdLst/>
              <a:ahLst/>
              <a:cxnLst/>
              <a:rect l="l" t="t" r="r" b="b"/>
              <a:pathLst>
                <a:path w="3518" h="9968" extrusionOk="0">
                  <a:moveTo>
                    <a:pt x="682" y="1"/>
                  </a:moveTo>
                  <a:lnTo>
                    <a:pt x="682" y="1"/>
                  </a:lnTo>
                  <a:cubicBezTo>
                    <a:pt x="26" y="2819"/>
                    <a:pt x="1" y="5742"/>
                    <a:pt x="97" y="8625"/>
                  </a:cubicBezTo>
                  <a:lnTo>
                    <a:pt x="97" y="8625"/>
                  </a:lnTo>
                  <a:cubicBezTo>
                    <a:pt x="95" y="8633"/>
                    <a:pt x="94" y="8640"/>
                    <a:pt x="92" y="8648"/>
                  </a:cubicBezTo>
                  <a:lnTo>
                    <a:pt x="97" y="8648"/>
                  </a:lnTo>
                  <a:lnTo>
                    <a:pt x="97" y="8648"/>
                  </a:lnTo>
                  <a:cubicBezTo>
                    <a:pt x="112" y="9089"/>
                    <a:pt x="130" y="9529"/>
                    <a:pt x="148" y="9967"/>
                  </a:cubicBezTo>
                  <a:cubicBezTo>
                    <a:pt x="219" y="9536"/>
                    <a:pt x="297" y="9105"/>
                    <a:pt x="385" y="8674"/>
                  </a:cubicBezTo>
                  <a:lnTo>
                    <a:pt x="385" y="8674"/>
                  </a:lnTo>
                  <a:lnTo>
                    <a:pt x="401" y="8676"/>
                  </a:lnTo>
                  <a:cubicBezTo>
                    <a:pt x="400" y="8653"/>
                    <a:pt x="399" y="8631"/>
                    <a:pt x="398" y="8608"/>
                  </a:cubicBezTo>
                  <a:lnTo>
                    <a:pt x="398" y="8608"/>
                  </a:lnTo>
                  <a:cubicBezTo>
                    <a:pt x="972" y="5814"/>
                    <a:pt x="1922" y="3071"/>
                    <a:pt x="3517" y="703"/>
                  </a:cubicBezTo>
                  <a:lnTo>
                    <a:pt x="3517" y="703"/>
                  </a:lnTo>
                  <a:cubicBezTo>
                    <a:pt x="2170" y="2415"/>
                    <a:pt x="1243" y="4437"/>
                    <a:pt x="626" y="6514"/>
                  </a:cubicBezTo>
                  <a:cubicBezTo>
                    <a:pt x="527" y="6823"/>
                    <a:pt x="439" y="7132"/>
                    <a:pt x="359" y="7443"/>
                  </a:cubicBezTo>
                  <a:lnTo>
                    <a:pt x="359" y="7443"/>
                  </a:lnTo>
                  <a:cubicBezTo>
                    <a:pt x="290" y="4957"/>
                    <a:pt x="320" y="2458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5031472" y="2168785"/>
              <a:ext cx="732942" cy="737897"/>
            </a:xfrm>
            <a:custGeom>
              <a:avLst/>
              <a:gdLst/>
              <a:ahLst/>
              <a:cxnLst/>
              <a:rect l="l" t="t" r="r" b="b"/>
              <a:pathLst>
                <a:path w="8283" h="8339" extrusionOk="0">
                  <a:moveTo>
                    <a:pt x="3931" y="0"/>
                  </a:moveTo>
                  <a:cubicBezTo>
                    <a:pt x="5538" y="2357"/>
                    <a:pt x="6762" y="4943"/>
                    <a:pt x="7699" y="7638"/>
                  </a:cubicBezTo>
                  <a:lnTo>
                    <a:pt x="7699" y="7638"/>
                  </a:lnTo>
                  <a:cubicBezTo>
                    <a:pt x="6573" y="6951"/>
                    <a:pt x="5402" y="6375"/>
                    <a:pt x="4184" y="5868"/>
                  </a:cubicBezTo>
                  <a:cubicBezTo>
                    <a:pt x="2836" y="5334"/>
                    <a:pt x="1433" y="4885"/>
                    <a:pt x="1" y="4604"/>
                  </a:cubicBezTo>
                  <a:lnTo>
                    <a:pt x="1" y="4604"/>
                  </a:lnTo>
                  <a:cubicBezTo>
                    <a:pt x="1405" y="5025"/>
                    <a:pt x="2780" y="5503"/>
                    <a:pt x="4100" y="6092"/>
                  </a:cubicBezTo>
                  <a:cubicBezTo>
                    <a:pt x="5531" y="6738"/>
                    <a:pt x="6963" y="7468"/>
                    <a:pt x="8283" y="8338"/>
                  </a:cubicBezTo>
                  <a:cubicBezTo>
                    <a:pt x="7272" y="5362"/>
                    <a:pt x="5925" y="2443"/>
                    <a:pt x="3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5120933" y="2409739"/>
              <a:ext cx="653480" cy="489513"/>
            </a:xfrm>
            <a:custGeom>
              <a:avLst/>
              <a:gdLst/>
              <a:ahLst/>
              <a:cxnLst/>
              <a:rect l="l" t="t" r="r" b="b"/>
              <a:pathLst>
                <a:path w="7385" h="5532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3535" y="1453"/>
                    <a:pt x="5158" y="3153"/>
                    <a:pt x="6583" y="4986"/>
                  </a:cubicBezTo>
                  <a:lnTo>
                    <a:pt x="6583" y="4986"/>
                  </a:lnTo>
                  <a:cubicBezTo>
                    <a:pt x="4940" y="4536"/>
                    <a:pt x="3243" y="4279"/>
                    <a:pt x="1546" y="4279"/>
                  </a:cubicBezTo>
                  <a:cubicBezTo>
                    <a:pt x="1030" y="4279"/>
                    <a:pt x="515" y="4303"/>
                    <a:pt x="0" y="4352"/>
                  </a:cubicBezTo>
                  <a:cubicBezTo>
                    <a:pt x="2499" y="4352"/>
                    <a:pt x="5026" y="4745"/>
                    <a:pt x="7384" y="5531"/>
                  </a:cubicBezTo>
                  <a:cubicBezTo>
                    <a:pt x="5784" y="3425"/>
                    <a:pt x="3931" y="1460"/>
                    <a:pt x="1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5071203" y="2951290"/>
              <a:ext cx="715598" cy="437305"/>
            </a:xfrm>
            <a:custGeom>
              <a:avLst/>
              <a:gdLst/>
              <a:ahLst/>
              <a:cxnLst/>
              <a:rect l="l" t="t" r="r" b="b"/>
              <a:pathLst>
                <a:path w="8087" h="4942" extrusionOk="0">
                  <a:moveTo>
                    <a:pt x="8086" y="1"/>
                  </a:moveTo>
                  <a:lnTo>
                    <a:pt x="8086" y="1"/>
                  </a:lnTo>
                  <a:cubicBezTo>
                    <a:pt x="5335" y="309"/>
                    <a:pt x="2556" y="843"/>
                    <a:pt x="1" y="1994"/>
                  </a:cubicBezTo>
                  <a:lnTo>
                    <a:pt x="29" y="1994"/>
                  </a:lnTo>
                  <a:cubicBezTo>
                    <a:pt x="2300" y="1211"/>
                    <a:pt x="4644" y="719"/>
                    <a:pt x="7015" y="428"/>
                  </a:cubicBezTo>
                  <a:lnTo>
                    <a:pt x="7015" y="428"/>
                  </a:lnTo>
                  <a:cubicBezTo>
                    <a:pt x="6163" y="1079"/>
                    <a:pt x="5328" y="1747"/>
                    <a:pt x="4493" y="2415"/>
                  </a:cubicBezTo>
                  <a:cubicBezTo>
                    <a:pt x="3538" y="3229"/>
                    <a:pt x="2612" y="4071"/>
                    <a:pt x="1714" y="4942"/>
                  </a:cubicBezTo>
                  <a:cubicBezTo>
                    <a:pt x="3651" y="3370"/>
                    <a:pt x="5616" y="1826"/>
                    <a:pt x="7637" y="338"/>
                  </a:cubicBezTo>
                  <a:lnTo>
                    <a:pt x="80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5260037" y="2971200"/>
              <a:ext cx="479602" cy="241040"/>
            </a:xfrm>
            <a:custGeom>
              <a:avLst/>
              <a:gdLst/>
              <a:ahLst/>
              <a:cxnLst/>
              <a:rect l="l" t="t" r="r" b="b"/>
              <a:pathLst>
                <a:path w="5420" h="2724" extrusionOk="0">
                  <a:moveTo>
                    <a:pt x="5419" y="0"/>
                  </a:moveTo>
                  <a:lnTo>
                    <a:pt x="5419" y="0"/>
                  </a:lnTo>
                  <a:cubicBezTo>
                    <a:pt x="3426" y="449"/>
                    <a:pt x="1601" y="1488"/>
                    <a:pt x="1" y="2723"/>
                  </a:cubicBezTo>
                  <a:cubicBezTo>
                    <a:pt x="1825" y="1825"/>
                    <a:pt x="3566" y="842"/>
                    <a:pt x="5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5498513" y="2936424"/>
              <a:ext cx="320590" cy="782583"/>
            </a:xfrm>
            <a:custGeom>
              <a:avLst/>
              <a:gdLst/>
              <a:ahLst/>
              <a:cxnLst/>
              <a:rect l="l" t="t" r="r" b="b"/>
              <a:pathLst>
                <a:path w="3623" h="8844" extrusionOk="0">
                  <a:moveTo>
                    <a:pt x="3622" y="0"/>
                  </a:moveTo>
                  <a:cubicBezTo>
                    <a:pt x="3432" y="353"/>
                    <a:pt x="3247" y="710"/>
                    <a:pt x="3067" y="1069"/>
                  </a:cubicBezTo>
                  <a:lnTo>
                    <a:pt x="3067" y="1069"/>
                  </a:lnTo>
                  <a:lnTo>
                    <a:pt x="3061" y="1067"/>
                  </a:lnTo>
                  <a:cubicBezTo>
                    <a:pt x="3059" y="1075"/>
                    <a:pt x="3058" y="1083"/>
                    <a:pt x="3056" y="1091"/>
                  </a:cubicBezTo>
                  <a:lnTo>
                    <a:pt x="3056" y="1091"/>
                  </a:lnTo>
                  <a:cubicBezTo>
                    <a:pt x="1814" y="3579"/>
                    <a:pt x="833" y="6201"/>
                    <a:pt x="1" y="8844"/>
                  </a:cubicBezTo>
                  <a:cubicBezTo>
                    <a:pt x="787" y="6963"/>
                    <a:pt x="1601" y="4885"/>
                    <a:pt x="2443" y="3032"/>
                  </a:cubicBezTo>
                  <a:cubicBezTo>
                    <a:pt x="2582" y="2728"/>
                    <a:pt x="2727" y="2417"/>
                    <a:pt x="2875" y="2106"/>
                  </a:cubicBezTo>
                  <a:lnTo>
                    <a:pt x="2875" y="2106"/>
                  </a:lnTo>
                  <a:cubicBezTo>
                    <a:pt x="2519" y="4333"/>
                    <a:pt x="2433" y="6610"/>
                    <a:pt x="2724" y="8844"/>
                  </a:cubicBezTo>
                  <a:cubicBezTo>
                    <a:pt x="2696" y="8198"/>
                    <a:pt x="2668" y="7552"/>
                    <a:pt x="2696" y="6907"/>
                  </a:cubicBezTo>
                  <a:cubicBezTo>
                    <a:pt x="2752" y="4576"/>
                    <a:pt x="3061" y="2246"/>
                    <a:pt x="3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5833884" y="2936424"/>
              <a:ext cx="531721" cy="576408"/>
            </a:xfrm>
            <a:custGeom>
              <a:avLst/>
              <a:gdLst/>
              <a:ahLst/>
              <a:cxnLst/>
              <a:rect l="l" t="t" r="r" b="b"/>
              <a:pathLst>
                <a:path w="6009" h="6514" extrusionOk="0">
                  <a:moveTo>
                    <a:pt x="1" y="0"/>
                  </a:moveTo>
                  <a:lnTo>
                    <a:pt x="169" y="421"/>
                  </a:lnTo>
                  <a:cubicBezTo>
                    <a:pt x="1068" y="2527"/>
                    <a:pt x="1994" y="4576"/>
                    <a:pt x="3173" y="6514"/>
                  </a:cubicBezTo>
                  <a:cubicBezTo>
                    <a:pt x="2668" y="5503"/>
                    <a:pt x="2219" y="4464"/>
                    <a:pt x="1770" y="3453"/>
                  </a:cubicBezTo>
                  <a:cubicBezTo>
                    <a:pt x="1384" y="2562"/>
                    <a:pt x="998" y="1670"/>
                    <a:pt x="631" y="779"/>
                  </a:cubicBezTo>
                  <a:lnTo>
                    <a:pt x="631" y="779"/>
                  </a:lnTo>
                  <a:cubicBezTo>
                    <a:pt x="2683" y="2194"/>
                    <a:pt x="4507" y="3947"/>
                    <a:pt x="6009" y="5924"/>
                  </a:cubicBezTo>
                  <a:cubicBezTo>
                    <a:pt x="4605" y="3650"/>
                    <a:pt x="2640" y="1713"/>
                    <a:pt x="394" y="2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5836362" y="2898551"/>
              <a:ext cx="732942" cy="224227"/>
            </a:xfrm>
            <a:custGeom>
              <a:avLst/>
              <a:gdLst/>
              <a:ahLst/>
              <a:cxnLst/>
              <a:rect l="l" t="t" r="r" b="b"/>
              <a:pathLst>
                <a:path w="8283" h="2534" extrusionOk="0">
                  <a:moveTo>
                    <a:pt x="3817" y="0"/>
                  </a:moveTo>
                  <a:cubicBezTo>
                    <a:pt x="2537" y="0"/>
                    <a:pt x="1259" y="70"/>
                    <a:pt x="1" y="260"/>
                  </a:cubicBezTo>
                  <a:cubicBezTo>
                    <a:pt x="2724" y="1046"/>
                    <a:pt x="5532" y="1860"/>
                    <a:pt x="8283" y="2534"/>
                  </a:cubicBezTo>
                  <a:cubicBezTo>
                    <a:pt x="6061" y="1768"/>
                    <a:pt x="3724" y="1048"/>
                    <a:pt x="1460" y="375"/>
                  </a:cubicBezTo>
                  <a:lnTo>
                    <a:pt x="1460" y="375"/>
                  </a:lnTo>
                  <a:cubicBezTo>
                    <a:pt x="2470" y="277"/>
                    <a:pt x="3496" y="254"/>
                    <a:pt x="4521" y="232"/>
                  </a:cubicBezTo>
                  <a:cubicBezTo>
                    <a:pt x="5756" y="232"/>
                    <a:pt x="7020" y="260"/>
                    <a:pt x="8283" y="316"/>
                  </a:cubicBezTo>
                  <a:cubicBezTo>
                    <a:pt x="7020" y="147"/>
                    <a:pt x="5784" y="35"/>
                    <a:pt x="4521" y="7"/>
                  </a:cubicBezTo>
                  <a:cubicBezTo>
                    <a:pt x="4286" y="3"/>
                    <a:pt x="4052" y="0"/>
                    <a:pt x="3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5841405" y="2409739"/>
              <a:ext cx="750286" cy="427395"/>
            </a:xfrm>
            <a:custGeom>
              <a:avLst/>
              <a:gdLst/>
              <a:ahLst/>
              <a:cxnLst/>
              <a:rect l="l" t="t" r="r" b="b"/>
              <a:pathLst>
                <a:path w="8479" h="4830" extrusionOk="0">
                  <a:moveTo>
                    <a:pt x="7721" y="0"/>
                  </a:moveTo>
                  <a:lnTo>
                    <a:pt x="7721" y="0"/>
                  </a:lnTo>
                  <a:cubicBezTo>
                    <a:pt x="7047" y="225"/>
                    <a:pt x="6401" y="450"/>
                    <a:pt x="5783" y="730"/>
                  </a:cubicBezTo>
                  <a:cubicBezTo>
                    <a:pt x="3622" y="1713"/>
                    <a:pt x="1657" y="3117"/>
                    <a:pt x="0" y="4829"/>
                  </a:cubicBezTo>
                  <a:cubicBezTo>
                    <a:pt x="269" y="4703"/>
                    <a:pt x="540" y="4580"/>
                    <a:pt x="812" y="4461"/>
                  </a:cubicBezTo>
                  <a:lnTo>
                    <a:pt x="812" y="4461"/>
                  </a:lnTo>
                  <a:lnTo>
                    <a:pt x="814" y="4464"/>
                  </a:lnTo>
                  <a:cubicBezTo>
                    <a:pt x="816" y="4462"/>
                    <a:pt x="818" y="4460"/>
                    <a:pt x="821" y="4458"/>
                  </a:cubicBezTo>
                  <a:lnTo>
                    <a:pt x="821" y="4458"/>
                  </a:lnTo>
                  <a:cubicBezTo>
                    <a:pt x="3269" y="3390"/>
                    <a:pt x="5828" y="2631"/>
                    <a:pt x="8479" y="2302"/>
                  </a:cubicBezTo>
                  <a:lnTo>
                    <a:pt x="8479" y="2302"/>
                  </a:lnTo>
                  <a:cubicBezTo>
                    <a:pt x="6036" y="2403"/>
                    <a:pt x="3662" y="3001"/>
                    <a:pt x="1416" y="3892"/>
                  </a:cubicBezTo>
                  <a:lnTo>
                    <a:pt x="1416" y="3892"/>
                  </a:lnTo>
                  <a:cubicBezTo>
                    <a:pt x="2742" y="2692"/>
                    <a:pt x="4259" y="1697"/>
                    <a:pt x="5840" y="871"/>
                  </a:cubicBezTo>
                  <a:cubicBezTo>
                    <a:pt x="6457" y="534"/>
                    <a:pt x="7075" y="281"/>
                    <a:pt x="7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5638148" y="2691487"/>
              <a:ext cx="404565" cy="365542"/>
            </a:xfrm>
            <a:custGeom>
              <a:avLst/>
              <a:gdLst/>
              <a:ahLst/>
              <a:cxnLst/>
              <a:rect l="l" t="t" r="r" b="b"/>
              <a:pathLst>
                <a:path w="4572" h="4131" extrusionOk="0">
                  <a:moveTo>
                    <a:pt x="1929" y="0"/>
                  </a:moveTo>
                  <a:cubicBezTo>
                    <a:pt x="671" y="0"/>
                    <a:pt x="0" y="995"/>
                    <a:pt x="23" y="2235"/>
                  </a:cubicBezTo>
                  <a:cubicBezTo>
                    <a:pt x="44" y="3384"/>
                    <a:pt x="1002" y="4130"/>
                    <a:pt x="2087" y="4130"/>
                  </a:cubicBezTo>
                  <a:cubicBezTo>
                    <a:pt x="2434" y="4130"/>
                    <a:pt x="2793" y="4054"/>
                    <a:pt x="3139" y="3891"/>
                  </a:cubicBezTo>
                  <a:cubicBezTo>
                    <a:pt x="4571" y="3189"/>
                    <a:pt x="4178" y="578"/>
                    <a:pt x="2859" y="157"/>
                  </a:cubicBezTo>
                  <a:cubicBezTo>
                    <a:pt x="2520" y="50"/>
                    <a:pt x="2210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5667437" y="2726086"/>
              <a:ext cx="295725" cy="295725"/>
            </a:xfrm>
            <a:custGeom>
              <a:avLst/>
              <a:gdLst/>
              <a:ahLst/>
              <a:cxnLst/>
              <a:rect l="l" t="t" r="r" b="b"/>
              <a:pathLst>
                <a:path w="3342" h="3342" extrusionOk="0">
                  <a:moveTo>
                    <a:pt x="1666" y="1"/>
                  </a:moveTo>
                  <a:cubicBezTo>
                    <a:pt x="1512" y="1"/>
                    <a:pt x="1375" y="55"/>
                    <a:pt x="1292" y="187"/>
                  </a:cubicBezTo>
                  <a:cubicBezTo>
                    <a:pt x="1068" y="187"/>
                    <a:pt x="871" y="300"/>
                    <a:pt x="759" y="440"/>
                  </a:cubicBezTo>
                  <a:cubicBezTo>
                    <a:pt x="338" y="496"/>
                    <a:pt x="1" y="805"/>
                    <a:pt x="169" y="1226"/>
                  </a:cubicBezTo>
                  <a:cubicBezTo>
                    <a:pt x="169" y="1254"/>
                    <a:pt x="169" y="1254"/>
                    <a:pt x="169" y="1254"/>
                  </a:cubicBezTo>
                  <a:cubicBezTo>
                    <a:pt x="1" y="1423"/>
                    <a:pt x="1" y="1703"/>
                    <a:pt x="85" y="1984"/>
                  </a:cubicBezTo>
                  <a:cubicBezTo>
                    <a:pt x="113" y="2153"/>
                    <a:pt x="169" y="2349"/>
                    <a:pt x="282" y="2461"/>
                  </a:cubicBezTo>
                  <a:cubicBezTo>
                    <a:pt x="338" y="2602"/>
                    <a:pt x="394" y="2742"/>
                    <a:pt x="478" y="2826"/>
                  </a:cubicBezTo>
                  <a:cubicBezTo>
                    <a:pt x="612" y="2960"/>
                    <a:pt x="799" y="3112"/>
                    <a:pt x="998" y="3112"/>
                  </a:cubicBezTo>
                  <a:cubicBezTo>
                    <a:pt x="1049" y="3112"/>
                    <a:pt x="1100" y="3102"/>
                    <a:pt x="1152" y="3079"/>
                  </a:cubicBezTo>
                  <a:cubicBezTo>
                    <a:pt x="1320" y="3219"/>
                    <a:pt x="1545" y="3332"/>
                    <a:pt x="1770" y="3332"/>
                  </a:cubicBezTo>
                  <a:cubicBezTo>
                    <a:pt x="1809" y="3338"/>
                    <a:pt x="1849" y="3342"/>
                    <a:pt x="1889" y="3342"/>
                  </a:cubicBezTo>
                  <a:cubicBezTo>
                    <a:pt x="2016" y="3342"/>
                    <a:pt x="2140" y="3305"/>
                    <a:pt x="2247" y="3219"/>
                  </a:cubicBezTo>
                  <a:cubicBezTo>
                    <a:pt x="2500" y="3219"/>
                    <a:pt x="2752" y="3079"/>
                    <a:pt x="2752" y="2770"/>
                  </a:cubicBezTo>
                  <a:lnTo>
                    <a:pt x="2752" y="2742"/>
                  </a:lnTo>
                  <a:cubicBezTo>
                    <a:pt x="3005" y="2602"/>
                    <a:pt x="3201" y="2349"/>
                    <a:pt x="3201" y="2068"/>
                  </a:cubicBezTo>
                  <a:cubicBezTo>
                    <a:pt x="3201" y="2040"/>
                    <a:pt x="3201" y="2012"/>
                    <a:pt x="3201" y="1984"/>
                  </a:cubicBezTo>
                  <a:cubicBezTo>
                    <a:pt x="3314" y="1816"/>
                    <a:pt x="3342" y="1591"/>
                    <a:pt x="3258" y="1367"/>
                  </a:cubicBezTo>
                  <a:cubicBezTo>
                    <a:pt x="3229" y="1254"/>
                    <a:pt x="3173" y="1142"/>
                    <a:pt x="3089" y="1058"/>
                  </a:cubicBezTo>
                  <a:cubicBezTo>
                    <a:pt x="3005" y="861"/>
                    <a:pt x="2836" y="665"/>
                    <a:pt x="2612" y="608"/>
                  </a:cubicBezTo>
                  <a:cubicBezTo>
                    <a:pt x="2513" y="312"/>
                    <a:pt x="2037" y="1"/>
                    <a:pt x="1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5886092" y="2831476"/>
              <a:ext cx="24953" cy="28581"/>
            </a:xfrm>
            <a:custGeom>
              <a:avLst/>
              <a:gdLst/>
              <a:ahLst/>
              <a:cxnLst/>
              <a:rect l="l" t="t" r="r" b="b"/>
              <a:pathLst>
                <a:path w="282" h="323" extrusionOk="0">
                  <a:moveTo>
                    <a:pt x="141" y="0"/>
                  </a:moveTo>
                  <a:cubicBezTo>
                    <a:pt x="71" y="0"/>
                    <a:pt x="0" y="49"/>
                    <a:pt x="0" y="147"/>
                  </a:cubicBezTo>
                  <a:lnTo>
                    <a:pt x="0" y="176"/>
                  </a:lnTo>
                  <a:cubicBezTo>
                    <a:pt x="0" y="274"/>
                    <a:pt x="71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7"/>
                  </a:lnTo>
                  <a:cubicBezTo>
                    <a:pt x="281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7"/>
            <p:cNvSpPr/>
            <p:nvPr/>
          </p:nvSpPr>
          <p:spPr>
            <a:xfrm>
              <a:off x="5814062" y="286873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7"/>
            <p:cNvSpPr/>
            <p:nvPr/>
          </p:nvSpPr>
          <p:spPr>
            <a:xfrm>
              <a:off x="5846361" y="2806611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0"/>
                  </a:moveTo>
                  <a:cubicBezTo>
                    <a:pt x="77" y="0"/>
                    <a:pt x="0" y="49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49"/>
                    <a:pt x="232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7"/>
            <p:cNvSpPr/>
            <p:nvPr/>
          </p:nvSpPr>
          <p:spPr>
            <a:xfrm>
              <a:off x="5873704" y="2884215"/>
              <a:ext cx="32386" cy="27431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09"/>
                    <a:pt x="197" y="309"/>
                  </a:cubicBezTo>
                  <a:cubicBezTo>
                    <a:pt x="365" y="309"/>
                    <a:pt x="365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7"/>
            <p:cNvSpPr/>
            <p:nvPr/>
          </p:nvSpPr>
          <p:spPr>
            <a:xfrm>
              <a:off x="5836362" y="295562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3" y="324"/>
                    <a:pt x="310" y="275"/>
                    <a:pt x="310" y="176"/>
                  </a:cubicBezTo>
                  <a:lnTo>
                    <a:pt x="310" y="148"/>
                  </a:lnTo>
                  <a:cubicBezTo>
                    <a:pt x="310" y="50"/>
                    <a:pt x="233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7"/>
            <p:cNvSpPr/>
            <p:nvPr/>
          </p:nvSpPr>
          <p:spPr>
            <a:xfrm>
              <a:off x="5717433" y="2900143"/>
              <a:ext cx="35926" cy="32652"/>
            </a:xfrm>
            <a:custGeom>
              <a:avLst/>
              <a:gdLst/>
              <a:ahLst/>
              <a:cxnLst/>
              <a:rect l="l" t="t" r="r" b="b"/>
              <a:pathLst>
                <a:path w="406" h="369" extrusionOk="0">
                  <a:moveTo>
                    <a:pt x="220" y="1"/>
                  </a:moveTo>
                  <a:cubicBezTo>
                    <a:pt x="112" y="1"/>
                    <a:pt x="1" y="161"/>
                    <a:pt x="110" y="270"/>
                  </a:cubicBezTo>
                  <a:cubicBezTo>
                    <a:pt x="123" y="334"/>
                    <a:pt x="188" y="369"/>
                    <a:pt x="253" y="369"/>
                  </a:cubicBezTo>
                  <a:cubicBezTo>
                    <a:pt x="330" y="369"/>
                    <a:pt x="406" y="320"/>
                    <a:pt x="390" y="214"/>
                  </a:cubicBezTo>
                  <a:cubicBezTo>
                    <a:pt x="390" y="158"/>
                    <a:pt x="362" y="101"/>
                    <a:pt x="306" y="45"/>
                  </a:cubicBezTo>
                  <a:cubicBezTo>
                    <a:pt x="281" y="14"/>
                    <a:pt x="25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5806629" y="2918372"/>
              <a:ext cx="27343" cy="28670"/>
            </a:xfrm>
            <a:custGeom>
              <a:avLst/>
              <a:gdLst/>
              <a:ahLst/>
              <a:cxnLst/>
              <a:rect l="l" t="t" r="r" b="b"/>
              <a:pathLst>
                <a:path w="309" h="324" extrusionOk="0">
                  <a:moveTo>
                    <a:pt x="154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7" y="324"/>
                    <a:pt x="154" y="324"/>
                  </a:cubicBezTo>
                  <a:cubicBezTo>
                    <a:pt x="232" y="324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7"/>
            <p:cNvSpPr/>
            <p:nvPr/>
          </p:nvSpPr>
          <p:spPr>
            <a:xfrm>
              <a:off x="5751944" y="2936424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7"/>
            <p:cNvSpPr/>
            <p:nvPr/>
          </p:nvSpPr>
          <p:spPr>
            <a:xfrm>
              <a:off x="5878659" y="2928902"/>
              <a:ext cx="34864" cy="27431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93" y="310"/>
                    <a:pt x="393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5751944" y="2874305"/>
              <a:ext cx="34864" cy="24953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97" y="0"/>
                  </a:moveTo>
                  <a:cubicBezTo>
                    <a:pt x="0" y="0"/>
                    <a:pt x="0" y="281"/>
                    <a:pt x="197" y="281"/>
                  </a:cubicBezTo>
                  <a:cubicBezTo>
                    <a:pt x="393" y="281"/>
                    <a:pt x="393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7"/>
            <p:cNvSpPr/>
            <p:nvPr/>
          </p:nvSpPr>
          <p:spPr>
            <a:xfrm>
              <a:off x="5826451" y="2761836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5"/>
                    <a:pt x="78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7"/>
            <p:cNvSpPr/>
            <p:nvPr/>
          </p:nvSpPr>
          <p:spPr>
            <a:xfrm>
              <a:off x="5791675" y="2822096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5" y="310"/>
                  </a:lnTo>
                  <a:cubicBezTo>
                    <a:pt x="422" y="310"/>
                    <a:pt x="422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5771854" y="2776436"/>
              <a:ext cx="34864" cy="28404"/>
            </a:xfrm>
            <a:custGeom>
              <a:avLst/>
              <a:gdLst/>
              <a:ahLst/>
              <a:cxnLst/>
              <a:rect l="l" t="t" r="r" b="b"/>
              <a:pathLst>
                <a:path w="394" h="321" extrusionOk="0">
                  <a:moveTo>
                    <a:pt x="248" y="0"/>
                  </a:moveTo>
                  <a:cubicBezTo>
                    <a:pt x="198" y="0"/>
                    <a:pt x="146" y="23"/>
                    <a:pt x="112" y="68"/>
                  </a:cubicBezTo>
                  <a:cubicBezTo>
                    <a:pt x="0" y="124"/>
                    <a:pt x="28" y="320"/>
                    <a:pt x="197" y="320"/>
                  </a:cubicBezTo>
                  <a:cubicBezTo>
                    <a:pt x="309" y="320"/>
                    <a:pt x="365" y="236"/>
                    <a:pt x="393" y="152"/>
                  </a:cubicBezTo>
                  <a:cubicBezTo>
                    <a:pt x="393" y="51"/>
                    <a:pt x="322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7"/>
            <p:cNvSpPr/>
            <p:nvPr/>
          </p:nvSpPr>
          <p:spPr>
            <a:xfrm>
              <a:off x="5709735" y="2794753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lnTo>
                    <a:pt x="225" y="310"/>
                  </a:lnTo>
                  <a:cubicBezTo>
                    <a:pt x="421" y="310"/>
                    <a:pt x="421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7"/>
            <p:cNvSpPr/>
            <p:nvPr/>
          </p:nvSpPr>
          <p:spPr>
            <a:xfrm>
              <a:off x="5746988" y="2828910"/>
              <a:ext cx="27431" cy="28670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7" y="1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5"/>
                    <a:pt x="77" y="324"/>
                    <a:pt x="155" y="324"/>
                  </a:cubicBezTo>
                  <a:cubicBezTo>
                    <a:pt x="232" y="324"/>
                    <a:pt x="309" y="275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5702213" y="2859350"/>
              <a:ext cx="37430" cy="27431"/>
            </a:xfrm>
            <a:custGeom>
              <a:avLst/>
              <a:gdLst/>
              <a:ahLst/>
              <a:cxnLst/>
              <a:rect l="l" t="t" r="r" b="b"/>
              <a:pathLst>
                <a:path w="423" h="310" extrusionOk="0">
                  <a:moveTo>
                    <a:pt x="197" y="1"/>
                  </a:moveTo>
                  <a:cubicBezTo>
                    <a:pt x="1" y="1"/>
                    <a:pt x="1" y="310"/>
                    <a:pt x="197" y="310"/>
                  </a:cubicBezTo>
                  <a:lnTo>
                    <a:pt x="226" y="310"/>
                  </a:lnTo>
                  <a:cubicBezTo>
                    <a:pt x="422" y="310"/>
                    <a:pt x="422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7"/>
            <p:cNvSpPr/>
            <p:nvPr/>
          </p:nvSpPr>
          <p:spPr>
            <a:xfrm>
              <a:off x="5789197" y="2971200"/>
              <a:ext cx="37342" cy="27431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7"/>
            <p:cNvSpPr/>
            <p:nvPr/>
          </p:nvSpPr>
          <p:spPr>
            <a:xfrm>
              <a:off x="5714425" y="2939875"/>
              <a:ext cx="40350" cy="30351"/>
            </a:xfrm>
            <a:custGeom>
              <a:avLst/>
              <a:gdLst/>
              <a:ahLst/>
              <a:cxnLst/>
              <a:rect l="l" t="t" r="r" b="b"/>
              <a:pathLst>
                <a:path w="456" h="343" extrusionOk="0">
                  <a:moveTo>
                    <a:pt x="242" y="1"/>
                  </a:moveTo>
                  <a:cubicBezTo>
                    <a:pt x="209" y="1"/>
                    <a:pt x="175" y="14"/>
                    <a:pt x="144" y="45"/>
                  </a:cubicBezTo>
                  <a:lnTo>
                    <a:pt x="116" y="73"/>
                  </a:lnTo>
                  <a:lnTo>
                    <a:pt x="88" y="102"/>
                  </a:lnTo>
                  <a:cubicBezTo>
                    <a:pt x="1" y="189"/>
                    <a:pt x="99" y="343"/>
                    <a:pt x="213" y="343"/>
                  </a:cubicBezTo>
                  <a:cubicBezTo>
                    <a:pt x="246" y="343"/>
                    <a:pt x="280" y="330"/>
                    <a:pt x="312" y="298"/>
                  </a:cubicBezTo>
                  <a:lnTo>
                    <a:pt x="368" y="270"/>
                  </a:lnTo>
                  <a:cubicBezTo>
                    <a:pt x="456" y="161"/>
                    <a:pt x="356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5" name="Google Shape;2885;p47"/>
          <p:cNvGrpSpPr/>
          <p:nvPr/>
        </p:nvGrpSpPr>
        <p:grpSpPr>
          <a:xfrm flipH="1">
            <a:off x="8038755" y="3987551"/>
            <a:ext cx="647848" cy="1163774"/>
            <a:chOff x="3780380" y="486447"/>
            <a:chExt cx="647848" cy="1163774"/>
          </a:xfrm>
        </p:grpSpPr>
        <p:sp>
          <p:nvSpPr>
            <p:cNvPr id="2886" name="Google Shape;2886;p47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7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7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7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7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6" name="Google Shape;2916;p47"/>
          <p:cNvSpPr txBox="1">
            <a:spLocks noGrp="1"/>
          </p:cNvSpPr>
          <p:nvPr>
            <p:ph type="title"/>
          </p:nvPr>
        </p:nvSpPr>
        <p:spPr>
          <a:xfrm>
            <a:off x="196417" y="1368886"/>
            <a:ext cx="542113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dirty="0">
                <a:solidFill>
                  <a:srgbClr val="494949"/>
                </a:solidFill>
              </a:rPr>
              <a:t>Try again</a:t>
            </a:r>
            <a:r>
              <a:rPr kumimoji="0" lang="en" sz="11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Sacramento"/>
                <a:sym typeface="Sacramento"/>
              </a:rPr>
              <a:t>!</a:t>
            </a:r>
            <a:endParaRPr dirty="0"/>
          </a:p>
        </p:txBody>
      </p:sp>
      <p:grpSp>
        <p:nvGrpSpPr>
          <p:cNvPr id="2919" name="Google Shape;2919;p47"/>
          <p:cNvGrpSpPr/>
          <p:nvPr/>
        </p:nvGrpSpPr>
        <p:grpSpPr>
          <a:xfrm>
            <a:off x="6759429" y="2355649"/>
            <a:ext cx="1946698" cy="1852402"/>
            <a:chOff x="1202750" y="29375"/>
            <a:chExt cx="4621790" cy="4397915"/>
          </a:xfrm>
        </p:grpSpPr>
        <p:sp>
          <p:nvSpPr>
            <p:cNvPr id="2920" name="Google Shape;2920;p47"/>
            <p:cNvSpPr/>
            <p:nvPr/>
          </p:nvSpPr>
          <p:spPr>
            <a:xfrm>
              <a:off x="2978061" y="2473102"/>
              <a:ext cx="1575073" cy="1815468"/>
            </a:xfrm>
            <a:custGeom>
              <a:avLst/>
              <a:gdLst/>
              <a:ahLst/>
              <a:cxnLst/>
              <a:rect l="l" t="t" r="r" b="b"/>
              <a:pathLst>
                <a:path w="26503" h="30548" extrusionOk="0">
                  <a:moveTo>
                    <a:pt x="13485" y="1"/>
                  </a:moveTo>
                  <a:cubicBezTo>
                    <a:pt x="13451" y="1"/>
                    <a:pt x="13420" y="6"/>
                    <a:pt x="13392" y="15"/>
                  </a:cubicBezTo>
                  <a:cubicBezTo>
                    <a:pt x="13392" y="15"/>
                    <a:pt x="4464" y="7988"/>
                    <a:pt x="2415" y="11077"/>
                  </a:cubicBezTo>
                  <a:cubicBezTo>
                    <a:pt x="337" y="14165"/>
                    <a:pt x="0" y="17478"/>
                    <a:pt x="983" y="20426"/>
                  </a:cubicBezTo>
                  <a:cubicBezTo>
                    <a:pt x="1968" y="23326"/>
                    <a:pt x="7114" y="30547"/>
                    <a:pt x="14054" y="30547"/>
                  </a:cubicBezTo>
                  <a:cubicBezTo>
                    <a:pt x="14235" y="30547"/>
                    <a:pt x="14416" y="30542"/>
                    <a:pt x="14599" y="30532"/>
                  </a:cubicBezTo>
                  <a:cubicBezTo>
                    <a:pt x="21842" y="30111"/>
                    <a:pt x="24453" y="28792"/>
                    <a:pt x="25492" y="26125"/>
                  </a:cubicBezTo>
                  <a:cubicBezTo>
                    <a:pt x="26503" y="23458"/>
                    <a:pt x="24481" y="18516"/>
                    <a:pt x="23527" y="15990"/>
                  </a:cubicBezTo>
                  <a:cubicBezTo>
                    <a:pt x="22572" y="13463"/>
                    <a:pt x="18305" y="4507"/>
                    <a:pt x="18305" y="4507"/>
                  </a:cubicBezTo>
                  <a:cubicBezTo>
                    <a:pt x="18305" y="4507"/>
                    <a:pt x="14537" y="1"/>
                    <a:pt x="13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2968018" y="3420010"/>
              <a:ext cx="1661841" cy="1007279"/>
            </a:xfrm>
            <a:custGeom>
              <a:avLst/>
              <a:gdLst/>
              <a:ahLst/>
              <a:cxnLst/>
              <a:rect l="l" t="t" r="r" b="b"/>
              <a:pathLst>
                <a:path w="27963" h="16949" extrusionOk="0">
                  <a:moveTo>
                    <a:pt x="703" y="1"/>
                  </a:moveTo>
                  <a:cubicBezTo>
                    <a:pt x="703" y="1"/>
                    <a:pt x="1" y="3005"/>
                    <a:pt x="1012" y="6261"/>
                  </a:cubicBezTo>
                  <a:cubicBezTo>
                    <a:pt x="1461" y="7721"/>
                    <a:pt x="2050" y="9125"/>
                    <a:pt x="2864" y="10416"/>
                  </a:cubicBezTo>
                  <a:cubicBezTo>
                    <a:pt x="4605" y="13112"/>
                    <a:pt x="7974" y="15301"/>
                    <a:pt x="11034" y="16172"/>
                  </a:cubicBezTo>
                  <a:cubicBezTo>
                    <a:pt x="12829" y="16692"/>
                    <a:pt x="14555" y="16949"/>
                    <a:pt x="16315" y="16949"/>
                  </a:cubicBezTo>
                  <a:cubicBezTo>
                    <a:pt x="17308" y="16949"/>
                    <a:pt x="18311" y="16867"/>
                    <a:pt x="19344" y="16705"/>
                  </a:cubicBezTo>
                  <a:cubicBezTo>
                    <a:pt x="21366" y="16424"/>
                    <a:pt x="23949" y="15863"/>
                    <a:pt x="25408" y="14291"/>
                  </a:cubicBezTo>
                  <a:cubicBezTo>
                    <a:pt x="27963" y="11455"/>
                    <a:pt x="25072" y="3849"/>
                    <a:pt x="25071" y="3847"/>
                  </a:cubicBezTo>
                  <a:lnTo>
                    <a:pt x="25071" y="3847"/>
                  </a:lnTo>
                  <a:cubicBezTo>
                    <a:pt x="25072" y="3848"/>
                    <a:pt x="25998" y="6851"/>
                    <a:pt x="25577" y="8732"/>
                  </a:cubicBezTo>
                  <a:cubicBezTo>
                    <a:pt x="25296" y="10051"/>
                    <a:pt x="24847" y="11427"/>
                    <a:pt x="21029" y="13112"/>
                  </a:cubicBezTo>
                  <a:cubicBezTo>
                    <a:pt x="19884" y="13616"/>
                    <a:pt x="18488" y="13882"/>
                    <a:pt x="16959" y="13882"/>
                  </a:cubicBezTo>
                  <a:cubicBezTo>
                    <a:pt x="13385" y="13882"/>
                    <a:pt x="9087" y="12433"/>
                    <a:pt x="5588" y="9209"/>
                  </a:cubicBezTo>
                  <a:cubicBezTo>
                    <a:pt x="590" y="4605"/>
                    <a:pt x="731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3658780" y="3846722"/>
              <a:ext cx="333759" cy="296912"/>
            </a:xfrm>
            <a:custGeom>
              <a:avLst/>
              <a:gdLst/>
              <a:ahLst/>
              <a:cxnLst/>
              <a:rect l="l" t="t" r="r" b="b"/>
              <a:pathLst>
                <a:path w="5616" h="4996" extrusionOk="0">
                  <a:moveTo>
                    <a:pt x="2788" y="0"/>
                  </a:moveTo>
                  <a:cubicBezTo>
                    <a:pt x="1610" y="0"/>
                    <a:pt x="575" y="785"/>
                    <a:pt x="310" y="1945"/>
                  </a:cubicBezTo>
                  <a:cubicBezTo>
                    <a:pt x="1" y="3264"/>
                    <a:pt x="871" y="4612"/>
                    <a:pt x="2247" y="4921"/>
                  </a:cubicBezTo>
                  <a:cubicBezTo>
                    <a:pt x="2456" y="4971"/>
                    <a:pt x="2664" y="4995"/>
                    <a:pt x="2868" y="4995"/>
                  </a:cubicBezTo>
                  <a:cubicBezTo>
                    <a:pt x="4029" y="4995"/>
                    <a:pt x="5044" y="4214"/>
                    <a:pt x="5307" y="3068"/>
                  </a:cubicBezTo>
                  <a:cubicBezTo>
                    <a:pt x="5616" y="1720"/>
                    <a:pt x="4745" y="373"/>
                    <a:pt x="3370" y="64"/>
                  </a:cubicBezTo>
                  <a:cubicBezTo>
                    <a:pt x="3174" y="21"/>
                    <a:pt x="2979" y="0"/>
                    <a:pt x="2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4097615" y="3901755"/>
              <a:ext cx="141859" cy="126110"/>
            </a:xfrm>
            <a:custGeom>
              <a:avLst/>
              <a:gdLst/>
              <a:ahLst/>
              <a:cxnLst/>
              <a:rect l="l" t="t" r="r" b="b"/>
              <a:pathLst>
                <a:path w="2387" h="2122" extrusionOk="0">
                  <a:moveTo>
                    <a:pt x="1184" y="1"/>
                  </a:moveTo>
                  <a:cubicBezTo>
                    <a:pt x="963" y="1"/>
                    <a:pt x="744" y="68"/>
                    <a:pt x="562" y="205"/>
                  </a:cubicBezTo>
                  <a:cubicBezTo>
                    <a:pt x="85" y="570"/>
                    <a:pt x="0" y="1243"/>
                    <a:pt x="337" y="1693"/>
                  </a:cubicBezTo>
                  <a:cubicBezTo>
                    <a:pt x="554" y="1976"/>
                    <a:pt x="880" y="2121"/>
                    <a:pt x="1204" y="2121"/>
                  </a:cubicBezTo>
                  <a:cubicBezTo>
                    <a:pt x="1424" y="2121"/>
                    <a:pt x="1643" y="2054"/>
                    <a:pt x="1825" y="1917"/>
                  </a:cubicBezTo>
                  <a:cubicBezTo>
                    <a:pt x="2302" y="1552"/>
                    <a:pt x="2387" y="879"/>
                    <a:pt x="2050" y="429"/>
                  </a:cubicBezTo>
                  <a:cubicBezTo>
                    <a:pt x="1833" y="146"/>
                    <a:pt x="1507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195280" y="2602424"/>
              <a:ext cx="553650" cy="1019997"/>
            </a:xfrm>
            <a:custGeom>
              <a:avLst/>
              <a:gdLst/>
              <a:ahLst/>
              <a:cxnLst/>
              <a:rect l="l" t="t" r="r" b="b"/>
              <a:pathLst>
                <a:path w="9316" h="17163" extrusionOk="0">
                  <a:moveTo>
                    <a:pt x="9316" y="1"/>
                  </a:moveTo>
                  <a:cubicBezTo>
                    <a:pt x="9316" y="1"/>
                    <a:pt x="9314" y="12"/>
                    <a:pt x="9312" y="33"/>
                  </a:cubicBezTo>
                  <a:lnTo>
                    <a:pt x="9312" y="33"/>
                  </a:lnTo>
                  <a:cubicBezTo>
                    <a:pt x="9314" y="31"/>
                    <a:pt x="9316" y="29"/>
                    <a:pt x="9316" y="29"/>
                  </a:cubicBezTo>
                  <a:lnTo>
                    <a:pt x="9316" y="1"/>
                  </a:lnTo>
                  <a:close/>
                  <a:moveTo>
                    <a:pt x="9312" y="33"/>
                  </a:moveTo>
                  <a:cubicBezTo>
                    <a:pt x="9093" y="271"/>
                    <a:pt x="0" y="10188"/>
                    <a:pt x="416" y="14459"/>
                  </a:cubicBezTo>
                  <a:cubicBezTo>
                    <a:pt x="568" y="16116"/>
                    <a:pt x="1423" y="17162"/>
                    <a:pt x="2575" y="17162"/>
                  </a:cubicBezTo>
                  <a:cubicBezTo>
                    <a:pt x="3336" y="17162"/>
                    <a:pt x="4228" y="16705"/>
                    <a:pt x="5133" y="15667"/>
                  </a:cubicBezTo>
                  <a:cubicBezTo>
                    <a:pt x="7694" y="12751"/>
                    <a:pt x="9224" y="739"/>
                    <a:pt x="9312" y="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3637087" y="2683427"/>
              <a:ext cx="373815" cy="1078714"/>
            </a:xfrm>
            <a:custGeom>
              <a:avLst/>
              <a:gdLst/>
              <a:ahLst/>
              <a:cxnLst/>
              <a:rect l="l" t="t" r="r" b="b"/>
              <a:pathLst>
                <a:path w="6290" h="18151" extrusionOk="0">
                  <a:moveTo>
                    <a:pt x="3536" y="1"/>
                  </a:moveTo>
                  <a:cubicBezTo>
                    <a:pt x="2914" y="1"/>
                    <a:pt x="2523" y="2053"/>
                    <a:pt x="1798" y="4927"/>
                  </a:cubicBezTo>
                  <a:cubicBezTo>
                    <a:pt x="787" y="8969"/>
                    <a:pt x="1" y="14107"/>
                    <a:pt x="1208" y="16297"/>
                  </a:cubicBezTo>
                  <a:cubicBezTo>
                    <a:pt x="1869" y="17467"/>
                    <a:pt x="2772" y="18151"/>
                    <a:pt x="3621" y="18151"/>
                  </a:cubicBezTo>
                  <a:cubicBezTo>
                    <a:pt x="4503" y="18151"/>
                    <a:pt x="5327" y="17411"/>
                    <a:pt x="5756" y="15707"/>
                  </a:cubicBezTo>
                  <a:cubicBezTo>
                    <a:pt x="6289" y="13574"/>
                    <a:pt x="5925" y="9306"/>
                    <a:pt x="5195" y="5657"/>
                  </a:cubicBezTo>
                  <a:cubicBezTo>
                    <a:pt x="4521" y="2288"/>
                    <a:pt x="4408" y="238"/>
                    <a:pt x="3622" y="14"/>
                  </a:cubicBezTo>
                  <a:cubicBezTo>
                    <a:pt x="3593" y="5"/>
                    <a:pt x="3565" y="1"/>
                    <a:pt x="3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4014175" y="2851081"/>
              <a:ext cx="363771" cy="926276"/>
            </a:xfrm>
            <a:custGeom>
              <a:avLst/>
              <a:gdLst/>
              <a:ahLst/>
              <a:cxnLst/>
              <a:rect l="l" t="t" r="r" b="b"/>
              <a:pathLst>
                <a:path w="6121" h="15586" extrusionOk="0">
                  <a:moveTo>
                    <a:pt x="253" y="0"/>
                  </a:moveTo>
                  <a:cubicBezTo>
                    <a:pt x="253" y="1"/>
                    <a:pt x="1" y="11988"/>
                    <a:pt x="3061" y="14824"/>
                  </a:cubicBezTo>
                  <a:cubicBezTo>
                    <a:pt x="3607" y="15346"/>
                    <a:pt x="4110" y="15585"/>
                    <a:pt x="4531" y="15585"/>
                  </a:cubicBezTo>
                  <a:cubicBezTo>
                    <a:pt x="5580" y="15585"/>
                    <a:pt x="6121" y="14096"/>
                    <a:pt x="5559" y="11792"/>
                  </a:cubicBezTo>
                  <a:cubicBezTo>
                    <a:pt x="4380" y="6991"/>
                    <a:pt x="254" y="1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032321" y="3707774"/>
              <a:ext cx="38511" cy="27041"/>
            </a:xfrm>
            <a:custGeom>
              <a:avLst/>
              <a:gdLst/>
              <a:ahLst/>
              <a:cxnLst/>
              <a:rect l="l" t="t" r="r" b="b"/>
              <a:pathLst>
                <a:path w="648" h="455" extrusionOk="0">
                  <a:moveTo>
                    <a:pt x="306" y="0"/>
                  </a:moveTo>
                  <a:cubicBezTo>
                    <a:pt x="265" y="0"/>
                    <a:pt x="223" y="13"/>
                    <a:pt x="182" y="44"/>
                  </a:cubicBezTo>
                  <a:cubicBezTo>
                    <a:pt x="0" y="203"/>
                    <a:pt x="150" y="454"/>
                    <a:pt x="333" y="454"/>
                  </a:cubicBezTo>
                  <a:cubicBezTo>
                    <a:pt x="376" y="454"/>
                    <a:pt x="420" y="441"/>
                    <a:pt x="463" y="409"/>
                  </a:cubicBezTo>
                  <a:cubicBezTo>
                    <a:pt x="647" y="270"/>
                    <a:pt x="492" y="0"/>
                    <a:pt x="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3077489" y="3801971"/>
              <a:ext cx="60797" cy="48733"/>
            </a:xfrm>
            <a:custGeom>
              <a:avLst/>
              <a:gdLst/>
              <a:ahLst/>
              <a:cxnLst/>
              <a:rect l="l" t="t" r="r" b="b"/>
              <a:pathLst>
                <a:path w="1023" h="820" extrusionOk="0">
                  <a:moveTo>
                    <a:pt x="523" y="0"/>
                  </a:moveTo>
                  <a:cubicBezTo>
                    <a:pt x="1" y="0"/>
                    <a:pt x="1" y="819"/>
                    <a:pt x="523" y="819"/>
                  </a:cubicBezTo>
                  <a:cubicBezTo>
                    <a:pt x="539" y="819"/>
                    <a:pt x="556" y="819"/>
                    <a:pt x="573" y="817"/>
                  </a:cubicBezTo>
                  <a:cubicBezTo>
                    <a:pt x="994" y="733"/>
                    <a:pt x="1022" y="87"/>
                    <a:pt x="573" y="3"/>
                  </a:cubicBezTo>
                  <a:cubicBezTo>
                    <a:pt x="556" y="1"/>
                    <a:pt x="539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3153263" y="3931827"/>
              <a:ext cx="55448" cy="49981"/>
            </a:xfrm>
            <a:custGeom>
              <a:avLst/>
              <a:gdLst/>
              <a:ahLst/>
              <a:cxnLst/>
              <a:rect l="l" t="t" r="r" b="b"/>
              <a:pathLst>
                <a:path w="933" h="841" extrusionOk="0">
                  <a:moveTo>
                    <a:pt x="443" y="0"/>
                  </a:moveTo>
                  <a:cubicBezTo>
                    <a:pt x="379" y="0"/>
                    <a:pt x="314" y="19"/>
                    <a:pt x="253" y="64"/>
                  </a:cubicBezTo>
                  <a:cubicBezTo>
                    <a:pt x="0" y="260"/>
                    <a:pt x="0" y="569"/>
                    <a:pt x="225" y="766"/>
                  </a:cubicBezTo>
                  <a:cubicBezTo>
                    <a:pt x="277" y="818"/>
                    <a:pt x="338" y="841"/>
                    <a:pt x="399" y="841"/>
                  </a:cubicBezTo>
                  <a:cubicBezTo>
                    <a:pt x="532" y="841"/>
                    <a:pt x="663" y="732"/>
                    <a:pt x="702" y="597"/>
                  </a:cubicBezTo>
                  <a:cubicBezTo>
                    <a:pt x="702" y="569"/>
                    <a:pt x="702" y="569"/>
                    <a:pt x="730" y="541"/>
                  </a:cubicBezTo>
                  <a:cubicBezTo>
                    <a:pt x="933" y="316"/>
                    <a:pt x="702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3224223" y="403113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31" y="1"/>
                  </a:moveTo>
                  <a:cubicBezTo>
                    <a:pt x="635" y="1"/>
                    <a:pt x="534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3"/>
                    <a:pt x="1052" y="919"/>
                  </a:cubicBezTo>
                  <a:cubicBezTo>
                    <a:pt x="1463" y="600"/>
                    <a:pt x="1149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3365133" y="4137338"/>
              <a:ext cx="51764" cy="37025"/>
            </a:xfrm>
            <a:custGeom>
              <a:avLst/>
              <a:gdLst/>
              <a:ahLst/>
              <a:cxnLst/>
              <a:rect l="l" t="t" r="r" b="b"/>
              <a:pathLst>
                <a:path w="871" h="623" extrusionOk="0">
                  <a:moveTo>
                    <a:pt x="423" y="0"/>
                  </a:moveTo>
                  <a:cubicBezTo>
                    <a:pt x="367" y="0"/>
                    <a:pt x="309" y="18"/>
                    <a:pt x="253" y="59"/>
                  </a:cubicBezTo>
                  <a:cubicBezTo>
                    <a:pt x="1" y="266"/>
                    <a:pt x="199" y="623"/>
                    <a:pt x="449" y="623"/>
                  </a:cubicBezTo>
                  <a:cubicBezTo>
                    <a:pt x="504" y="623"/>
                    <a:pt x="562" y="605"/>
                    <a:pt x="618" y="564"/>
                  </a:cubicBezTo>
                  <a:cubicBezTo>
                    <a:pt x="871" y="358"/>
                    <a:pt x="67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3464679" y="4200869"/>
              <a:ext cx="94553" cy="66621"/>
            </a:xfrm>
            <a:custGeom>
              <a:avLst/>
              <a:gdLst/>
              <a:ahLst/>
              <a:cxnLst/>
              <a:rect l="l" t="t" r="r" b="b"/>
              <a:pathLst>
                <a:path w="1591" h="1121" extrusionOk="0">
                  <a:moveTo>
                    <a:pt x="776" y="1"/>
                  </a:moveTo>
                  <a:cubicBezTo>
                    <a:pt x="672" y="1"/>
                    <a:pt x="564" y="35"/>
                    <a:pt x="459" y="113"/>
                  </a:cubicBezTo>
                  <a:cubicBezTo>
                    <a:pt x="0" y="457"/>
                    <a:pt x="367" y="1121"/>
                    <a:pt x="823" y="1121"/>
                  </a:cubicBezTo>
                  <a:cubicBezTo>
                    <a:pt x="925" y="1121"/>
                    <a:pt x="1031" y="1088"/>
                    <a:pt x="1133" y="1011"/>
                  </a:cubicBezTo>
                  <a:cubicBezTo>
                    <a:pt x="1590" y="646"/>
                    <a:pt x="1229" y="1"/>
                    <a:pt x="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3634413" y="4264579"/>
              <a:ext cx="57172" cy="39521"/>
            </a:xfrm>
            <a:custGeom>
              <a:avLst/>
              <a:gdLst/>
              <a:ahLst/>
              <a:cxnLst/>
              <a:rect l="l" t="t" r="r" b="b"/>
              <a:pathLst>
                <a:path w="962" h="665" extrusionOk="0">
                  <a:moveTo>
                    <a:pt x="486" y="0"/>
                  </a:moveTo>
                  <a:cubicBezTo>
                    <a:pt x="417" y="0"/>
                    <a:pt x="343" y="24"/>
                    <a:pt x="270" y="80"/>
                  </a:cubicBezTo>
                  <a:cubicBezTo>
                    <a:pt x="1" y="282"/>
                    <a:pt x="199" y="665"/>
                    <a:pt x="476" y="665"/>
                  </a:cubicBezTo>
                  <a:cubicBezTo>
                    <a:pt x="545" y="665"/>
                    <a:pt x="619" y="641"/>
                    <a:pt x="691" y="585"/>
                  </a:cubicBezTo>
                  <a:cubicBezTo>
                    <a:pt x="961" y="383"/>
                    <a:pt x="763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3735564" y="4291382"/>
              <a:ext cx="60916" cy="43265"/>
            </a:xfrm>
            <a:custGeom>
              <a:avLst/>
              <a:gdLst/>
              <a:ahLst/>
              <a:cxnLst/>
              <a:rect l="l" t="t" r="r" b="b"/>
              <a:pathLst>
                <a:path w="1025" h="728" extrusionOk="0">
                  <a:moveTo>
                    <a:pt x="441" y="1"/>
                  </a:moveTo>
                  <a:cubicBezTo>
                    <a:pt x="381" y="1"/>
                    <a:pt x="319" y="17"/>
                    <a:pt x="253" y="50"/>
                  </a:cubicBezTo>
                  <a:cubicBezTo>
                    <a:pt x="112" y="134"/>
                    <a:pt x="0" y="274"/>
                    <a:pt x="56" y="471"/>
                  </a:cubicBezTo>
                  <a:cubicBezTo>
                    <a:pt x="108" y="599"/>
                    <a:pt x="229" y="727"/>
                    <a:pt x="378" y="727"/>
                  </a:cubicBezTo>
                  <a:cubicBezTo>
                    <a:pt x="392" y="727"/>
                    <a:pt x="407" y="726"/>
                    <a:pt x="421" y="724"/>
                  </a:cubicBezTo>
                  <a:cubicBezTo>
                    <a:pt x="421" y="724"/>
                    <a:pt x="393" y="724"/>
                    <a:pt x="365" y="695"/>
                  </a:cubicBezTo>
                  <a:lnTo>
                    <a:pt x="365" y="695"/>
                  </a:lnTo>
                  <a:cubicBezTo>
                    <a:pt x="412" y="717"/>
                    <a:pt x="458" y="727"/>
                    <a:pt x="502" y="727"/>
                  </a:cubicBezTo>
                  <a:cubicBezTo>
                    <a:pt x="805" y="727"/>
                    <a:pt x="1024" y="277"/>
                    <a:pt x="730" y="106"/>
                  </a:cubicBezTo>
                  <a:lnTo>
                    <a:pt x="702" y="106"/>
                  </a:lnTo>
                  <a:cubicBezTo>
                    <a:pt x="617" y="38"/>
                    <a:pt x="532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3859417" y="4301307"/>
              <a:ext cx="84034" cy="58717"/>
            </a:xfrm>
            <a:custGeom>
              <a:avLst/>
              <a:gdLst/>
              <a:ahLst/>
              <a:cxnLst/>
              <a:rect l="l" t="t" r="r" b="b"/>
              <a:pathLst>
                <a:path w="1414" h="988" extrusionOk="0">
                  <a:moveTo>
                    <a:pt x="705" y="0"/>
                  </a:moveTo>
                  <a:cubicBezTo>
                    <a:pt x="611" y="0"/>
                    <a:pt x="511" y="32"/>
                    <a:pt x="415" y="107"/>
                  </a:cubicBezTo>
                  <a:cubicBezTo>
                    <a:pt x="1" y="406"/>
                    <a:pt x="322" y="988"/>
                    <a:pt x="729" y="988"/>
                  </a:cubicBezTo>
                  <a:cubicBezTo>
                    <a:pt x="819" y="988"/>
                    <a:pt x="913" y="959"/>
                    <a:pt x="1004" y="893"/>
                  </a:cubicBezTo>
                  <a:cubicBezTo>
                    <a:pt x="1413" y="575"/>
                    <a:pt x="1105" y="0"/>
                    <a:pt x="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3990284" y="4311767"/>
              <a:ext cx="66502" cy="45999"/>
            </a:xfrm>
            <a:custGeom>
              <a:avLst/>
              <a:gdLst/>
              <a:ahLst/>
              <a:cxnLst/>
              <a:rect l="l" t="t" r="r" b="b"/>
              <a:pathLst>
                <a:path w="1119" h="774" extrusionOk="0">
                  <a:moveTo>
                    <a:pt x="531" y="0"/>
                  </a:moveTo>
                  <a:cubicBezTo>
                    <a:pt x="461" y="0"/>
                    <a:pt x="388" y="22"/>
                    <a:pt x="318" y="72"/>
                  </a:cubicBezTo>
                  <a:cubicBezTo>
                    <a:pt x="0" y="322"/>
                    <a:pt x="252" y="774"/>
                    <a:pt x="568" y="774"/>
                  </a:cubicBezTo>
                  <a:cubicBezTo>
                    <a:pt x="642" y="774"/>
                    <a:pt x="721" y="748"/>
                    <a:pt x="796" y="689"/>
                  </a:cubicBezTo>
                  <a:cubicBezTo>
                    <a:pt x="1119" y="459"/>
                    <a:pt x="854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4109264" y="4307191"/>
              <a:ext cx="73396" cy="50872"/>
            </a:xfrm>
            <a:custGeom>
              <a:avLst/>
              <a:gdLst/>
              <a:ahLst/>
              <a:cxnLst/>
              <a:rect l="l" t="t" r="r" b="b"/>
              <a:pathLst>
                <a:path w="1235" h="856" extrusionOk="0">
                  <a:moveTo>
                    <a:pt x="622" y="1"/>
                  </a:moveTo>
                  <a:cubicBezTo>
                    <a:pt x="539" y="1"/>
                    <a:pt x="452" y="28"/>
                    <a:pt x="366" y="93"/>
                  </a:cubicBezTo>
                  <a:cubicBezTo>
                    <a:pt x="0" y="344"/>
                    <a:pt x="286" y="856"/>
                    <a:pt x="632" y="856"/>
                  </a:cubicBezTo>
                  <a:cubicBezTo>
                    <a:pt x="711" y="856"/>
                    <a:pt x="793" y="829"/>
                    <a:pt x="871" y="766"/>
                  </a:cubicBezTo>
                  <a:cubicBezTo>
                    <a:pt x="1235" y="494"/>
                    <a:pt x="973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4249223" y="4266124"/>
              <a:ext cx="70722" cy="48733"/>
            </a:xfrm>
            <a:custGeom>
              <a:avLst/>
              <a:gdLst/>
              <a:ahLst/>
              <a:cxnLst/>
              <a:rect l="l" t="t" r="r" b="b"/>
              <a:pathLst>
                <a:path w="1190" h="820" extrusionOk="0">
                  <a:moveTo>
                    <a:pt x="577" y="0"/>
                  </a:moveTo>
                  <a:cubicBezTo>
                    <a:pt x="500" y="0"/>
                    <a:pt x="419" y="25"/>
                    <a:pt x="341" y="82"/>
                  </a:cubicBezTo>
                  <a:cubicBezTo>
                    <a:pt x="1" y="331"/>
                    <a:pt x="266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90" y="476"/>
                    <a:pt x="917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4361190" y="4193916"/>
              <a:ext cx="73574" cy="52358"/>
            </a:xfrm>
            <a:custGeom>
              <a:avLst/>
              <a:gdLst/>
              <a:ahLst/>
              <a:cxnLst/>
              <a:rect l="l" t="t" r="r" b="b"/>
              <a:pathLst>
                <a:path w="1238" h="881" extrusionOk="0">
                  <a:moveTo>
                    <a:pt x="615" y="0"/>
                  </a:moveTo>
                  <a:cubicBezTo>
                    <a:pt x="535" y="0"/>
                    <a:pt x="449" y="27"/>
                    <a:pt x="366" y="90"/>
                  </a:cubicBezTo>
                  <a:cubicBezTo>
                    <a:pt x="0" y="364"/>
                    <a:pt x="286" y="881"/>
                    <a:pt x="633" y="881"/>
                  </a:cubicBezTo>
                  <a:cubicBezTo>
                    <a:pt x="711" y="881"/>
                    <a:pt x="793" y="854"/>
                    <a:pt x="871" y="791"/>
                  </a:cubicBezTo>
                  <a:cubicBezTo>
                    <a:pt x="1237" y="517"/>
                    <a:pt x="970" y="0"/>
                    <a:pt x="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4458894" y="4106196"/>
              <a:ext cx="41363" cy="38808"/>
            </a:xfrm>
            <a:custGeom>
              <a:avLst/>
              <a:gdLst/>
              <a:ahLst/>
              <a:cxnLst/>
              <a:rect l="l" t="t" r="r" b="b"/>
              <a:pathLst>
                <a:path w="696" h="653" extrusionOk="0">
                  <a:moveTo>
                    <a:pt x="310" y="0"/>
                  </a:moveTo>
                  <a:cubicBezTo>
                    <a:pt x="154" y="0"/>
                    <a:pt x="1" y="103"/>
                    <a:pt x="14" y="330"/>
                  </a:cubicBezTo>
                  <a:lnTo>
                    <a:pt x="14" y="386"/>
                  </a:lnTo>
                  <a:cubicBezTo>
                    <a:pt x="29" y="559"/>
                    <a:pt x="177" y="653"/>
                    <a:pt x="323" y="653"/>
                  </a:cubicBezTo>
                  <a:cubicBezTo>
                    <a:pt x="439" y="653"/>
                    <a:pt x="554" y="594"/>
                    <a:pt x="603" y="471"/>
                  </a:cubicBezTo>
                  <a:cubicBezTo>
                    <a:pt x="603" y="443"/>
                    <a:pt x="603" y="443"/>
                    <a:pt x="603" y="414"/>
                  </a:cubicBezTo>
                  <a:cubicBezTo>
                    <a:pt x="696" y="152"/>
                    <a:pt x="500" y="0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4491700" y="4021448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185" y="1"/>
                  </a:moveTo>
                  <a:cubicBezTo>
                    <a:pt x="90" y="1"/>
                    <a:pt x="0" y="97"/>
                    <a:pt x="23" y="212"/>
                  </a:cubicBezTo>
                  <a:cubicBezTo>
                    <a:pt x="23" y="212"/>
                    <a:pt x="23" y="212"/>
                    <a:pt x="23" y="240"/>
                  </a:cubicBezTo>
                  <a:cubicBezTo>
                    <a:pt x="42" y="335"/>
                    <a:pt x="113" y="405"/>
                    <a:pt x="200" y="405"/>
                  </a:cubicBezTo>
                  <a:cubicBezTo>
                    <a:pt x="241" y="405"/>
                    <a:pt x="287" y="389"/>
                    <a:pt x="332" y="352"/>
                  </a:cubicBezTo>
                  <a:cubicBezTo>
                    <a:pt x="444" y="268"/>
                    <a:pt x="416" y="100"/>
                    <a:pt x="276" y="44"/>
                  </a:cubicBezTo>
                  <a:lnTo>
                    <a:pt x="248" y="16"/>
                  </a:lnTo>
                  <a:cubicBezTo>
                    <a:pt x="227" y="5"/>
                    <a:pt x="206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3915758" y="1859303"/>
              <a:ext cx="1897124" cy="1599915"/>
            </a:xfrm>
            <a:custGeom>
              <a:avLst/>
              <a:gdLst/>
              <a:ahLst/>
              <a:cxnLst/>
              <a:rect l="l" t="t" r="r" b="b"/>
              <a:pathLst>
                <a:path w="31922" h="26921" extrusionOk="0">
                  <a:moveTo>
                    <a:pt x="17833" y="0"/>
                  </a:moveTo>
                  <a:cubicBezTo>
                    <a:pt x="16667" y="0"/>
                    <a:pt x="15450" y="193"/>
                    <a:pt x="14206" y="601"/>
                  </a:cubicBezTo>
                  <a:cubicBezTo>
                    <a:pt x="10669" y="1724"/>
                    <a:pt x="562" y="8125"/>
                    <a:pt x="562" y="8125"/>
                  </a:cubicBezTo>
                  <a:cubicBezTo>
                    <a:pt x="0" y="8911"/>
                    <a:pt x="3538" y="14077"/>
                    <a:pt x="3538" y="14077"/>
                  </a:cubicBezTo>
                  <a:cubicBezTo>
                    <a:pt x="3538" y="14077"/>
                    <a:pt x="10977" y="20647"/>
                    <a:pt x="13139" y="22247"/>
                  </a:cubicBezTo>
                  <a:cubicBezTo>
                    <a:pt x="15222" y="23789"/>
                    <a:pt x="19182" y="26921"/>
                    <a:pt x="22030" y="26921"/>
                  </a:cubicBezTo>
                  <a:cubicBezTo>
                    <a:pt x="22137" y="26921"/>
                    <a:pt x="22243" y="26917"/>
                    <a:pt x="22348" y="26907"/>
                  </a:cubicBezTo>
                  <a:cubicBezTo>
                    <a:pt x="25211" y="26655"/>
                    <a:pt x="27205" y="24493"/>
                    <a:pt x="29563" y="17643"/>
                  </a:cubicBezTo>
                  <a:cubicBezTo>
                    <a:pt x="31921" y="10820"/>
                    <a:pt x="26166" y="3549"/>
                    <a:pt x="23583" y="1780"/>
                  </a:cubicBezTo>
                  <a:cubicBezTo>
                    <a:pt x="21916" y="639"/>
                    <a:pt x="19957" y="0"/>
                    <a:pt x="1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4891787" y="1868337"/>
              <a:ext cx="932754" cy="1663446"/>
            </a:xfrm>
            <a:custGeom>
              <a:avLst/>
              <a:gdLst/>
              <a:ahLst/>
              <a:cxnLst/>
              <a:rect l="l" t="t" r="r" b="b"/>
              <a:pathLst>
                <a:path w="15695" h="27990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9" y="0"/>
                    <a:pt x="7441" y="1123"/>
                    <a:pt x="10501" y="7187"/>
                  </a:cubicBezTo>
                  <a:cubicBezTo>
                    <a:pt x="13561" y="13251"/>
                    <a:pt x="12663" y="19905"/>
                    <a:pt x="9995" y="23106"/>
                  </a:cubicBezTo>
                  <a:cubicBezTo>
                    <a:pt x="7692" y="25899"/>
                    <a:pt x="6287" y="26297"/>
                    <a:pt x="5052" y="26297"/>
                  </a:cubicBezTo>
                  <a:cubicBezTo>
                    <a:pt x="4872" y="26297"/>
                    <a:pt x="4696" y="26289"/>
                    <a:pt x="4521" y="26278"/>
                  </a:cubicBezTo>
                  <a:cubicBezTo>
                    <a:pt x="2612" y="26166"/>
                    <a:pt x="2" y="24454"/>
                    <a:pt x="1" y="24453"/>
                  </a:cubicBezTo>
                  <a:lnTo>
                    <a:pt x="1" y="24453"/>
                  </a:lnTo>
                  <a:cubicBezTo>
                    <a:pt x="2" y="24454"/>
                    <a:pt x="4717" y="27990"/>
                    <a:pt x="8233" y="27990"/>
                  </a:cubicBezTo>
                  <a:cubicBezTo>
                    <a:pt x="8849" y="27990"/>
                    <a:pt x="9429" y="27881"/>
                    <a:pt x="9939" y="27626"/>
                  </a:cubicBezTo>
                  <a:cubicBezTo>
                    <a:pt x="11848" y="26699"/>
                    <a:pt x="13084" y="24341"/>
                    <a:pt x="13926" y="22488"/>
                  </a:cubicBezTo>
                  <a:cubicBezTo>
                    <a:pt x="15133" y="19849"/>
                    <a:pt x="15695" y="17238"/>
                    <a:pt x="15695" y="14346"/>
                  </a:cubicBezTo>
                  <a:cubicBezTo>
                    <a:pt x="15695" y="11146"/>
                    <a:pt x="14487" y="7300"/>
                    <a:pt x="12382" y="4913"/>
                  </a:cubicBezTo>
                  <a:cubicBezTo>
                    <a:pt x="11371" y="3762"/>
                    <a:pt x="10192" y="2808"/>
                    <a:pt x="8901" y="1965"/>
                  </a:cubicBezTo>
                  <a:cubicBezTo>
                    <a:pt x="6037" y="112"/>
                    <a:pt x="2949" y="0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5243854" y="2655733"/>
              <a:ext cx="307075" cy="305648"/>
            </a:xfrm>
            <a:custGeom>
              <a:avLst/>
              <a:gdLst/>
              <a:ahLst/>
              <a:cxnLst/>
              <a:rect l="l" t="t" r="r" b="b"/>
              <a:pathLst>
                <a:path w="5167" h="5143" extrusionOk="0">
                  <a:moveTo>
                    <a:pt x="2620" y="0"/>
                  </a:moveTo>
                  <a:cubicBezTo>
                    <a:pt x="1289" y="0"/>
                    <a:pt x="167" y="1049"/>
                    <a:pt x="85" y="2445"/>
                  </a:cubicBezTo>
                  <a:cubicBezTo>
                    <a:pt x="1" y="3849"/>
                    <a:pt x="1068" y="5056"/>
                    <a:pt x="2443" y="5140"/>
                  </a:cubicBezTo>
                  <a:cubicBezTo>
                    <a:pt x="2478" y="5141"/>
                    <a:pt x="2512" y="5142"/>
                    <a:pt x="2547" y="5142"/>
                  </a:cubicBezTo>
                  <a:cubicBezTo>
                    <a:pt x="3878" y="5142"/>
                    <a:pt x="5000" y="4093"/>
                    <a:pt x="5082" y="2698"/>
                  </a:cubicBezTo>
                  <a:cubicBezTo>
                    <a:pt x="5166" y="1294"/>
                    <a:pt x="4100" y="87"/>
                    <a:pt x="2724" y="2"/>
                  </a:cubicBezTo>
                  <a:cubicBezTo>
                    <a:pt x="2689" y="1"/>
                    <a:pt x="2655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5202133" y="3066220"/>
              <a:ext cx="143583" cy="127061"/>
            </a:xfrm>
            <a:custGeom>
              <a:avLst/>
              <a:gdLst/>
              <a:ahLst/>
              <a:cxnLst/>
              <a:rect l="l" t="t" r="r" b="b"/>
              <a:pathLst>
                <a:path w="2416" h="2138" extrusionOk="0">
                  <a:moveTo>
                    <a:pt x="1223" y="0"/>
                  </a:moveTo>
                  <a:cubicBezTo>
                    <a:pt x="995" y="0"/>
                    <a:pt x="761" y="74"/>
                    <a:pt x="562" y="226"/>
                  </a:cubicBezTo>
                  <a:cubicBezTo>
                    <a:pt x="85" y="591"/>
                    <a:pt x="1" y="1237"/>
                    <a:pt x="366" y="1714"/>
                  </a:cubicBezTo>
                  <a:cubicBezTo>
                    <a:pt x="562" y="1993"/>
                    <a:pt x="873" y="2137"/>
                    <a:pt x="1193" y="2137"/>
                  </a:cubicBezTo>
                  <a:cubicBezTo>
                    <a:pt x="1421" y="2137"/>
                    <a:pt x="1655" y="2063"/>
                    <a:pt x="1854" y="1911"/>
                  </a:cubicBezTo>
                  <a:cubicBezTo>
                    <a:pt x="2331" y="1574"/>
                    <a:pt x="2415" y="900"/>
                    <a:pt x="2050" y="423"/>
                  </a:cubicBezTo>
                  <a:cubicBezTo>
                    <a:pt x="1854" y="145"/>
                    <a:pt x="1543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4079251" y="2064992"/>
              <a:ext cx="1149614" cy="345585"/>
            </a:xfrm>
            <a:custGeom>
              <a:avLst/>
              <a:gdLst/>
              <a:ahLst/>
              <a:cxnLst/>
              <a:rect l="l" t="t" r="r" b="b"/>
              <a:pathLst>
                <a:path w="19344" h="5815" extrusionOk="0">
                  <a:moveTo>
                    <a:pt x="14685" y="0"/>
                  </a:moveTo>
                  <a:cubicBezTo>
                    <a:pt x="9677" y="0"/>
                    <a:pt x="1" y="4861"/>
                    <a:pt x="1" y="4861"/>
                  </a:cubicBezTo>
                  <a:cubicBezTo>
                    <a:pt x="1" y="4861"/>
                    <a:pt x="6102" y="5814"/>
                    <a:pt x="11039" y="5814"/>
                  </a:cubicBezTo>
                  <a:cubicBezTo>
                    <a:pt x="13190" y="5814"/>
                    <a:pt x="15120" y="5633"/>
                    <a:pt x="16228" y="5114"/>
                  </a:cubicBezTo>
                  <a:cubicBezTo>
                    <a:pt x="19344" y="3654"/>
                    <a:pt x="18923" y="1267"/>
                    <a:pt x="16340" y="257"/>
                  </a:cubicBezTo>
                  <a:cubicBezTo>
                    <a:pt x="15884" y="79"/>
                    <a:pt x="15322" y="0"/>
                    <a:pt x="14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4127628" y="2443863"/>
              <a:ext cx="1083647" cy="409116"/>
            </a:xfrm>
            <a:custGeom>
              <a:avLst/>
              <a:gdLst/>
              <a:ahLst/>
              <a:cxnLst/>
              <a:rect l="l" t="t" r="r" b="b"/>
              <a:pathLst>
                <a:path w="18234" h="6884" extrusionOk="0">
                  <a:moveTo>
                    <a:pt x="1863" y="1"/>
                  </a:moveTo>
                  <a:cubicBezTo>
                    <a:pt x="711" y="1"/>
                    <a:pt x="29" y="110"/>
                    <a:pt x="29" y="507"/>
                  </a:cubicBezTo>
                  <a:cubicBezTo>
                    <a:pt x="1" y="1321"/>
                    <a:pt x="1966" y="2023"/>
                    <a:pt x="5026" y="3595"/>
                  </a:cubicBezTo>
                  <a:cubicBezTo>
                    <a:pt x="8339" y="5280"/>
                    <a:pt x="12354" y="6796"/>
                    <a:pt x="14515" y="6880"/>
                  </a:cubicBezTo>
                  <a:cubicBezTo>
                    <a:pt x="14594" y="6883"/>
                    <a:pt x="14671" y="6884"/>
                    <a:pt x="14746" y="6884"/>
                  </a:cubicBezTo>
                  <a:cubicBezTo>
                    <a:pt x="17981" y="6884"/>
                    <a:pt x="18233" y="4562"/>
                    <a:pt x="16340" y="2669"/>
                  </a:cubicBezTo>
                  <a:cubicBezTo>
                    <a:pt x="14571" y="928"/>
                    <a:pt x="9434" y="255"/>
                    <a:pt x="5251" y="114"/>
                  </a:cubicBezTo>
                  <a:cubicBezTo>
                    <a:pt x="3909" y="65"/>
                    <a:pt x="2747" y="1"/>
                    <a:pt x="1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4241081" y="2690856"/>
              <a:ext cx="849136" cy="546043"/>
            </a:xfrm>
            <a:custGeom>
              <a:avLst/>
              <a:gdLst/>
              <a:ahLst/>
              <a:cxnLst/>
              <a:rect l="l" t="t" r="r" b="b"/>
              <a:pathLst>
                <a:path w="14288" h="9188" extrusionOk="0">
                  <a:moveTo>
                    <a:pt x="1" y="1"/>
                  </a:moveTo>
                  <a:cubicBezTo>
                    <a:pt x="1" y="1"/>
                    <a:pt x="5616" y="5897"/>
                    <a:pt x="9883" y="8339"/>
                  </a:cubicBezTo>
                  <a:cubicBezTo>
                    <a:pt x="10899" y="8921"/>
                    <a:pt x="11797" y="9188"/>
                    <a:pt x="12482" y="9188"/>
                  </a:cubicBezTo>
                  <a:cubicBezTo>
                    <a:pt x="13748" y="9188"/>
                    <a:pt x="14288" y="8279"/>
                    <a:pt x="13505" y="6767"/>
                  </a:cubicBezTo>
                  <a:cubicBezTo>
                    <a:pt x="11596" y="306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5326343" y="1975847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5405327" y="2049184"/>
              <a:ext cx="56102" cy="45821"/>
            </a:xfrm>
            <a:custGeom>
              <a:avLst/>
              <a:gdLst/>
              <a:ahLst/>
              <a:cxnLst/>
              <a:rect l="l" t="t" r="r" b="b"/>
              <a:pathLst>
                <a:path w="944" h="771" extrusionOk="0">
                  <a:moveTo>
                    <a:pt x="416" y="1"/>
                  </a:moveTo>
                  <a:cubicBezTo>
                    <a:pt x="240" y="1"/>
                    <a:pt x="69" y="99"/>
                    <a:pt x="35" y="326"/>
                  </a:cubicBezTo>
                  <a:cubicBezTo>
                    <a:pt x="1" y="601"/>
                    <a:pt x="229" y="771"/>
                    <a:pt x="451" y="771"/>
                  </a:cubicBezTo>
                  <a:cubicBezTo>
                    <a:pt x="591" y="771"/>
                    <a:pt x="728" y="703"/>
                    <a:pt x="793" y="551"/>
                  </a:cubicBezTo>
                  <a:cubicBezTo>
                    <a:pt x="944" y="216"/>
                    <a:pt x="675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5504932" y="2153960"/>
              <a:ext cx="62699" cy="43384"/>
            </a:xfrm>
            <a:custGeom>
              <a:avLst/>
              <a:gdLst/>
              <a:ahLst/>
              <a:cxnLst/>
              <a:rect l="l" t="t" r="r" b="b"/>
              <a:pathLst>
                <a:path w="1055" h="730" extrusionOk="0">
                  <a:moveTo>
                    <a:pt x="552" y="0"/>
                  </a:moveTo>
                  <a:cubicBezTo>
                    <a:pt x="459" y="0"/>
                    <a:pt x="362" y="34"/>
                    <a:pt x="268" y="107"/>
                  </a:cubicBezTo>
                  <a:cubicBezTo>
                    <a:pt x="0" y="302"/>
                    <a:pt x="176" y="729"/>
                    <a:pt x="465" y="729"/>
                  </a:cubicBezTo>
                  <a:cubicBezTo>
                    <a:pt x="510" y="729"/>
                    <a:pt x="557" y="719"/>
                    <a:pt x="605" y="697"/>
                  </a:cubicBezTo>
                  <a:lnTo>
                    <a:pt x="633" y="697"/>
                  </a:lnTo>
                  <a:cubicBezTo>
                    <a:pt x="830" y="697"/>
                    <a:pt x="1054" y="472"/>
                    <a:pt x="942" y="276"/>
                  </a:cubicBezTo>
                  <a:cubicBezTo>
                    <a:pt x="854" y="99"/>
                    <a:pt x="710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5570128" y="2260876"/>
              <a:ext cx="87006" cy="60856"/>
            </a:xfrm>
            <a:custGeom>
              <a:avLst/>
              <a:gdLst/>
              <a:ahLst/>
              <a:cxnLst/>
              <a:rect l="l" t="t" r="r" b="b"/>
              <a:pathLst>
                <a:path w="1464" h="1024" extrusionOk="0">
                  <a:moveTo>
                    <a:pt x="720" y="0"/>
                  </a:moveTo>
                  <a:cubicBezTo>
                    <a:pt x="626" y="0"/>
                    <a:pt x="528" y="32"/>
                    <a:pt x="434" y="105"/>
                  </a:cubicBezTo>
                  <a:cubicBezTo>
                    <a:pt x="0" y="425"/>
                    <a:pt x="329" y="1024"/>
                    <a:pt x="753" y="1024"/>
                  </a:cubicBezTo>
                  <a:cubicBezTo>
                    <a:pt x="851" y="1024"/>
                    <a:pt x="953" y="992"/>
                    <a:pt x="1052" y="919"/>
                  </a:cubicBezTo>
                  <a:cubicBezTo>
                    <a:pt x="1463" y="599"/>
                    <a:pt x="1131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5644475" y="2416465"/>
              <a:ext cx="53071" cy="36668"/>
            </a:xfrm>
            <a:custGeom>
              <a:avLst/>
              <a:gdLst/>
              <a:ahLst/>
              <a:cxnLst/>
              <a:rect l="l" t="t" r="r" b="b"/>
              <a:pathLst>
                <a:path w="893" h="617" extrusionOk="0">
                  <a:moveTo>
                    <a:pt x="442" y="1"/>
                  </a:moveTo>
                  <a:cubicBezTo>
                    <a:pt x="381" y="1"/>
                    <a:pt x="315" y="21"/>
                    <a:pt x="250" y="70"/>
                  </a:cubicBezTo>
                  <a:cubicBezTo>
                    <a:pt x="1" y="251"/>
                    <a:pt x="191" y="616"/>
                    <a:pt x="451" y="616"/>
                  </a:cubicBezTo>
                  <a:cubicBezTo>
                    <a:pt x="513" y="616"/>
                    <a:pt x="579" y="596"/>
                    <a:pt x="643" y="547"/>
                  </a:cubicBezTo>
                  <a:cubicBezTo>
                    <a:pt x="893" y="366"/>
                    <a:pt x="702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5665514" y="2539070"/>
              <a:ext cx="94434" cy="66740"/>
            </a:xfrm>
            <a:custGeom>
              <a:avLst/>
              <a:gdLst/>
              <a:ahLst/>
              <a:cxnLst/>
              <a:rect l="l" t="t" r="r" b="b"/>
              <a:pathLst>
                <a:path w="1589" h="1123" extrusionOk="0">
                  <a:moveTo>
                    <a:pt x="784" y="0"/>
                  </a:moveTo>
                  <a:cubicBezTo>
                    <a:pt x="679" y="0"/>
                    <a:pt x="567" y="34"/>
                    <a:pt x="458" y="112"/>
                  </a:cubicBezTo>
                  <a:cubicBezTo>
                    <a:pt x="1" y="478"/>
                    <a:pt x="362" y="1123"/>
                    <a:pt x="815" y="1123"/>
                  </a:cubicBezTo>
                  <a:cubicBezTo>
                    <a:pt x="919" y="1123"/>
                    <a:pt x="1027" y="1089"/>
                    <a:pt x="1132" y="1011"/>
                  </a:cubicBezTo>
                  <a:cubicBezTo>
                    <a:pt x="1589" y="645"/>
                    <a:pt x="1246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5691366" y="2711954"/>
              <a:ext cx="57469" cy="39640"/>
            </a:xfrm>
            <a:custGeom>
              <a:avLst/>
              <a:gdLst/>
              <a:ahLst/>
              <a:cxnLst/>
              <a:rect l="l" t="t" r="r" b="b"/>
              <a:pathLst>
                <a:path w="967" h="667" extrusionOk="0">
                  <a:moveTo>
                    <a:pt x="464" y="1"/>
                  </a:moveTo>
                  <a:cubicBezTo>
                    <a:pt x="402" y="1"/>
                    <a:pt x="337" y="21"/>
                    <a:pt x="275" y="67"/>
                  </a:cubicBezTo>
                  <a:cubicBezTo>
                    <a:pt x="0" y="273"/>
                    <a:pt x="212" y="667"/>
                    <a:pt x="482" y="667"/>
                  </a:cubicBezTo>
                  <a:cubicBezTo>
                    <a:pt x="543" y="667"/>
                    <a:pt x="607" y="647"/>
                    <a:pt x="668" y="600"/>
                  </a:cubicBezTo>
                  <a:cubicBezTo>
                    <a:pt x="966" y="394"/>
                    <a:pt x="740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5697666" y="2810787"/>
              <a:ext cx="48376" cy="47663"/>
            </a:xfrm>
            <a:custGeom>
              <a:avLst/>
              <a:gdLst/>
              <a:ahLst/>
              <a:cxnLst/>
              <a:rect l="l" t="t" r="r" b="b"/>
              <a:pathLst>
                <a:path w="814" h="802" extrusionOk="0">
                  <a:moveTo>
                    <a:pt x="408" y="1"/>
                  </a:moveTo>
                  <a:cubicBezTo>
                    <a:pt x="306" y="1"/>
                    <a:pt x="212" y="56"/>
                    <a:pt x="141" y="145"/>
                  </a:cubicBezTo>
                  <a:cubicBezTo>
                    <a:pt x="1" y="257"/>
                    <a:pt x="1" y="425"/>
                    <a:pt x="57" y="594"/>
                  </a:cubicBezTo>
                  <a:lnTo>
                    <a:pt x="57" y="566"/>
                  </a:lnTo>
                  <a:cubicBezTo>
                    <a:pt x="101" y="732"/>
                    <a:pt x="224" y="802"/>
                    <a:pt x="353" y="802"/>
                  </a:cubicBezTo>
                  <a:cubicBezTo>
                    <a:pt x="528" y="802"/>
                    <a:pt x="716" y="672"/>
                    <a:pt x="733" y="477"/>
                  </a:cubicBezTo>
                  <a:lnTo>
                    <a:pt x="733" y="477"/>
                  </a:lnTo>
                  <a:cubicBezTo>
                    <a:pt x="813" y="310"/>
                    <a:pt x="702" y="116"/>
                    <a:pt x="591" y="60"/>
                  </a:cubicBezTo>
                  <a:cubicBezTo>
                    <a:pt x="529" y="19"/>
                    <a:pt x="467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1202750" y="2196691"/>
              <a:ext cx="2609571" cy="1372179"/>
            </a:xfrm>
            <a:custGeom>
              <a:avLst/>
              <a:gdLst/>
              <a:ahLst/>
              <a:cxnLst/>
              <a:rect l="l" t="t" r="r" b="b"/>
              <a:pathLst>
                <a:path w="43910" h="23089" extrusionOk="0">
                  <a:moveTo>
                    <a:pt x="27043" y="1"/>
                  </a:moveTo>
                  <a:cubicBezTo>
                    <a:pt x="25833" y="1"/>
                    <a:pt x="24591" y="62"/>
                    <a:pt x="23331" y="202"/>
                  </a:cubicBezTo>
                  <a:cubicBezTo>
                    <a:pt x="12971" y="1381"/>
                    <a:pt x="4661" y="4919"/>
                    <a:pt x="2331" y="8400"/>
                  </a:cubicBezTo>
                  <a:cubicBezTo>
                    <a:pt x="1" y="11881"/>
                    <a:pt x="4970" y="16626"/>
                    <a:pt x="7665" y="17553"/>
                  </a:cubicBezTo>
                  <a:cubicBezTo>
                    <a:pt x="10360" y="18479"/>
                    <a:pt x="16958" y="18535"/>
                    <a:pt x="18277" y="19265"/>
                  </a:cubicBezTo>
                  <a:cubicBezTo>
                    <a:pt x="19597" y="19995"/>
                    <a:pt x="23808" y="22803"/>
                    <a:pt x="25352" y="23055"/>
                  </a:cubicBezTo>
                  <a:cubicBezTo>
                    <a:pt x="25470" y="23077"/>
                    <a:pt x="25588" y="23088"/>
                    <a:pt x="25708" y="23088"/>
                  </a:cubicBezTo>
                  <a:cubicBezTo>
                    <a:pt x="27125" y="23088"/>
                    <a:pt x="28777" y="21474"/>
                    <a:pt x="33438" y="16373"/>
                  </a:cubicBezTo>
                  <a:cubicBezTo>
                    <a:pt x="38491" y="10843"/>
                    <a:pt x="43910" y="4385"/>
                    <a:pt x="43910" y="4385"/>
                  </a:cubicBezTo>
                  <a:lnTo>
                    <a:pt x="42815" y="3206"/>
                  </a:lnTo>
                  <a:cubicBezTo>
                    <a:pt x="42815" y="3206"/>
                    <a:pt x="35776" y="1"/>
                    <a:pt x="2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2452041" y="2323337"/>
              <a:ext cx="1338601" cy="262502"/>
            </a:xfrm>
            <a:custGeom>
              <a:avLst/>
              <a:gdLst/>
              <a:ahLst/>
              <a:cxnLst/>
              <a:rect l="l" t="t" r="r" b="b"/>
              <a:pathLst>
                <a:path w="22524" h="4417" extrusionOk="0">
                  <a:moveTo>
                    <a:pt x="10639" y="0"/>
                  </a:moveTo>
                  <a:cubicBezTo>
                    <a:pt x="5886" y="0"/>
                    <a:pt x="0" y="860"/>
                    <a:pt x="1720" y="3406"/>
                  </a:cubicBezTo>
                  <a:cubicBezTo>
                    <a:pt x="2217" y="4141"/>
                    <a:pt x="3761" y="4417"/>
                    <a:pt x="5797" y="4417"/>
                  </a:cubicBezTo>
                  <a:cubicBezTo>
                    <a:pt x="11926" y="4417"/>
                    <a:pt x="22524" y="1918"/>
                    <a:pt x="22524" y="1918"/>
                  </a:cubicBezTo>
                  <a:cubicBezTo>
                    <a:pt x="22524" y="1918"/>
                    <a:pt x="19885" y="654"/>
                    <a:pt x="13568" y="121"/>
                  </a:cubicBezTo>
                  <a:cubicBezTo>
                    <a:pt x="12714" y="44"/>
                    <a:pt x="11705" y="0"/>
                    <a:pt x="10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2648162" y="2507335"/>
              <a:ext cx="1090778" cy="938459"/>
            </a:xfrm>
            <a:custGeom>
              <a:avLst/>
              <a:gdLst/>
              <a:ahLst/>
              <a:cxnLst/>
              <a:rect l="l" t="t" r="r" b="b"/>
              <a:pathLst>
                <a:path w="18354" h="15791" extrusionOk="0">
                  <a:moveTo>
                    <a:pt x="18353" y="1"/>
                  </a:moveTo>
                  <a:lnTo>
                    <a:pt x="18353" y="1"/>
                  </a:lnTo>
                  <a:cubicBezTo>
                    <a:pt x="18353" y="1"/>
                    <a:pt x="13272" y="731"/>
                    <a:pt x="8668" y="3594"/>
                  </a:cubicBezTo>
                  <a:cubicBezTo>
                    <a:pt x="5130" y="5784"/>
                    <a:pt x="329" y="10866"/>
                    <a:pt x="133" y="12775"/>
                  </a:cubicBezTo>
                  <a:cubicBezTo>
                    <a:pt x="1" y="14060"/>
                    <a:pt x="530" y="15791"/>
                    <a:pt x="2012" y="15791"/>
                  </a:cubicBezTo>
                  <a:cubicBezTo>
                    <a:pt x="2732" y="15791"/>
                    <a:pt x="3676" y="15383"/>
                    <a:pt x="4877" y="14319"/>
                  </a:cubicBezTo>
                  <a:cubicBezTo>
                    <a:pt x="8583" y="11034"/>
                    <a:pt x="18353" y="1"/>
                    <a:pt x="18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2272263" y="2677306"/>
              <a:ext cx="850978" cy="581047"/>
            </a:xfrm>
            <a:custGeom>
              <a:avLst/>
              <a:gdLst/>
              <a:ahLst/>
              <a:cxnLst/>
              <a:rect l="l" t="t" r="r" b="b"/>
              <a:pathLst>
                <a:path w="14319" h="9777" extrusionOk="0">
                  <a:moveTo>
                    <a:pt x="12189" y="0"/>
                  </a:moveTo>
                  <a:cubicBezTo>
                    <a:pt x="10574" y="0"/>
                    <a:pt x="8234" y="354"/>
                    <a:pt x="5868" y="1941"/>
                  </a:cubicBezTo>
                  <a:cubicBezTo>
                    <a:pt x="1601" y="4777"/>
                    <a:pt x="1" y="8679"/>
                    <a:pt x="2134" y="9634"/>
                  </a:cubicBezTo>
                  <a:cubicBezTo>
                    <a:pt x="2350" y="9732"/>
                    <a:pt x="2571" y="9777"/>
                    <a:pt x="2794" y="9777"/>
                  </a:cubicBezTo>
                  <a:cubicBezTo>
                    <a:pt x="4746" y="9777"/>
                    <a:pt x="6929" y="6330"/>
                    <a:pt x="8592" y="4693"/>
                  </a:cubicBezTo>
                  <a:cubicBezTo>
                    <a:pt x="12073" y="1296"/>
                    <a:pt x="14319" y="229"/>
                    <a:pt x="14319" y="229"/>
                  </a:cubicBezTo>
                  <a:cubicBezTo>
                    <a:pt x="14319" y="229"/>
                    <a:pt x="13488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2022001" y="2641588"/>
              <a:ext cx="692478" cy="429382"/>
            </a:xfrm>
            <a:custGeom>
              <a:avLst/>
              <a:gdLst/>
              <a:ahLst/>
              <a:cxnLst/>
              <a:rect l="l" t="t" r="r" b="b"/>
              <a:pathLst>
                <a:path w="11652" h="7225" extrusionOk="0">
                  <a:moveTo>
                    <a:pt x="7976" y="0"/>
                  </a:moveTo>
                  <a:cubicBezTo>
                    <a:pt x="6740" y="0"/>
                    <a:pt x="5350" y="231"/>
                    <a:pt x="4071" y="970"/>
                  </a:cubicBezTo>
                  <a:cubicBezTo>
                    <a:pt x="646" y="2936"/>
                    <a:pt x="0" y="5911"/>
                    <a:pt x="955" y="6810"/>
                  </a:cubicBezTo>
                  <a:cubicBezTo>
                    <a:pt x="1252" y="7089"/>
                    <a:pt x="1644" y="7225"/>
                    <a:pt x="2089" y="7225"/>
                  </a:cubicBezTo>
                  <a:cubicBezTo>
                    <a:pt x="3074" y="7225"/>
                    <a:pt x="4318" y="6560"/>
                    <a:pt x="5363" y="5322"/>
                  </a:cubicBezTo>
                  <a:cubicBezTo>
                    <a:pt x="6851" y="3525"/>
                    <a:pt x="7889" y="2767"/>
                    <a:pt x="9097" y="1925"/>
                  </a:cubicBezTo>
                  <a:cubicBezTo>
                    <a:pt x="10276" y="1083"/>
                    <a:pt x="11651" y="633"/>
                    <a:pt x="11651" y="633"/>
                  </a:cubicBezTo>
                  <a:cubicBezTo>
                    <a:pt x="11651" y="633"/>
                    <a:pt x="10024" y="0"/>
                    <a:pt x="7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1805079" y="2434413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47" y="0"/>
                  </a:moveTo>
                  <a:cubicBezTo>
                    <a:pt x="2315" y="0"/>
                    <a:pt x="1779" y="162"/>
                    <a:pt x="1320" y="498"/>
                  </a:cubicBezTo>
                  <a:cubicBezTo>
                    <a:pt x="197" y="1340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83" y="5227"/>
                  </a:cubicBezTo>
                  <a:cubicBezTo>
                    <a:pt x="3519" y="5227"/>
                    <a:pt x="4059" y="5059"/>
                    <a:pt x="4521" y="4709"/>
                  </a:cubicBezTo>
                  <a:cubicBezTo>
                    <a:pt x="5644" y="3867"/>
                    <a:pt x="5840" y="2210"/>
                    <a:pt x="4970" y="1059"/>
                  </a:cubicBezTo>
                  <a:cubicBezTo>
                    <a:pt x="4447" y="367"/>
                    <a:pt x="3650" y="0"/>
                    <a:pt x="2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2237259" y="2447310"/>
              <a:ext cx="96811" cy="98476"/>
            </a:xfrm>
            <a:custGeom>
              <a:avLst/>
              <a:gdLst/>
              <a:ahLst/>
              <a:cxnLst/>
              <a:rect l="l" t="t" r="r" b="b"/>
              <a:pathLst>
                <a:path w="1629" h="1657" extrusionOk="0">
                  <a:moveTo>
                    <a:pt x="814" y="0"/>
                  </a:moveTo>
                  <a:cubicBezTo>
                    <a:pt x="365" y="0"/>
                    <a:pt x="0" y="365"/>
                    <a:pt x="0" y="814"/>
                  </a:cubicBezTo>
                  <a:cubicBezTo>
                    <a:pt x="0" y="1291"/>
                    <a:pt x="365" y="1656"/>
                    <a:pt x="814" y="1656"/>
                  </a:cubicBezTo>
                  <a:cubicBezTo>
                    <a:pt x="1263" y="1656"/>
                    <a:pt x="1628" y="1291"/>
                    <a:pt x="1628" y="814"/>
                  </a:cubicBezTo>
                  <a:cubicBezTo>
                    <a:pt x="1628" y="365"/>
                    <a:pt x="1263" y="0"/>
                    <a:pt x="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1765023" y="2907540"/>
              <a:ext cx="165275" cy="375716"/>
            </a:xfrm>
            <a:custGeom>
              <a:avLst/>
              <a:gdLst/>
              <a:ahLst/>
              <a:cxnLst/>
              <a:rect l="l" t="t" r="r" b="b"/>
              <a:pathLst>
                <a:path w="2781" h="6322" extrusionOk="0">
                  <a:moveTo>
                    <a:pt x="1723" y="1"/>
                  </a:moveTo>
                  <a:cubicBezTo>
                    <a:pt x="1532" y="1"/>
                    <a:pt x="1327" y="108"/>
                    <a:pt x="1124" y="370"/>
                  </a:cubicBezTo>
                  <a:cubicBezTo>
                    <a:pt x="450" y="1184"/>
                    <a:pt x="254" y="2447"/>
                    <a:pt x="169" y="3486"/>
                  </a:cubicBezTo>
                  <a:cubicBezTo>
                    <a:pt x="141" y="3654"/>
                    <a:pt x="1" y="6097"/>
                    <a:pt x="113" y="6097"/>
                  </a:cubicBezTo>
                  <a:lnTo>
                    <a:pt x="1798" y="6321"/>
                  </a:lnTo>
                  <a:cubicBezTo>
                    <a:pt x="1882" y="6321"/>
                    <a:pt x="2303" y="4356"/>
                    <a:pt x="2331" y="4188"/>
                  </a:cubicBezTo>
                  <a:cubicBezTo>
                    <a:pt x="2556" y="3177"/>
                    <a:pt x="2780" y="2166"/>
                    <a:pt x="2612" y="1128"/>
                  </a:cubicBezTo>
                  <a:cubicBezTo>
                    <a:pt x="2533" y="578"/>
                    <a:pt x="2167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1521476" y="2873903"/>
              <a:ext cx="248536" cy="359314"/>
            </a:xfrm>
            <a:custGeom>
              <a:avLst/>
              <a:gdLst/>
              <a:ahLst/>
              <a:cxnLst/>
              <a:rect l="l" t="t" r="r" b="b"/>
              <a:pathLst>
                <a:path w="4182" h="6046" extrusionOk="0">
                  <a:moveTo>
                    <a:pt x="3403" y="1"/>
                  </a:moveTo>
                  <a:cubicBezTo>
                    <a:pt x="3256" y="1"/>
                    <a:pt x="3086" y="54"/>
                    <a:pt x="2892" y="178"/>
                  </a:cubicBezTo>
                  <a:cubicBezTo>
                    <a:pt x="1993" y="739"/>
                    <a:pt x="1404" y="1862"/>
                    <a:pt x="983" y="2817"/>
                  </a:cubicBezTo>
                  <a:cubicBezTo>
                    <a:pt x="927" y="2985"/>
                    <a:pt x="0" y="5259"/>
                    <a:pt x="112" y="5287"/>
                  </a:cubicBezTo>
                  <a:lnTo>
                    <a:pt x="1628" y="6045"/>
                  </a:lnTo>
                  <a:cubicBezTo>
                    <a:pt x="1629" y="6045"/>
                    <a:pt x="1630" y="6046"/>
                    <a:pt x="1631" y="6046"/>
                  </a:cubicBezTo>
                  <a:cubicBezTo>
                    <a:pt x="1729" y="6046"/>
                    <a:pt x="2752" y="4332"/>
                    <a:pt x="2836" y="4192"/>
                  </a:cubicBezTo>
                  <a:cubicBezTo>
                    <a:pt x="3341" y="3294"/>
                    <a:pt x="3874" y="2396"/>
                    <a:pt x="4071" y="1385"/>
                  </a:cubicBezTo>
                  <a:cubicBezTo>
                    <a:pt x="4182" y="763"/>
                    <a:pt x="3959" y="1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1321255" y="2764253"/>
              <a:ext cx="366802" cy="262383"/>
            </a:xfrm>
            <a:custGeom>
              <a:avLst/>
              <a:gdLst/>
              <a:ahLst/>
              <a:cxnLst/>
              <a:rect l="l" t="t" r="r" b="b"/>
              <a:pathLst>
                <a:path w="6172" h="4415" extrusionOk="0">
                  <a:moveTo>
                    <a:pt x="5123" y="1"/>
                  </a:moveTo>
                  <a:cubicBezTo>
                    <a:pt x="5110" y="1"/>
                    <a:pt x="5096" y="1"/>
                    <a:pt x="5082" y="1"/>
                  </a:cubicBezTo>
                  <a:cubicBezTo>
                    <a:pt x="4015" y="57"/>
                    <a:pt x="2920" y="703"/>
                    <a:pt x="2106" y="1321"/>
                  </a:cubicBezTo>
                  <a:cubicBezTo>
                    <a:pt x="1965" y="1433"/>
                    <a:pt x="0" y="2921"/>
                    <a:pt x="56" y="3005"/>
                  </a:cubicBezTo>
                  <a:lnTo>
                    <a:pt x="1011" y="4409"/>
                  </a:lnTo>
                  <a:cubicBezTo>
                    <a:pt x="1013" y="4412"/>
                    <a:pt x="1018" y="4414"/>
                    <a:pt x="1026" y="4414"/>
                  </a:cubicBezTo>
                  <a:cubicBezTo>
                    <a:pt x="1209" y="4414"/>
                    <a:pt x="2841" y="3507"/>
                    <a:pt x="2976" y="3426"/>
                  </a:cubicBezTo>
                  <a:cubicBezTo>
                    <a:pt x="3874" y="2949"/>
                    <a:pt x="4801" y="2444"/>
                    <a:pt x="5475" y="1658"/>
                  </a:cubicBezTo>
                  <a:cubicBezTo>
                    <a:pt x="5973" y="1048"/>
                    <a:pt x="6171" y="1"/>
                    <a:pt x="5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1211130" y="2620788"/>
              <a:ext cx="1718597" cy="1040382"/>
            </a:xfrm>
            <a:custGeom>
              <a:avLst/>
              <a:gdLst/>
              <a:ahLst/>
              <a:cxnLst/>
              <a:rect l="l" t="t" r="r" b="b"/>
              <a:pathLst>
                <a:path w="28918" h="17506" extrusionOk="0">
                  <a:moveTo>
                    <a:pt x="3313" y="1"/>
                  </a:moveTo>
                  <a:cubicBezTo>
                    <a:pt x="3313" y="1"/>
                    <a:pt x="0" y="2107"/>
                    <a:pt x="1011" y="6486"/>
                  </a:cubicBezTo>
                  <a:cubicBezTo>
                    <a:pt x="2050" y="10838"/>
                    <a:pt x="7300" y="11961"/>
                    <a:pt x="10051" y="12354"/>
                  </a:cubicBezTo>
                  <a:cubicBezTo>
                    <a:pt x="12774" y="12775"/>
                    <a:pt x="18052" y="13561"/>
                    <a:pt x="19287" y="14459"/>
                  </a:cubicBezTo>
                  <a:cubicBezTo>
                    <a:pt x="20391" y="15244"/>
                    <a:pt x="22393" y="17505"/>
                    <a:pt x="24248" y="17505"/>
                  </a:cubicBezTo>
                  <a:cubicBezTo>
                    <a:pt x="24517" y="17505"/>
                    <a:pt x="24783" y="17458"/>
                    <a:pt x="25043" y="17351"/>
                  </a:cubicBezTo>
                  <a:cubicBezTo>
                    <a:pt x="27064" y="16509"/>
                    <a:pt x="28917" y="13842"/>
                    <a:pt x="28917" y="13842"/>
                  </a:cubicBezTo>
                  <a:lnTo>
                    <a:pt x="28917" y="13842"/>
                  </a:lnTo>
                  <a:cubicBezTo>
                    <a:pt x="28917" y="13842"/>
                    <a:pt x="27285" y="15373"/>
                    <a:pt x="25327" y="15373"/>
                  </a:cubicBezTo>
                  <a:cubicBezTo>
                    <a:pt x="25214" y="15373"/>
                    <a:pt x="25101" y="15368"/>
                    <a:pt x="24987" y="15358"/>
                  </a:cubicBezTo>
                  <a:cubicBezTo>
                    <a:pt x="22881" y="15189"/>
                    <a:pt x="21140" y="12943"/>
                    <a:pt x="18838" y="11680"/>
                  </a:cubicBezTo>
                  <a:cubicBezTo>
                    <a:pt x="16564" y="10417"/>
                    <a:pt x="14739" y="11175"/>
                    <a:pt x="10781" y="10669"/>
                  </a:cubicBezTo>
                  <a:cubicBezTo>
                    <a:pt x="6850" y="10136"/>
                    <a:pt x="4661" y="7918"/>
                    <a:pt x="3481" y="5251"/>
                  </a:cubicBezTo>
                  <a:cubicBezTo>
                    <a:pt x="2274" y="2612"/>
                    <a:pt x="3313" y="1"/>
                    <a:pt x="3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1521466" y="3168408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1623578" y="3241956"/>
              <a:ext cx="57291" cy="40234"/>
            </a:xfrm>
            <a:custGeom>
              <a:avLst/>
              <a:gdLst/>
              <a:ahLst/>
              <a:cxnLst/>
              <a:rect l="l" t="t" r="r" b="b"/>
              <a:pathLst>
                <a:path w="964" h="677" extrusionOk="0">
                  <a:moveTo>
                    <a:pt x="472" y="0"/>
                  </a:moveTo>
                  <a:cubicBezTo>
                    <a:pt x="408" y="0"/>
                    <a:pt x="340" y="23"/>
                    <a:pt x="275" y="77"/>
                  </a:cubicBezTo>
                  <a:cubicBezTo>
                    <a:pt x="0" y="283"/>
                    <a:pt x="212" y="677"/>
                    <a:pt x="482" y="677"/>
                  </a:cubicBezTo>
                  <a:cubicBezTo>
                    <a:pt x="543" y="677"/>
                    <a:pt x="607" y="657"/>
                    <a:pt x="668" y="610"/>
                  </a:cubicBezTo>
                  <a:cubicBezTo>
                    <a:pt x="963" y="406"/>
                    <a:pt x="745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1757356" y="3278684"/>
              <a:ext cx="62045" cy="43978"/>
            </a:xfrm>
            <a:custGeom>
              <a:avLst/>
              <a:gdLst/>
              <a:ahLst/>
              <a:cxnLst/>
              <a:rect l="l" t="t" r="r" b="b"/>
              <a:pathLst>
                <a:path w="1044" h="740" extrusionOk="0">
                  <a:moveTo>
                    <a:pt x="520" y="0"/>
                  </a:moveTo>
                  <a:cubicBezTo>
                    <a:pt x="449" y="0"/>
                    <a:pt x="373" y="23"/>
                    <a:pt x="298" y="76"/>
                  </a:cubicBezTo>
                  <a:cubicBezTo>
                    <a:pt x="1" y="305"/>
                    <a:pt x="226" y="740"/>
                    <a:pt x="533" y="740"/>
                  </a:cubicBezTo>
                  <a:cubicBezTo>
                    <a:pt x="602" y="740"/>
                    <a:pt x="675" y="718"/>
                    <a:pt x="748" y="666"/>
                  </a:cubicBezTo>
                  <a:cubicBezTo>
                    <a:pt x="1043" y="416"/>
                    <a:pt x="823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1887926" y="3295206"/>
              <a:ext cx="42968" cy="31141"/>
            </a:xfrm>
            <a:custGeom>
              <a:avLst/>
              <a:gdLst/>
              <a:ahLst/>
              <a:cxnLst/>
              <a:rect l="l" t="t" r="r" b="b"/>
              <a:pathLst>
                <a:path w="723" h="524" extrusionOk="0">
                  <a:moveTo>
                    <a:pt x="347" y="0"/>
                  </a:moveTo>
                  <a:cubicBezTo>
                    <a:pt x="301" y="0"/>
                    <a:pt x="253" y="15"/>
                    <a:pt x="207" y="51"/>
                  </a:cubicBezTo>
                  <a:cubicBezTo>
                    <a:pt x="0" y="212"/>
                    <a:pt x="170" y="523"/>
                    <a:pt x="376" y="523"/>
                  </a:cubicBezTo>
                  <a:cubicBezTo>
                    <a:pt x="422" y="523"/>
                    <a:pt x="470" y="508"/>
                    <a:pt x="516" y="472"/>
                  </a:cubicBezTo>
                  <a:cubicBezTo>
                    <a:pt x="723" y="311"/>
                    <a:pt x="553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1984381" y="3295266"/>
              <a:ext cx="58182" cy="41779"/>
            </a:xfrm>
            <a:custGeom>
              <a:avLst/>
              <a:gdLst/>
              <a:ahLst/>
              <a:cxnLst/>
              <a:rect l="l" t="t" r="r" b="b"/>
              <a:pathLst>
                <a:path w="979" h="703" extrusionOk="0">
                  <a:moveTo>
                    <a:pt x="514" y="1"/>
                  </a:moveTo>
                  <a:cubicBezTo>
                    <a:pt x="444" y="1"/>
                    <a:pt x="369" y="24"/>
                    <a:pt x="297" y="78"/>
                  </a:cubicBezTo>
                  <a:cubicBezTo>
                    <a:pt x="1" y="311"/>
                    <a:pt x="261" y="702"/>
                    <a:pt x="540" y="702"/>
                  </a:cubicBezTo>
                  <a:cubicBezTo>
                    <a:pt x="632" y="702"/>
                    <a:pt x="726" y="660"/>
                    <a:pt x="802" y="555"/>
                  </a:cubicBezTo>
                  <a:cubicBezTo>
                    <a:pt x="978" y="313"/>
                    <a:pt x="774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2110077" y="3306736"/>
              <a:ext cx="70841" cy="48138"/>
            </a:xfrm>
            <a:custGeom>
              <a:avLst/>
              <a:gdLst/>
              <a:ahLst/>
              <a:cxnLst/>
              <a:rect l="l" t="t" r="r" b="b"/>
              <a:pathLst>
                <a:path w="1192" h="810" extrusionOk="0">
                  <a:moveTo>
                    <a:pt x="579" y="0"/>
                  </a:moveTo>
                  <a:cubicBezTo>
                    <a:pt x="502" y="0"/>
                    <a:pt x="421" y="25"/>
                    <a:pt x="343" y="82"/>
                  </a:cubicBezTo>
                  <a:cubicBezTo>
                    <a:pt x="0" y="333"/>
                    <a:pt x="272" y="809"/>
                    <a:pt x="613" y="809"/>
                  </a:cubicBezTo>
                  <a:cubicBezTo>
                    <a:pt x="690" y="809"/>
                    <a:pt x="771" y="785"/>
                    <a:pt x="849" y="727"/>
                  </a:cubicBezTo>
                  <a:cubicBezTo>
                    <a:pt x="1192" y="476"/>
                    <a:pt x="920" y="0"/>
                    <a:pt x="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2249383" y="3343107"/>
              <a:ext cx="54319" cy="37679"/>
            </a:xfrm>
            <a:custGeom>
              <a:avLst/>
              <a:gdLst/>
              <a:ahLst/>
              <a:cxnLst/>
              <a:rect l="l" t="t" r="r" b="b"/>
              <a:pathLst>
                <a:path w="914" h="634" extrusionOk="0">
                  <a:moveTo>
                    <a:pt x="445" y="1"/>
                  </a:moveTo>
                  <a:cubicBezTo>
                    <a:pt x="388" y="1"/>
                    <a:pt x="330" y="18"/>
                    <a:pt x="273" y="59"/>
                  </a:cubicBezTo>
                  <a:cubicBezTo>
                    <a:pt x="1" y="264"/>
                    <a:pt x="206" y="634"/>
                    <a:pt x="458" y="634"/>
                  </a:cubicBezTo>
                  <a:cubicBezTo>
                    <a:pt x="517" y="634"/>
                    <a:pt x="579" y="613"/>
                    <a:pt x="638" y="565"/>
                  </a:cubicBezTo>
                  <a:cubicBezTo>
                    <a:pt x="914" y="358"/>
                    <a:pt x="701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2340192" y="3394931"/>
              <a:ext cx="51704" cy="36728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429" y="0"/>
                  </a:moveTo>
                  <a:cubicBezTo>
                    <a:pt x="420" y="0"/>
                    <a:pt x="411" y="1"/>
                    <a:pt x="402" y="1"/>
                  </a:cubicBezTo>
                  <a:cubicBezTo>
                    <a:pt x="1" y="52"/>
                    <a:pt x="92" y="617"/>
                    <a:pt x="416" y="617"/>
                  </a:cubicBezTo>
                  <a:cubicBezTo>
                    <a:pt x="455" y="617"/>
                    <a:pt x="497" y="609"/>
                    <a:pt x="542" y="591"/>
                  </a:cubicBezTo>
                  <a:cubicBezTo>
                    <a:pt x="870" y="482"/>
                    <a:pt x="746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2432429" y="3455312"/>
              <a:ext cx="66799" cy="59608"/>
            </a:xfrm>
            <a:custGeom>
              <a:avLst/>
              <a:gdLst/>
              <a:ahLst/>
              <a:cxnLst/>
              <a:rect l="l" t="t" r="r" b="b"/>
              <a:pathLst>
                <a:path w="1124" h="1003" extrusionOk="0">
                  <a:moveTo>
                    <a:pt x="571" y="0"/>
                  </a:moveTo>
                  <a:cubicBezTo>
                    <a:pt x="462" y="0"/>
                    <a:pt x="350" y="36"/>
                    <a:pt x="254" y="108"/>
                  </a:cubicBezTo>
                  <a:cubicBezTo>
                    <a:pt x="29" y="277"/>
                    <a:pt x="1" y="586"/>
                    <a:pt x="141" y="810"/>
                  </a:cubicBezTo>
                  <a:cubicBezTo>
                    <a:pt x="237" y="939"/>
                    <a:pt x="389" y="1003"/>
                    <a:pt x="543" y="1003"/>
                  </a:cubicBezTo>
                  <a:cubicBezTo>
                    <a:pt x="658" y="1003"/>
                    <a:pt x="775" y="967"/>
                    <a:pt x="871" y="895"/>
                  </a:cubicBezTo>
                  <a:cubicBezTo>
                    <a:pt x="1068" y="754"/>
                    <a:pt x="1124" y="417"/>
                    <a:pt x="955" y="193"/>
                  </a:cubicBezTo>
                  <a:cubicBezTo>
                    <a:pt x="859" y="64"/>
                    <a:pt x="717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2540058" y="3549688"/>
              <a:ext cx="59073" cy="41779"/>
            </a:xfrm>
            <a:custGeom>
              <a:avLst/>
              <a:gdLst/>
              <a:ahLst/>
              <a:cxnLst/>
              <a:rect l="l" t="t" r="r" b="b"/>
              <a:pathLst>
                <a:path w="994" h="703" extrusionOk="0">
                  <a:moveTo>
                    <a:pt x="477" y="1"/>
                  </a:moveTo>
                  <a:cubicBezTo>
                    <a:pt x="417" y="1"/>
                    <a:pt x="355" y="20"/>
                    <a:pt x="295" y="65"/>
                  </a:cubicBezTo>
                  <a:cubicBezTo>
                    <a:pt x="0" y="292"/>
                    <a:pt x="219" y="703"/>
                    <a:pt x="507" y="703"/>
                  </a:cubicBezTo>
                  <a:cubicBezTo>
                    <a:pt x="575" y="703"/>
                    <a:pt x="647" y="680"/>
                    <a:pt x="717" y="626"/>
                  </a:cubicBezTo>
                  <a:cubicBezTo>
                    <a:pt x="994" y="418"/>
                    <a:pt x="75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2634552" y="3561574"/>
              <a:ext cx="78032" cy="54022"/>
            </a:xfrm>
            <a:custGeom>
              <a:avLst/>
              <a:gdLst/>
              <a:ahLst/>
              <a:cxnLst/>
              <a:rect l="l" t="t" r="r" b="b"/>
              <a:pathLst>
                <a:path w="1313" h="909" extrusionOk="0">
                  <a:moveTo>
                    <a:pt x="643" y="0"/>
                  </a:moveTo>
                  <a:cubicBezTo>
                    <a:pt x="560" y="0"/>
                    <a:pt x="473" y="27"/>
                    <a:pt x="390" y="89"/>
                  </a:cubicBezTo>
                  <a:cubicBezTo>
                    <a:pt x="1" y="387"/>
                    <a:pt x="302" y="908"/>
                    <a:pt x="670" y="908"/>
                  </a:cubicBezTo>
                  <a:cubicBezTo>
                    <a:pt x="754" y="908"/>
                    <a:pt x="840" y="881"/>
                    <a:pt x="923" y="819"/>
                  </a:cubicBezTo>
                  <a:cubicBezTo>
                    <a:pt x="1312" y="522"/>
                    <a:pt x="101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3783940" y="52850"/>
              <a:ext cx="1516713" cy="2321039"/>
            </a:xfrm>
            <a:custGeom>
              <a:avLst/>
              <a:gdLst/>
              <a:ahLst/>
              <a:cxnLst/>
              <a:rect l="l" t="t" r="r" b="b"/>
              <a:pathLst>
                <a:path w="25521" h="39055" extrusionOk="0">
                  <a:moveTo>
                    <a:pt x="18658" y="0"/>
                  </a:moveTo>
                  <a:cubicBezTo>
                    <a:pt x="18305" y="0"/>
                    <a:pt x="17943" y="55"/>
                    <a:pt x="17575" y="171"/>
                  </a:cubicBezTo>
                  <a:cubicBezTo>
                    <a:pt x="13588" y="1463"/>
                    <a:pt x="7889" y="8481"/>
                    <a:pt x="3959" y="18111"/>
                  </a:cubicBezTo>
                  <a:cubicBezTo>
                    <a:pt x="0" y="27769"/>
                    <a:pt x="1488" y="37679"/>
                    <a:pt x="1488" y="37679"/>
                  </a:cubicBezTo>
                  <a:lnTo>
                    <a:pt x="2331" y="39055"/>
                  </a:lnTo>
                  <a:cubicBezTo>
                    <a:pt x="2331" y="39055"/>
                    <a:pt x="10023" y="35630"/>
                    <a:pt x="16733" y="32289"/>
                  </a:cubicBezTo>
                  <a:cubicBezTo>
                    <a:pt x="23443" y="28920"/>
                    <a:pt x="25211" y="27881"/>
                    <a:pt x="25380" y="26309"/>
                  </a:cubicBezTo>
                  <a:cubicBezTo>
                    <a:pt x="25520" y="24765"/>
                    <a:pt x="23976" y="19936"/>
                    <a:pt x="23639" y="18476"/>
                  </a:cubicBezTo>
                  <a:cubicBezTo>
                    <a:pt x="23302" y="17016"/>
                    <a:pt x="25071" y="10643"/>
                    <a:pt x="24931" y="7808"/>
                  </a:cubicBezTo>
                  <a:cubicBezTo>
                    <a:pt x="24778" y="5234"/>
                    <a:pt x="22127" y="0"/>
                    <a:pt x="186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3880693" y="1150236"/>
              <a:ext cx="587347" cy="1198644"/>
            </a:xfrm>
            <a:custGeom>
              <a:avLst/>
              <a:gdLst/>
              <a:ahLst/>
              <a:cxnLst/>
              <a:rect l="l" t="t" r="r" b="b"/>
              <a:pathLst>
                <a:path w="9883" h="20169" extrusionOk="0">
                  <a:moveTo>
                    <a:pt x="6579" y="1"/>
                  </a:moveTo>
                  <a:cubicBezTo>
                    <a:pt x="4358" y="1"/>
                    <a:pt x="1931" y="7096"/>
                    <a:pt x="1180" y="11072"/>
                  </a:cubicBezTo>
                  <a:cubicBezTo>
                    <a:pt x="1" y="17277"/>
                    <a:pt x="450" y="20169"/>
                    <a:pt x="450" y="20169"/>
                  </a:cubicBezTo>
                  <a:lnTo>
                    <a:pt x="450" y="20141"/>
                  </a:lnTo>
                  <a:cubicBezTo>
                    <a:pt x="450" y="20141"/>
                    <a:pt x="9883" y="3296"/>
                    <a:pt x="7609" y="572"/>
                  </a:cubicBezTo>
                  <a:cubicBezTo>
                    <a:pt x="7276" y="178"/>
                    <a:pt x="6930" y="1"/>
                    <a:pt x="6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3989154" y="1483107"/>
              <a:ext cx="1284758" cy="835764"/>
            </a:xfrm>
            <a:custGeom>
              <a:avLst/>
              <a:gdLst/>
              <a:ahLst/>
              <a:cxnLst/>
              <a:rect l="l" t="t" r="r" b="b"/>
              <a:pathLst>
                <a:path w="21618" h="14063" extrusionOk="0">
                  <a:moveTo>
                    <a:pt x="16987" y="1"/>
                  </a:moveTo>
                  <a:cubicBezTo>
                    <a:pt x="14790" y="1"/>
                    <a:pt x="9032" y="3052"/>
                    <a:pt x="6121" y="5696"/>
                  </a:cubicBezTo>
                  <a:cubicBezTo>
                    <a:pt x="2106" y="9346"/>
                    <a:pt x="1" y="14062"/>
                    <a:pt x="1" y="14062"/>
                  </a:cubicBezTo>
                  <a:cubicBezTo>
                    <a:pt x="1" y="14062"/>
                    <a:pt x="13308" y="7661"/>
                    <a:pt x="17463" y="5022"/>
                  </a:cubicBezTo>
                  <a:cubicBezTo>
                    <a:pt x="21618" y="2355"/>
                    <a:pt x="19204" y="362"/>
                    <a:pt x="17295" y="25"/>
                  </a:cubicBezTo>
                  <a:cubicBezTo>
                    <a:pt x="17202" y="9"/>
                    <a:pt x="17099" y="1"/>
                    <a:pt x="16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4334506" y="1146314"/>
              <a:ext cx="757554" cy="630255"/>
            </a:xfrm>
            <a:custGeom>
              <a:avLst/>
              <a:gdLst/>
              <a:ahLst/>
              <a:cxnLst/>
              <a:rect l="l" t="t" r="r" b="b"/>
              <a:pathLst>
                <a:path w="12747" h="10605" extrusionOk="0">
                  <a:moveTo>
                    <a:pt x="10317" y="0"/>
                  </a:moveTo>
                  <a:cubicBezTo>
                    <a:pt x="8659" y="0"/>
                    <a:pt x="6256" y="975"/>
                    <a:pt x="3960" y="2941"/>
                  </a:cubicBezTo>
                  <a:cubicBezTo>
                    <a:pt x="57" y="6253"/>
                    <a:pt x="1" y="10605"/>
                    <a:pt x="1" y="10605"/>
                  </a:cubicBezTo>
                  <a:cubicBezTo>
                    <a:pt x="1" y="10605"/>
                    <a:pt x="1629" y="8724"/>
                    <a:pt x="5869" y="6310"/>
                  </a:cubicBezTo>
                  <a:cubicBezTo>
                    <a:pt x="8143" y="5018"/>
                    <a:pt x="12747" y="3755"/>
                    <a:pt x="12410" y="1425"/>
                  </a:cubicBezTo>
                  <a:cubicBezTo>
                    <a:pt x="12271" y="477"/>
                    <a:pt x="11476" y="0"/>
                    <a:pt x="10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4411290" y="820634"/>
              <a:ext cx="587347" cy="558880"/>
            </a:xfrm>
            <a:custGeom>
              <a:avLst/>
              <a:gdLst/>
              <a:ahLst/>
              <a:cxnLst/>
              <a:rect l="l" t="t" r="r" b="b"/>
              <a:pathLst>
                <a:path w="9883" h="9404" extrusionOk="0">
                  <a:moveTo>
                    <a:pt x="7430" y="1"/>
                  </a:moveTo>
                  <a:cubicBezTo>
                    <a:pt x="6171" y="1"/>
                    <a:pt x="4466" y="607"/>
                    <a:pt x="2836" y="2188"/>
                  </a:cubicBezTo>
                  <a:cubicBezTo>
                    <a:pt x="0" y="4911"/>
                    <a:pt x="422" y="9403"/>
                    <a:pt x="422" y="9403"/>
                  </a:cubicBezTo>
                  <a:cubicBezTo>
                    <a:pt x="422" y="9403"/>
                    <a:pt x="1236" y="8196"/>
                    <a:pt x="2359" y="7298"/>
                  </a:cubicBezTo>
                  <a:cubicBezTo>
                    <a:pt x="3510" y="6371"/>
                    <a:pt x="4492" y="5585"/>
                    <a:pt x="6654" y="4630"/>
                  </a:cubicBezTo>
                  <a:cubicBezTo>
                    <a:pt x="8788" y="3676"/>
                    <a:pt x="9883" y="1991"/>
                    <a:pt x="9265" y="812"/>
                  </a:cubicBezTo>
                  <a:cubicBezTo>
                    <a:pt x="9018" y="318"/>
                    <a:pt x="8340" y="1"/>
                    <a:pt x="7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4377890" y="492280"/>
              <a:ext cx="347131" cy="310641"/>
            </a:xfrm>
            <a:custGeom>
              <a:avLst/>
              <a:gdLst/>
              <a:ahLst/>
              <a:cxnLst/>
              <a:rect l="l" t="t" r="r" b="b"/>
              <a:pathLst>
                <a:path w="5841" h="5227" extrusionOk="0">
                  <a:moveTo>
                    <a:pt x="2835" y="0"/>
                  </a:moveTo>
                  <a:cubicBezTo>
                    <a:pt x="2301" y="0"/>
                    <a:pt x="1768" y="162"/>
                    <a:pt x="1320" y="498"/>
                  </a:cubicBezTo>
                  <a:cubicBezTo>
                    <a:pt x="197" y="1368"/>
                    <a:pt x="1" y="2996"/>
                    <a:pt x="871" y="4147"/>
                  </a:cubicBezTo>
                  <a:cubicBezTo>
                    <a:pt x="1392" y="4853"/>
                    <a:pt x="2184" y="5227"/>
                    <a:pt x="2977" y="5227"/>
                  </a:cubicBezTo>
                  <a:cubicBezTo>
                    <a:pt x="3509" y="5227"/>
                    <a:pt x="4042" y="5058"/>
                    <a:pt x="4493" y="4709"/>
                  </a:cubicBezTo>
                  <a:cubicBezTo>
                    <a:pt x="5644" y="3867"/>
                    <a:pt x="5840" y="2238"/>
                    <a:pt x="4970" y="1059"/>
                  </a:cubicBezTo>
                  <a:cubicBezTo>
                    <a:pt x="4447" y="367"/>
                    <a:pt x="3640" y="0"/>
                    <a:pt x="2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4322857" y="868000"/>
              <a:ext cx="110183" cy="96930"/>
            </a:xfrm>
            <a:custGeom>
              <a:avLst/>
              <a:gdLst/>
              <a:ahLst/>
              <a:cxnLst/>
              <a:rect l="l" t="t" r="r" b="b"/>
              <a:pathLst>
                <a:path w="1854" h="1631" extrusionOk="0">
                  <a:moveTo>
                    <a:pt x="929" y="1"/>
                  </a:moveTo>
                  <a:cubicBezTo>
                    <a:pt x="758" y="1"/>
                    <a:pt x="587" y="52"/>
                    <a:pt x="450" y="156"/>
                  </a:cubicBezTo>
                  <a:cubicBezTo>
                    <a:pt x="85" y="436"/>
                    <a:pt x="0" y="942"/>
                    <a:pt x="281" y="1307"/>
                  </a:cubicBezTo>
                  <a:cubicBezTo>
                    <a:pt x="431" y="1522"/>
                    <a:pt x="678" y="1630"/>
                    <a:pt x="931" y="1630"/>
                  </a:cubicBezTo>
                  <a:cubicBezTo>
                    <a:pt x="1105" y="1630"/>
                    <a:pt x="1283" y="1579"/>
                    <a:pt x="1432" y="1475"/>
                  </a:cubicBezTo>
                  <a:cubicBezTo>
                    <a:pt x="1769" y="1194"/>
                    <a:pt x="1853" y="689"/>
                    <a:pt x="1573" y="324"/>
                  </a:cubicBezTo>
                  <a:cubicBezTo>
                    <a:pt x="1423" y="108"/>
                    <a:pt x="1176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4856782" y="582436"/>
              <a:ext cx="407155" cy="153924"/>
            </a:xfrm>
            <a:custGeom>
              <a:avLst/>
              <a:gdLst/>
              <a:ahLst/>
              <a:cxnLst/>
              <a:rect l="l" t="t" r="r" b="b"/>
              <a:pathLst>
                <a:path w="6851" h="2590" extrusionOk="0">
                  <a:moveTo>
                    <a:pt x="2549" y="1"/>
                  </a:moveTo>
                  <a:cubicBezTo>
                    <a:pt x="2021" y="1"/>
                    <a:pt x="1499" y="75"/>
                    <a:pt x="1039" y="272"/>
                  </a:cubicBezTo>
                  <a:cubicBezTo>
                    <a:pt x="0" y="693"/>
                    <a:pt x="646" y="1592"/>
                    <a:pt x="1348" y="1929"/>
                  </a:cubicBezTo>
                  <a:cubicBezTo>
                    <a:pt x="2302" y="2350"/>
                    <a:pt x="3341" y="2434"/>
                    <a:pt x="4380" y="2490"/>
                  </a:cubicBezTo>
                  <a:cubicBezTo>
                    <a:pt x="4481" y="2510"/>
                    <a:pt x="5578" y="2589"/>
                    <a:pt x="6180" y="2589"/>
                  </a:cubicBezTo>
                  <a:cubicBezTo>
                    <a:pt x="6411" y="2589"/>
                    <a:pt x="6570" y="2577"/>
                    <a:pt x="6570" y="2546"/>
                  </a:cubicBezTo>
                  <a:lnTo>
                    <a:pt x="6822" y="890"/>
                  </a:lnTo>
                  <a:cubicBezTo>
                    <a:pt x="6851" y="778"/>
                    <a:pt x="4464" y="244"/>
                    <a:pt x="4296" y="216"/>
                  </a:cubicBezTo>
                  <a:cubicBezTo>
                    <a:pt x="3758" y="97"/>
                    <a:pt x="3149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7"/>
            <p:cNvSpPr/>
            <p:nvPr/>
          </p:nvSpPr>
          <p:spPr>
            <a:xfrm>
              <a:off x="4863438" y="376034"/>
              <a:ext cx="405491" cy="165750"/>
            </a:xfrm>
            <a:custGeom>
              <a:avLst/>
              <a:gdLst/>
              <a:ahLst/>
              <a:cxnLst/>
              <a:rect l="l" t="t" r="r" b="b"/>
              <a:pathLst>
                <a:path w="6823" h="2789" extrusionOk="0">
                  <a:moveTo>
                    <a:pt x="6263" y="0"/>
                  </a:moveTo>
                  <a:cubicBezTo>
                    <a:pt x="5636" y="0"/>
                    <a:pt x="4038" y="185"/>
                    <a:pt x="3903" y="208"/>
                  </a:cubicBezTo>
                  <a:cubicBezTo>
                    <a:pt x="2864" y="320"/>
                    <a:pt x="1629" y="601"/>
                    <a:pt x="815" y="1303"/>
                  </a:cubicBezTo>
                  <a:cubicBezTo>
                    <a:pt x="1" y="2033"/>
                    <a:pt x="871" y="2678"/>
                    <a:pt x="1657" y="2763"/>
                  </a:cubicBezTo>
                  <a:cubicBezTo>
                    <a:pt x="1819" y="2780"/>
                    <a:pt x="1980" y="2788"/>
                    <a:pt x="2141" y="2788"/>
                  </a:cubicBezTo>
                  <a:cubicBezTo>
                    <a:pt x="3010" y="2788"/>
                    <a:pt x="3860" y="2555"/>
                    <a:pt x="4689" y="2341"/>
                  </a:cubicBezTo>
                  <a:cubicBezTo>
                    <a:pt x="4858" y="2313"/>
                    <a:pt x="6823" y="1780"/>
                    <a:pt x="6795" y="1696"/>
                  </a:cubicBezTo>
                  <a:lnTo>
                    <a:pt x="6514" y="11"/>
                  </a:lnTo>
                  <a:lnTo>
                    <a:pt x="6514" y="39"/>
                  </a:lnTo>
                  <a:cubicBezTo>
                    <a:pt x="6514" y="12"/>
                    <a:pt x="6418" y="0"/>
                    <a:pt x="6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7"/>
            <p:cNvSpPr/>
            <p:nvPr/>
          </p:nvSpPr>
          <p:spPr>
            <a:xfrm>
              <a:off x="4802878" y="116025"/>
              <a:ext cx="335898" cy="296377"/>
            </a:xfrm>
            <a:custGeom>
              <a:avLst/>
              <a:gdLst/>
              <a:ahLst/>
              <a:cxnLst/>
              <a:rect l="l" t="t" r="r" b="b"/>
              <a:pathLst>
                <a:path w="5652" h="4987" extrusionOk="0">
                  <a:moveTo>
                    <a:pt x="4485" y="1"/>
                  </a:moveTo>
                  <a:cubicBezTo>
                    <a:pt x="4278" y="1"/>
                    <a:pt x="2474" y="1386"/>
                    <a:pt x="2339" y="1495"/>
                  </a:cubicBezTo>
                  <a:cubicBezTo>
                    <a:pt x="1497" y="2112"/>
                    <a:pt x="570" y="2983"/>
                    <a:pt x="234" y="3993"/>
                  </a:cubicBezTo>
                  <a:cubicBezTo>
                    <a:pt x="1" y="4711"/>
                    <a:pt x="451" y="4986"/>
                    <a:pt x="993" y="4986"/>
                  </a:cubicBezTo>
                  <a:cubicBezTo>
                    <a:pt x="1235" y="4986"/>
                    <a:pt x="1496" y="4931"/>
                    <a:pt x="1722" y="4835"/>
                  </a:cubicBezTo>
                  <a:cubicBezTo>
                    <a:pt x="2648" y="4386"/>
                    <a:pt x="3378" y="3656"/>
                    <a:pt x="4108" y="2926"/>
                  </a:cubicBezTo>
                  <a:cubicBezTo>
                    <a:pt x="4220" y="2814"/>
                    <a:pt x="5652" y="1354"/>
                    <a:pt x="5596" y="1298"/>
                  </a:cubicBezTo>
                  <a:lnTo>
                    <a:pt x="4501" y="7"/>
                  </a:lnTo>
                  <a:cubicBezTo>
                    <a:pt x="4498" y="3"/>
                    <a:pt x="4492" y="1"/>
                    <a:pt x="4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4738337" y="29375"/>
              <a:ext cx="719162" cy="1767210"/>
            </a:xfrm>
            <a:custGeom>
              <a:avLst/>
              <a:gdLst/>
              <a:ahLst/>
              <a:cxnLst/>
              <a:rect l="l" t="t" r="r" b="b"/>
              <a:pathLst>
                <a:path w="12101" h="29736" extrusionOk="0">
                  <a:moveTo>
                    <a:pt x="3680" y="0"/>
                  </a:moveTo>
                  <a:cubicBezTo>
                    <a:pt x="1449" y="0"/>
                    <a:pt x="0" y="1296"/>
                    <a:pt x="0" y="1296"/>
                  </a:cubicBezTo>
                  <a:cubicBezTo>
                    <a:pt x="0" y="1296"/>
                    <a:pt x="147" y="1281"/>
                    <a:pt x="400" y="1281"/>
                  </a:cubicBezTo>
                  <a:cubicBezTo>
                    <a:pt x="1248" y="1281"/>
                    <a:pt x="3289" y="1448"/>
                    <a:pt x="4997" y="2896"/>
                  </a:cubicBezTo>
                  <a:cubicBezTo>
                    <a:pt x="7243" y="4749"/>
                    <a:pt x="8787" y="7473"/>
                    <a:pt x="8198" y="11403"/>
                  </a:cubicBezTo>
                  <a:cubicBezTo>
                    <a:pt x="7608" y="15334"/>
                    <a:pt x="6373" y="16906"/>
                    <a:pt x="6963" y="19432"/>
                  </a:cubicBezTo>
                  <a:cubicBezTo>
                    <a:pt x="7552" y="21987"/>
                    <a:pt x="9237" y="24289"/>
                    <a:pt x="8844" y="26367"/>
                  </a:cubicBezTo>
                  <a:cubicBezTo>
                    <a:pt x="8422" y="28444"/>
                    <a:pt x="6289" y="29736"/>
                    <a:pt x="6289" y="29736"/>
                  </a:cubicBezTo>
                  <a:cubicBezTo>
                    <a:pt x="6289" y="29736"/>
                    <a:pt x="9349" y="28669"/>
                    <a:pt x="10725" y="26956"/>
                  </a:cubicBezTo>
                  <a:cubicBezTo>
                    <a:pt x="12100" y="25216"/>
                    <a:pt x="10023" y="22071"/>
                    <a:pt x="9517" y="20640"/>
                  </a:cubicBezTo>
                  <a:cubicBezTo>
                    <a:pt x="8984" y="19180"/>
                    <a:pt x="9686" y="13902"/>
                    <a:pt x="10051" y="11150"/>
                  </a:cubicBezTo>
                  <a:cubicBezTo>
                    <a:pt x="10388" y="8427"/>
                    <a:pt x="10781" y="3037"/>
                    <a:pt x="6850" y="875"/>
                  </a:cubicBezTo>
                  <a:cubicBezTo>
                    <a:pt x="5689" y="228"/>
                    <a:pt x="4616" y="0"/>
                    <a:pt x="3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5093672" y="148355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5190485" y="2479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5218833" y="356541"/>
              <a:ext cx="76427" cy="60440"/>
            </a:xfrm>
            <a:custGeom>
              <a:avLst/>
              <a:gdLst/>
              <a:ahLst/>
              <a:cxnLst/>
              <a:rect l="l" t="t" r="r" b="b"/>
              <a:pathLst>
                <a:path w="1286" h="1017" extrusionOk="0">
                  <a:moveTo>
                    <a:pt x="658" y="1"/>
                  </a:moveTo>
                  <a:cubicBezTo>
                    <a:pt x="645" y="1"/>
                    <a:pt x="631" y="1"/>
                    <a:pt x="618" y="2"/>
                  </a:cubicBezTo>
                  <a:lnTo>
                    <a:pt x="590" y="2"/>
                  </a:lnTo>
                  <a:cubicBezTo>
                    <a:pt x="197" y="30"/>
                    <a:pt x="1" y="536"/>
                    <a:pt x="225" y="817"/>
                  </a:cubicBezTo>
                  <a:cubicBezTo>
                    <a:pt x="336" y="952"/>
                    <a:pt x="489" y="1017"/>
                    <a:pt x="641" y="1017"/>
                  </a:cubicBezTo>
                  <a:cubicBezTo>
                    <a:pt x="837" y="1017"/>
                    <a:pt x="1029" y="909"/>
                    <a:pt x="1124" y="704"/>
                  </a:cubicBezTo>
                  <a:cubicBezTo>
                    <a:pt x="1124" y="704"/>
                    <a:pt x="1124" y="704"/>
                    <a:pt x="1124" y="676"/>
                  </a:cubicBezTo>
                  <a:cubicBezTo>
                    <a:pt x="1286" y="352"/>
                    <a:pt x="1005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5257879" y="497094"/>
              <a:ext cx="58479" cy="40412"/>
            </a:xfrm>
            <a:custGeom>
              <a:avLst/>
              <a:gdLst/>
              <a:ahLst/>
              <a:cxnLst/>
              <a:rect l="l" t="t" r="r" b="b"/>
              <a:pathLst>
                <a:path w="984" h="680" extrusionOk="0">
                  <a:moveTo>
                    <a:pt x="501" y="1"/>
                  </a:moveTo>
                  <a:cubicBezTo>
                    <a:pt x="435" y="1"/>
                    <a:pt x="365" y="24"/>
                    <a:pt x="298" y="80"/>
                  </a:cubicBezTo>
                  <a:cubicBezTo>
                    <a:pt x="0" y="286"/>
                    <a:pt x="226" y="680"/>
                    <a:pt x="502" y="680"/>
                  </a:cubicBezTo>
                  <a:cubicBezTo>
                    <a:pt x="565" y="680"/>
                    <a:pt x="629" y="660"/>
                    <a:pt x="691" y="613"/>
                  </a:cubicBezTo>
                  <a:cubicBezTo>
                    <a:pt x="984" y="388"/>
                    <a:pt x="771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7"/>
            <p:cNvSpPr/>
            <p:nvPr/>
          </p:nvSpPr>
          <p:spPr>
            <a:xfrm>
              <a:off x="5256215" y="637410"/>
              <a:ext cx="61985" cy="44038"/>
            </a:xfrm>
            <a:custGeom>
              <a:avLst/>
              <a:gdLst/>
              <a:ahLst/>
              <a:cxnLst/>
              <a:rect l="l" t="t" r="r" b="b"/>
              <a:pathLst>
                <a:path w="1043" h="741" extrusionOk="0">
                  <a:moveTo>
                    <a:pt x="509" y="1"/>
                  </a:moveTo>
                  <a:cubicBezTo>
                    <a:pt x="440" y="1"/>
                    <a:pt x="367" y="24"/>
                    <a:pt x="298" y="77"/>
                  </a:cubicBezTo>
                  <a:cubicBezTo>
                    <a:pt x="0" y="306"/>
                    <a:pt x="226" y="741"/>
                    <a:pt x="532" y="741"/>
                  </a:cubicBezTo>
                  <a:cubicBezTo>
                    <a:pt x="601" y="741"/>
                    <a:pt x="675" y="718"/>
                    <a:pt x="747" y="667"/>
                  </a:cubicBezTo>
                  <a:cubicBezTo>
                    <a:pt x="1043" y="417"/>
                    <a:pt x="804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7"/>
            <p:cNvSpPr/>
            <p:nvPr/>
          </p:nvSpPr>
          <p:spPr>
            <a:xfrm>
              <a:off x="5241595" y="762392"/>
              <a:ext cx="44335" cy="31141"/>
            </a:xfrm>
            <a:custGeom>
              <a:avLst/>
              <a:gdLst/>
              <a:ahLst/>
              <a:cxnLst/>
              <a:rect l="l" t="t" r="r" b="b"/>
              <a:pathLst>
                <a:path w="746" h="524" extrusionOk="0">
                  <a:moveTo>
                    <a:pt x="359" y="1"/>
                  </a:moveTo>
                  <a:cubicBezTo>
                    <a:pt x="310" y="1"/>
                    <a:pt x="258" y="16"/>
                    <a:pt x="207" y="52"/>
                  </a:cubicBezTo>
                  <a:cubicBezTo>
                    <a:pt x="0" y="213"/>
                    <a:pt x="170" y="524"/>
                    <a:pt x="376" y="524"/>
                  </a:cubicBezTo>
                  <a:cubicBezTo>
                    <a:pt x="422" y="524"/>
                    <a:pt x="470" y="508"/>
                    <a:pt x="516" y="473"/>
                  </a:cubicBezTo>
                  <a:cubicBezTo>
                    <a:pt x="746" y="312"/>
                    <a:pt x="581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7"/>
            <p:cNvSpPr/>
            <p:nvPr/>
          </p:nvSpPr>
          <p:spPr>
            <a:xfrm>
              <a:off x="5209562" y="860453"/>
              <a:ext cx="60975" cy="41601"/>
            </a:xfrm>
            <a:custGeom>
              <a:avLst/>
              <a:gdLst/>
              <a:ahLst/>
              <a:cxnLst/>
              <a:rect l="l" t="t" r="r" b="b"/>
              <a:pathLst>
                <a:path w="1026" h="700" extrusionOk="0">
                  <a:moveTo>
                    <a:pt x="515" y="1"/>
                  </a:moveTo>
                  <a:cubicBezTo>
                    <a:pt x="446" y="1"/>
                    <a:pt x="372" y="26"/>
                    <a:pt x="297" y="86"/>
                  </a:cubicBezTo>
                  <a:cubicBezTo>
                    <a:pt x="0" y="284"/>
                    <a:pt x="205" y="700"/>
                    <a:pt x="507" y="700"/>
                  </a:cubicBezTo>
                  <a:cubicBezTo>
                    <a:pt x="548" y="700"/>
                    <a:pt x="590" y="692"/>
                    <a:pt x="634" y="676"/>
                  </a:cubicBezTo>
                  <a:cubicBezTo>
                    <a:pt x="1026" y="537"/>
                    <a:pt x="83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7"/>
            <p:cNvSpPr/>
            <p:nvPr/>
          </p:nvSpPr>
          <p:spPr>
            <a:xfrm>
              <a:off x="5183591" y="985851"/>
              <a:ext cx="69355" cy="48733"/>
            </a:xfrm>
            <a:custGeom>
              <a:avLst/>
              <a:gdLst/>
              <a:ahLst/>
              <a:cxnLst/>
              <a:rect l="l" t="t" r="r" b="b"/>
              <a:pathLst>
                <a:path w="1167" h="820" extrusionOk="0">
                  <a:moveTo>
                    <a:pt x="574" y="0"/>
                  </a:moveTo>
                  <a:cubicBezTo>
                    <a:pt x="499" y="0"/>
                    <a:pt x="419" y="25"/>
                    <a:pt x="341" y="82"/>
                  </a:cubicBezTo>
                  <a:cubicBezTo>
                    <a:pt x="0" y="331"/>
                    <a:pt x="265" y="819"/>
                    <a:pt x="602" y="819"/>
                  </a:cubicBezTo>
                  <a:cubicBezTo>
                    <a:pt x="682" y="819"/>
                    <a:pt x="766" y="792"/>
                    <a:pt x="846" y="727"/>
                  </a:cubicBezTo>
                  <a:cubicBezTo>
                    <a:pt x="1167" y="476"/>
                    <a:pt x="909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7"/>
            <p:cNvSpPr/>
            <p:nvPr/>
          </p:nvSpPr>
          <p:spPr>
            <a:xfrm>
              <a:off x="5185612" y="1126761"/>
              <a:ext cx="54497" cy="37500"/>
            </a:xfrm>
            <a:custGeom>
              <a:avLst/>
              <a:gdLst/>
              <a:ahLst/>
              <a:cxnLst/>
              <a:rect l="l" t="t" r="r" b="b"/>
              <a:pathLst>
                <a:path w="917" h="631" extrusionOk="0">
                  <a:moveTo>
                    <a:pt x="459" y="0"/>
                  </a:moveTo>
                  <a:cubicBezTo>
                    <a:pt x="400" y="0"/>
                    <a:pt x="338" y="21"/>
                    <a:pt x="279" y="69"/>
                  </a:cubicBezTo>
                  <a:cubicBezTo>
                    <a:pt x="1" y="254"/>
                    <a:pt x="220" y="631"/>
                    <a:pt x="478" y="631"/>
                  </a:cubicBezTo>
                  <a:cubicBezTo>
                    <a:pt x="533" y="631"/>
                    <a:pt x="590" y="614"/>
                    <a:pt x="644" y="574"/>
                  </a:cubicBezTo>
                  <a:cubicBezTo>
                    <a:pt x="916" y="370"/>
                    <a:pt x="711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7"/>
            <p:cNvSpPr/>
            <p:nvPr/>
          </p:nvSpPr>
          <p:spPr>
            <a:xfrm>
              <a:off x="5214673" y="1227140"/>
              <a:ext cx="47841" cy="36074"/>
            </a:xfrm>
            <a:custGeom>
              <a:avLst/>
              <a:gdLst/>
              <a:ahLst/>
              <a:cxnLst/>
              <a:rect l="l" t="t" r="r" b="b"/>
              <a:pathLst>
                <a:path w="805" h="607" extrusionOk="0">
                  <a:moveTo>
                    <a:pt x="353" y="1"/>
                  </a:moveTo>
                  <a:cubicBezTo>
                    <a:pt x="251" y="1"/>
                    <a:pt x="152" y="52"/>
                    <a:pt x="99" y="177"/>
                  </a:cubicBezTo>
                  <a:cubicBezTo>
                    <a:pt x="1" y="412"/>
                    <a:pt x="190" y="606"/>
                    <a:pt x="390" y="606"/>
                  </a:cubicBezTo>
                  <a:cubicBezTo>
                    <a:pt x="476" y="606"/>
                    <a:pt x="564" y="570"/>
                    <a:pt x="632" y="486"/>
                  </a:cubicBezTo>
                  <a:cubicBezTo>
                    <a:pt x="804" y="237"/>
                    <a:pt x="572" y="1"/>
                    <a:pt x="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7"/>
            <p:cNvSpPr/>
            <p:nvPr/>
          </p:nvSpPr>
          <p:spPr>
            <a:xfrm>
              <a:off x="5245518" y="1330965"/>
              <a:ext cx="66799" cy="59489"/>
            </a:xfrm>
            <a:custGeom>
              <a:avLst/>
              <a:gdLst/>
              <a:ahLst/>
              <a:cxnLst/>
              <a:rect l="l" t="t" r="r" b="b"/>
              <a:pathLst>
                <a:path w="1124" h="1001" extrusionOk="0">
                  <a:moveTo>
                    <a:pt x="561" y="0"/>
                  </a:moveTo>
                  <a:cubicBezTo>
                    <a:pt x="453" y="0"/>
                    <a:pt x="344" y="30"/>
                    <a:pt x="253" y="86"/>
                  </a:cubicBezTo>
                  <a:cubicBezTo>
                    <a:pt x="57" y="255"/>
                    <a:pt x="1" y="592"/>
                    <a:pt x="169" y="816"/>
                  </a:cubicBezTo>
                  <a:cubicBezTo>
                    <a:pt x="269" y="933"/>
                    <a:pt x="419" y="1000"/>
                    <a:pt x="571" y="1000"/>
                  </a:cubicBezTo>
                  <a:cubicBezTo>
                    <a:pt x="675" y="1000"/>
                    <a:pt x="780" y="969"/>
                    <a:pt x="871" y="900"/>
                  </a:cubicBezTo>
                  <a:cubicBezTo>
                    <a:pt x="1096" y="732"/>
                    <a:pt x="1124" y="423"/>
                    <a:pt x="983" y="199"/>
                  </a:cubicBezTo>
                  <a:cubicBezTo>
                    <a:pt x="883" y="64"/>
                    <a:pt x="722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7"/>
            <p:cNvSpPr/>
            <p:nvPr/>
          </p:nvSpPr>
          <p:spPr>
            <a:xfrm>
              <a:off x="5302868" y="1463317"/>
              <a:ext cx="60381" cy="41898"/>
            </a:xfrm>
            <a:custGeom>
              <a:avLst/>
              <a:gdLst/>
              <a:ahLst/>
              <a:cxnLst/>
              <a:rect l="l" t="t" r="r" b="b"/>
              <a:pathLst>
                <a:path w="1016" h="705" extrusionOk="0">
                  <a:moveTo>
                    <a:pt x="508" y="1"/>
                  </a:moveTo>
                  <a:cubicBezTo>
                    <a:pt x="441" y="1"/>
                    <a:pt x="369" y="24"/>
                    <a:pt x="299" y="77"/>
                  </a:cubicBezTo>
                  <a:cubicBezTo>
                    <a:pt x="1" y="307"/>
                    <a:pt x="228" y="705"/>
                    <a:pt x="520" y="705"/>
                  </a:cubicBezTo>
                  <a:cubicBezTo>
                    <a:pt x="585" y="705"/>
                    <a:pt x="654" y="685"/>
                    <a:pt x="720" y="639"/>
                  </a:cubicBezTo>
                  <a:cubicBezTo>
                    <a:pt x="1015" y="411"/>
                    <a:pt x="796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7"/>
            <p:cNvSpPr/>
            <p:nvPr/>
          </p:nvSpPr>
          <p:spPr>
            <a:xfrm>
              <a:off x="5282365" y="1562091"/>
              <a:ext cx="77913" cy="54497"/>
            </a:xfrm>
            <a:custGeom>
              <a:avLst/>
              <a:gdLst/>
              <a:ahLst/>
              <a:cxnLst/>
              <a:rect l="l" t="t" r="r" b="b"/>
              <a:pathLst>
                <a:path w="1311" h="917" extrusionOk="0">
                  <a:moveTo>
                    <a:pt x="653" y="0"/>
                  </a:moveTo>
                  <a:cubicBezTo>
                    <a:pt x="567" y="0"/>
                    <a:pt x="477" y="30"/>
                    <a:pt x="391" y="100"/>
                  </a:cubicBezTo>
                  <a:cubicBezTo>
                    <a:pt x="0" y="376"/>
                    <a:pt x="307" y="916"/>
                    <a:pt x="678" y="916"/>
                  </a:cubicBezTo>
                  <a:cubicBezTo>
                    <a:pt x="759" y="916"/>
                    <a:pt x="844" y="890"/>
                    <a:pt x="925" y="830"/>
                  </a:cubicBezTo>
                  <a:cubicBezTo>
                    <a:pt x="1311" y="534"/>
                    <a:pt x="1017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7"/>
            <p:cNvSpPr/>
            <p:nvPr/>
          </p:nvSpPr>
          <p:spPr>
            <a:xfrm>
              <a:off x="5656718" y="2943912"/>
              <a:ext cx="83975" cy="58717"/>
            </a:xfrm>
            <a:custGeom>
              <a:avLst/>
              <a:gdLst/>
              <a:ahLst/>
              <a:cxnLst/>
              <a:rect l="l" t="t" r="r" b="b"/>
              <a:pathLst>
                <a:path w="1413" h="988" extrusionOk="0">
                  <a:moveTo>
                    <a:pt x="685" y="0"/>
                  </a:moveTo>
                  <a:cubicBezTo>
                    <a:pt x="595" y="0"/>
                    <a:pt x="501" y="29"/>
                    <a:pt x="409" y="95"/>
                  </a:cubicBezTo>
                  <a:cubicBezTo>
                    <a:pt x="0" y="413"/>
                    <a:pt x="308" y="988"/>
                    <a:pt x="708" y="988"/>
                  </a:cubicBezTo>
                  <a:cubicBezTo>
                    <a:pt x="803" y="988"/>
                    <a:pt x="902" y="956"/>
                    <a:pt x="999" y="881"/>
                  </a:cubicBezTo>
                  <a:cubicBezTo>
                    <a:pt x="1413" y="582"/>
                    <a:pt x="1092" y="0"/>
                    <a:pt x="6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7"/>
            <p:cNvSpPr/>
            <p:nvPr/>
          </p:nvSpPr>
          <p:spPr>
            <a:xfrm>
              <a:off x="5637106" y="3069608"/>
              <a:ext cx="64482" cy="45167"/>
            </a:xfrm>
            <a:custGeom>
              <a:avLst/>
              <a:gdLst/>
              <a:ahLst/>
              <a:cxnLst/>
              <a:rect l="l" t="t" r="r" b="b"/>
              <a:pathLst>
                <a:path w="1085" h="760" extrusionOk="0">
                  <a:moveTo>
                    <a:pt x="544" y="1"/>
                  </a:moveTo>
                  <a:cubicBezTo>
                    <a:pt x="471" y="1"/>
                    <a:pt x="393" y="26"/>
                    <a:pt x="318" y="85"/>
                  </a:cubicBezTo>
                  <a:cubicBezTo>
                    <a:pt x="0" y="312"/>
                    <a:pt x="233" y="759"/>
                    <a:pt x="541" y="759"/>
                  </a:cubicBezTo>
                  <a:cubicBezTo>
                    <a:pt x="615" y="759"/>
                    <a:pt x="692" y="734"/>
                    <a:pt x="767" y="675"/>
                  </a:cubicBezTo>
                  <a:cubicBezTo>
                    <a:pt x="1085" y="448"/>
                    <a:pt x="852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7"/>
            <p:cNvSpPr/>
            <p:nvPr/>
          </p:nvSpPr>
          <p:spPr>
            <a:xfrm>
              <a:off x="5597228" y="3184309"/>
              <a:ext cx="72386" cy="50872"/>
            </a:xfrm>
            <a:custGeom>
              <a:avLst/>
              <a:gdLst/>
              <a:ahLst/>
              <a:cxnLst/>
              <a:rect l="l" t="t" r="r" b="b"/>
              <a:pathLst>
                <a:path w="1218" h="856" extrusionOk="0">
                  <a:moveTo>
                    <a:pt x="600" y="0"/>
                  </a:moveTo>
                  <a:cubicBezTo>
                    <a:pt x="517" y="0"/>
                    <a:pt x="429" y="28"/>
                    <a:pt x="343" y="92"/>
                  </a:cubicBezTo>
                  <a:cubicBezTo>
                    <a:pt x="1" y="344"/>
                    <a:pt x="272" y="855"/>
                    <a:pt x="627" y="855"/>
                  </a:cubicBezTo>
                  <a:cubicBezTo>
                    <a:pt x="708" y="855"/>
                    <a:pt x="793" y="829"/>
                    <a:pt x="877" y="766"/>
                  </a:cubicBezTo>
                  <a:cubicBezTo>
                    <a:pt x="1218" y="494"/>
                    <a:pt x="952" y="0"/>
                    <a:pt x="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7"/>
            <p:cNvSpPr/>
            <p:nvPr/>
          </p:nvSpPr>
          <p:spPr>
            <a:xfrm>
              <a:off x="5520622" y="3306082"/>
              <a:ext cx="70543" cy="49386"/>
            </a:xfrm>
            <a:custGeom>
              <a:avLst/>
              <a:gdLst/>
              <a:ahLst/>
              <a:cxnLst/>
              <a:rect l="l" t="t" r="r" b="b"/>
              <a:pathLst>
                <a:path w="1187" h="831" extrusionOk="0">
                  <a:moveTo>
                    <a:pt x="585" y="1"/>
                  </a:moveTo>
                  <a:cubicBezTo>
                    <a:pt x="505" y="1"/>
                    <a:pt x="422" y="28"/>
                    <a:pt x="341" y="93"/>
                  </a:cubicBezTo>
                  <a:cubicBezTo>
                    <a:pt x="1" y="342"/>
                    <a:pt x="265" y="830"/>
                    <a:pt x="602" y="830"/>
                  </a:cubicBezTo>
                  <a:cubicBezTo>
                    <a:pt x="682" y="830"/>
                    <a:pt x="766" y="803"/>
                    <a:pt x="846" y="738"/>
                  </a:cubicBezTo>
                  <a:cubicBezTo>
                    <a:pt x="1187" y="489"/>
                    <a:pt x="922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7"/>
            <p:cNvSpPr/>
            <p:nvPr/>
          </p:nvSpPr>
          <p:spPr>
            <a:xfrm>
              <a:off x="5420660" y="3395287"/>
              <a:ext cx="73753" cy="51764"/>
            </a:xfrm>
            <a:custGeom>
              <a:avLst/>
              <a:gdLst/>
              <a:ahLst/>
              <a:cxnLst/>
              <a:rect l="l" t="t" r="r" b="b"/>
              <a:pathLst>
                <a:path w="1241" h="871" extrusionOk="0">
                  <a:moveTo>
                    <a:pt x="597" y="1"/>
                  </a:moveTo>
                  <a:cubicBezTo>
                    <a:pt x="521" y="1"/>
                    <a:pt x="442" y="25"/>
                    <a:pt x="367" y="80"/>
                  </a:cubicBezTo>
                  <a:cubicBezTo>
                    <a:pt x="1" y="354"/>
                    <a:pt x="268" y="871"/>
                    <a:pt x="623" y="871"/>
                  </a:cubicBezTo>
                  <a:cubicBezTo>
                    <a:pt x="703" y="871"/>
                    <a:pt x="789" y="844"/>
                    <a:pt x="872" y="782"/>
                  </a:cubicBezTo>
                  <a:cubicBezTo>
                    <a:pt x="1241" y="505"/>
                    <a:pt x="947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7"/>
            <p:cNvSpPr/>
            <p:nvPr/>
          </p:nvSpPr>
          <p:spPr>
            <a:xfrm>
              <a:off x="5316953" y="3453648"/>
              <a:ext cx="52120" cy="36549"/>
            </a:xfrm>
            <a:custGeom>
              <a:avLst/>
              <a:gdLst/>
              <a:ahLst/>
              <a:cxnLst/>
              <a:rect l="l" t="t" r="r" b="b"/>
              <a:pathLst>
                <a:path w="877" h="615" extrusionOk="0">
                  <a:moveTo>
                    <a:pt x="411" y="0"/>
                  </a:moveTo>
                  <a:cubicBezTo>
                    <a:pt x="53" y="0"/>
                    <a:pt x="1" y="614"/>
                    <a:pt x="429" y="614"/>
                  </a:cubicBezTo>
                  <a:cubicBezTo>
                    <a:pt x="438" y="614"/>
                    <a:pt x="446" y="614"/>
                    <a:pt x="455" y="614"/>
                  </a:cubicBezTo>
                  <a:lnTo>
                    <a:pt x="511" y="614"/>
                  </a:lnTo>
                  <a:cubicBezTo>
                    <a:pt x="820" y="586"/>
                    <a:pt x="876" y="136"/>
                    <a:pt x="596" y="52"/>
                  </a:cubicBezTo>
                  <a:cubicBezTo>
                    <a:pt x="567" y="24"/>
                    <a:pt x="539" y="24"/>
                    <a:pt x="539" y="24"/>
                  </a:cubicBezTo>
                  <a:cubicBezTo>
                    <a:pt x="493" y="8"/>
                    <a:pt x="450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7"/>
            <p:cNvSpPr/>
            <p:nvPr/>
          </p:nvSpPr>
          <p:spPr>
            <a:xfrm>
              <a:off x="5235830" y="3459175"/>
              <a:ext cx="26446" cy="24069"/>
            </a:xfrm>
            <a:custGeom>
              <a:avLst/>
              <a:gdLst/>
              <a:ahLst/>
              <a:cxnLst/>
              <a:rect l="l" t="t" r="r" b="b"/>
              <a:pathLst>
                <a:path w="445" h="405" extrusionOk="0">
                  <a:moveTo>
                    <a:pt x="211" y="1"/>
                  </a:moveTo>
                  <a:cubicBezTo>
                    <a:pt x="109" y="1"/>
                    <a:pt x="0" y="97"/>
                    <a:pt x="23" y="212"/>
                  </a:cubicBezTo>
                  <a:cubicBezTo>
                    <a:pt x="23" y="212"/>
                    <a:pt x="23" y="240"/>
                    <a:pt x="23" y="240"/>
                  </a:cubicBezTo>
                  <a:cubicBezTo>
                    <a:pt x="42" y="335"/>
                    <a:pt x="126" y="404"/>
                    <a:pt x="212" y="404"/>
                  </a:cubicBezTo>
                  <a:cubicBezTo>
                    <a:pt x="254" y="404"/>
                    <a:pt x="296" y="389"/>
                    <a:pt x="332" y="352"/>
                  </a:cubicBezTo>
                  <a:cubicBezTo>
                    <a:pt x="444" y="268"/>
                    <a:pt x="416" y="100"/>
                    <a:pt x="304" y="43"/>
                  </a:cubicBezTo>
                  <a:cubicBezTo>
                    <a:pt x="276" y="43"/>
                    <a:pt x="276" y="15"/>
                    <a:pt x="276" y="15"/>
                  </a:cubicBezTo>
                  <a:cubicBezTo>
                    <a:pt x="256" y="5"/>
                    <a:pt x="234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7"/>
            <p:cNvSpPr/>
            <p:nvPr/>
          </p:nvSpPr>
          <p:spPr>
            <a:xfrm>
              <a:off x="2630749" y="1813482"/>
              <a:ext cx="987251" cy="382670"/>
            </a:xfrm>
            <a:custGeom>
              <a:avLst/>
              <a:gdLst/>
              <a:ahLst/>
              <a:cxnLst/>
              <a:rect l="l" t="t" r="r" b="b"/>
              <a:pathLst>
                <a:path w="16612" h="6439" extrusionOk="0">
                  <a:moveTo>
                    <a:pt x="1842" y="1"/>
                  </a:moveTo>
                  <a:cubicBezTo>
                    <a:pt x="948" y="1"/>
                    <a:pt x="1" y="194"/>
                    <a:pt x="482" y="1120"/>
                  </a:cubicBezTo>
                  <a:cubicBezTo>
                    <a:pt x="735" y="1590"/>
                    <a:pt x="1108" y="1749"/>
                    <a:pt x="1515" y="1749"/>
                  </a:cubicBezTo>
                  <a:cubicBezTo>
                    <a:pt x="2055" y="1749"/>
                    <a:pt x="2657" y="1468"/>
                    <a:pt x="3121" y="1260"/>
                  </a:cubicBezTo>
                  <a:cubicBezTo>
                    <a:pt x="3570" y="1035"/>
                    <a:pt x="4076" y="923"/>
                    <a:pt x="4553" y="867"/>
                  </a:cubicBezTo>
                  <a:cubicBezTo>
                    <a:pt x="4700" y="844"/>
                    <a:pt x="4836" y="833"/>
                    <a:pt x="4967" y="833"/>
                  </a:cubicBezTo>
                  <a:cubicBezTo>
                    <a:pt x="5311" y="833"/>
                    <a:pt x="5618" y="906"/>
                    <a:pt x="5985" y="1007"/>
                  </a:cubicBezTo>
                  <a:cubicBezTo>
                    <a:pt x="6995" y="1288"/>
                    <a:pt x="8006" y="1653"/>
                    <a:pt x="8989" y="2130"/>
                  </a:cubicBezTo>
                  <a:cubicBezTo>
                    <a:pt x="11600" y="3366"/>
                    <a:pt x="14014" y="4825"/>
                    <a:pt x="16428" y="6426"/>
                  </a:cubicBezTo>
                  <a:cubicBezTo>
                    <a:pt x="16442" y="6435"/>
                    <a:pt x="16456" y="6439"/>
                    <a:pt x="16470" y="6439"/>
                  </a:cubicBezTo>
                  <a:cubicBezTo>
                    <a:pt x="16544" y="6439"/>
                    <a:pt x="16611" y="6332"/>
                    <a:pt x="16541" y="6285"/>
                  </a:cubicBezTo>
                  <a:cubicBezTo>
                    <a:pt x="13817" y="3983"/>
                    <a:pt x="10645" y="2243"/>
                    <a:pt x="7248" y="1148"/>
                  </a:cubicBezTo>
                  <a:cubicBezTo>
                    <a:pt x="5900" y="698"/>
                    <a:pt x="4497" y="277"/>
                    <a:pt x="3065" y="81"/>
                  </a:cubicBezTo>
                  <a:lnTo>
                    <a:pt x="2981" y="81"/>
                  </a:lnTo>
                  <a:cubicBezTo>
                    <a:pt x="2751" y="52"/>
                    <a:pt x="2304" y="1"/>
                    <a:pt x="1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7"/>
            <p:cNvSpPr/>
            <p:nvPr/>
          </p:nvSpPr>
          <p:spPr>
            <a:xfrm>
              <a:off x="3568683" y="1091341"/>
              <a:ext cx="166939" cy="1020948"/>
            </a:xfrm>
            <a:custGeom>
              <a:avLst/>
              <a:gdLst/>
              <a:ahLst/>
              <a:cxnLst/>
              <a:rect l="l" t="t" r="r" b="b"/>
              <a:pathLst>
                <a:path w="2809" h="17179" extrusionOk="0">
                  <a:moveTo>
                    <a:pt x="1373" y="1"/>
                  </a:moveTo>
                  <a:cubicBezTo>
                    <a:pt x="621" y="1"/>
                    <a:pt x="318" y="1821"/>
                    <a:pt x="225" y="2378"/>
                  </a:cubicBezTo>
                  <a:cubicBezTo>
                    <a:pt x="225" y="2406"/>
                    <a:pt x="225" y="2462"/>
                    <a:pt x="197" y="2490"/>
                  </a:cubicBezTo>
                  <a:cubicBezTo>
                    <a:pt x="1" y="3922"/>
                    <a:pt x="29" y="5354"/>
                    <a:pt x="85" y="6813"/>
                  </a:cubicBezTo>
                  <a:cubicBezTo>
                    <a:pt x="197" y="10351"/>
                    <a:pt x="1011" y="13888"/>
                    <a:pt x="2471" y="17117"/>
                  </a:cubicBezTo>
                  <a:cubicBezTo>
                    <a:pt x="2493" y="17160"/>
                    <a:pt x="2531" y="17178"/>
                    <a:pt x="2566" y="17178"/>
                  </a:cubicBezTo>
                  <a:cubicBezTo>
                    <a:pt x="2623" y="17178"/>
                    <a:pt x="2674" y="17130"/>
                    <a:pt x="2640" y="17061"/>
                  </a:cubicBezTo>
                  <a:cubicBezTo>
                    <a:pt x="1769" y="14309"/>
                    <a:pt x="1011" y="11586"/>
                    <a:pt x="534" y="8722"/>
                  </a:cubicBezTo>
                  <a:cubicBezTo>
                    <a:pt x="366" y="7684"/>
                    <a:pt x="281" y="6617"/>
                    <a:pt x="281" y="5550"/>
                  </a:cubicBezTo>
                  <a:cubicBezTo>
                    <a:pt x="310" y="5017"/>
                    <a:pt x="338" y="4624"/>
                    <a:pt x="562" y="4118"/>
                  </a:cubicBezTo>
                  <a:cubicBezTo>
                    <a:pt x="759" y="3669"/>
                    <a:pt x="983" y="3220"/>
                    <a:pt x="1320" y="2855"/>
                  </a:cubicBezTo>
                  <a:cubicBezTo>
                    <a:pt x="1910" y="2153"/>
                    <a:pt x="2808" y="1142"/>
                    <a:pt x="1910" y="272"/>
                  </a:cubicBezTo>
                  <a:cubicBezTo>
                    <a:pt x="1709" y="81"/>
                    <a:pt x="1531" y="1"/>
                    <a:pt x="1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7"/>
            <p:cNvSpPr/>
            <p:nvPr/>
          </p:nvSpPr>
          <p:spPr>
            <a:xfrm>
              <a:off x="4226104" y="2917822"/>
              <a:ext cx="455531" cy="562564"/>
            </a:xfrm>
            <a:custGeom>
              <a:avLst/>
              <a:gdLst/>
              <a:ahLst/>
              <a:cxnLst/>
              <a:rect l="l" t="t" r="r" b="b"/>
              <a:pathLst>
                <a:path w="7665" h="9466" extrusionOk="0">
                  <a:moveTo>
                    <a:pt x="1168" y="1"/>
                  </a:moveTo>
                  <a:cubicBezTo>
                    <a:pt x="982" y="1"/>
                    <a:pt x="745" y="119"/>
                    <a:pt x="590" y="197"/>
                  </a:cubicBezTo>
                  <a:lnTo>
                    <a:pt x="562" y="169"/>
                  </a:lnTo>
                  <a:cubicBezTo>
                    <a:pt x="562" y="169"/>
                    <a:pt x="534" y="197"/>
                    <a:pt x="505" y="225"/>
                  </a:cubicBezTo>
                  <a:cubicBezTo>
                    <a:pt x="449" y="253"/>
                    <a:pt x="421" y="281"/>
                    <a:pt x="421" y="281"/>
                  </a:cubicBezTo>
                  <a:lnTo>
                    <a:pt x="449" y="309"/>
                  </a:lnTo>
                  <a:cubicBezTo>
                    <a:pt x="253" y="477"/>
                    <a:pt x="0" y="814"/>
                    <a:pt x="112" y="1011"/>
                  </a:cubicBezTo>
                  <a:cubicBezTo>
                    <a:pt x="281" y="1320"/>
                    <a:pt x="1348" y="2723"/>
                    <a:pt x="1909" y="3594"/>
                  </a:cubicBezTo>
                  <a:cubicBezTo>
                    <a:pt x="2471" y="4436"/>
                    <a:pt x="3481" y="6233"/>
                    <a:pt x="4773" y="7580"/>
                  </a:cubicBezTo>
                  <a:cubicBezTo>
                    <a:pt x="5138" y="7973"/>
                    <a:pt x="5503" y="8366"/>
                    <a:pt x="5896" y="8703"/>
                  </a:cubicBezTo>
                  <a:cubicBezTo>
                    <a:pt x="6084" y="8850"/>
                    <a:pt x="6820" y="9465"/>
                    <a:pt x="7228" y="9465"/>
                  </a:cubicBezTo>
                  <a:cubicBezTo>
                    <a:pt x="7367" y="9465"/>
                    <a:pt x="7468" y="9394"/>
                    <a:pt x="7496" y="9209"/>
                  </a:cubicBezTo>
                  <a:cubicBezTo>
                    <a:pt x="7665" y="8142"/>
                    <a:pt x="6935" y="7215"/>
                    <a:pt x="6401" y="6345"/>
                  </a:cubicBezTo>
                  <a:cubicBezTo>
                    <a:pt x="5447" y="4717"/>
                    <a:pt x="4015" y="3285"/>
                    <a:pt x="3341" y="2499"/>
                  </a:cubicBezTo>
                  <a:cubicBezTo>
                    <a:pt x="2667" y="1741"/>
                    <a:pt x="1600" y="309"/>
                    <a:pt x="1376" y="84"/>
                  </a:cubicBezTo>
                  <a:cubicBezTo>
                    <a:pt x="1324" y="24"/>
                    <a:pt x="1251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7"/>
            <p:cNvSpPr/>
            <p:nvPr/>
          </p:nvSpPr>
          <p:spPr>
            <a:xfrm>
              <a:off x="4150984" y="2809361"/>
              <a:ext cx="191959" cy="196892"/>
            </a:xfrm>
            <a:custGeom>
              <a:avLst/>
              <a:gdLst/>
              <a:ahLst/>
              <a:cxnLst/>
              <a:rect l="l" t="t" r="r" b="b"/>
              <a:pathLst>
                <a:path w="3230" h="3313" extrusionOk="0">
                  <a:moveTo>
                    <a:pt x="478" y="0"/>
                  </a:moveTo>
                  <a:lnTo>
                    <a:pt x="394" y="225"/>
                  </a:lnTo>
                  <a:lnTo>
                    <a:pt x="169" y="253"/>
                  </a:lnTo>
                  <a:lnTo>
                    <a:pt x="225" y="590"/>
                  </a:lnTo>
                  <a:lnTo>
                    <a:pt x="1" y="1067"/>
                  </a:lnTo>
                  <a:cubicBezTo>
                    <a:pt x="1" y="1067"/>
                    <a:pt x="57" y="1123"/>
                    <a:pt x="141" y="1207"/>
                  </a:cubicBezTo>
                  <a:cubicBezTo>
                    <a:pt x="57" y="1601"/>
                    <a:pt x="29" y="2246"/>
                    <a:pt x="506" y="2780"/>
                  </a:cubicBezTo>
                  <a:cubicBezTo>
                    <a:pt x="821" y="3113"/>
                    <a:pt x="1283" y="3312"/>
                    <a:pt x="1746" y="3312"/>
                  </a:cubicBezTo>
                  <a:cubicBezTo>
                    <a:pt x="1984" y="3312"/>
                    <a:pt x="2224" y="3259"/>
                    <a:pt x="2443" y="3145"/>
                  </a:cubicBezTo>
                  <a:cubicBezTo>
                    <a:pt x="3201" y="2723"/>
                    <a:pt x="3229" y="1713"/>
                    <a:pt x="2808" y="1039"/>
                  </a:cubicBezTo>
                  <a:cubicBezTo>
                    <a:pt x="2443" y="421"/>
                    <a:pt x="1826" y="253"/>
                    <a:pt x="1404" y="253"/>
                  </a:cubicBezTo>
                  <a:cubicBezTo>
                    <a:pt x="1348" y="141"/>
                    <a:pt x="1292" y="84"/>
                    <a:pt x="1292" y="84"/>
                  </a:cubicBezTo>
                  <a:lnTo>
                    <a:pt x="787" y="16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7"/>
            <p:cNvSpPr/>
            <p:nvPr/>
          </p:nvSpPr>
          <p:spPr>
            <a:xfrm>
              <a:off x="3907378" y="2505670"/>
              <a:ext cx="348795" cy="403827"/>
            </a:xfrm>
            <a:custGeom>
              <a:avLst/>
              <a:gdLst/>
              <a:ahLst/>
              <a:cxnLst/>
              <a:rect l="l" t="t" r="r" b="b"/>
              <a:pathLst>
                <a:path w="5869" h="6795" extrusionOk="0">
                  <a:moveTo>
                    <a:pt x="2191" y="1"/>
                  </a:moveTo>
                  <a:lnTo>
                    <a:pt x="1320" y="1152"/>
                  </a:lnTo>
                  <a:lnTo>
                    <a:pt x="1" y="1657"/>
                  </a:lnTo>
                  <a:cubicBezTo>
                    <a:pt x="1" y="1657"/>
                    <a:pt x="506" y="3903"/>
                    <a:pt x="2163" y="5223"/>
                  </a:cubicBezTo>
                  <a:cubicBezTo>
                    <a:pt x="2724" y="5644"/>
                    <a:pt x="3314" y="6065"/>
                    <a:pt x="3931" y="6374"/>
                  </a:cubicBezTo>
                  <a:cubicBezTo>
                    <a:pt x="4271" y="6568"/>
                    <a:pt x="4716" y="6783"/>
                    <a:pt x="5139" y="6783"/>
                  </a:cubicBezTo>
                  <a:cubicBezTo>
                    <a:pt x="5205" y="6783"/>
                    <a:pt x="5271" y="6778"/>
                    <a:pt x="5335" y="6767"/>
                  </a:cubicBezTo>
                  <a:lnTo>
                    <a:pt x="5335" y="6767"/>
                  </a:lnTo>
                  <a:cubicBezTo>
                    <a:pt x="5335" y="6767"/>
                    <a:pt x="5307" y="6795"/>
                    <a:pt x="5335" y="6795"/>
                  </a:cubicBezTo>
                  <a:lnTo>
                    <a:pt x="5363" y="6795"/>
                  </a:lnTo>
                  <a:cubicBezTo>
                    <a:pt x="5475" y="6711"/>
                    <a:pt x="5560" y="6626"/>
                    <a:pt x="5672" y="6542"/>
                  </a:cubicBezTo>
                  <a:cubicBezTo>
                    <a:pt x="5644" y="6542"/>
                    <a:pt x="5644" y="6486"/>
                    <a:pt x="5672" y="6458"/>
                  </a:cubicBezTo>
                  <a:cubicBezTo>
                    <a:pt x="5868" y="6009"/>
                    <a:pt x="5728" y="5419"/>
                    <a:pt x="5616" y="4970"/>
                  </a:cubicBezTo>
                  <a:cubicBezTo>
                    <a:pt x="5475" y="4324"/>
                    <a:pt x="5251" y="3678"/>
                    <a:pt x="4998" y="3061"/>
                  </a:cubicBezTo>
                  <a:cubicBezTo>
                    <a:pt x="4184" y="1124"/>
                    <a:pt x="2191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7"/>
            <p:cNvSpPr/>
            <p:nvPr/>
          </p:nvSpPr>
          <p:spPr>
            <a:xfrm>
              <a:off x="3580391" y="2082822"/>
              <a:ext cx="287047" cy="289424"/>
            </a:xfrm>
            <a:custGeom>
              <a:avLst/>
              <a:gdLst/>
              <a:ahLst/>
              <a:cxnLst/>
              <a:rect l="l" t="t" r="r" b="b"/>
              <a:pathLst>
                <a:path w="4830" h="4870" extrusionOk="0">
                  <a:moveTo>
                    <a:pt x="2098" y="1"/>
                  </a:moveTo>
                  <a:cubicBezTo>
                    <a:pt x="1276" y="1"/>
                    <a:pt x="665" y="375"/>
                    <a:pt x="309" y="1164"/>
                  </a:cubicBezTo>
                  <a:cubicBezTo>
                    <a:pt x="197" y="1388"/>
                    <a:pt x="113" y="1613"/>
                    <a:pt x="84" y="1866"/>
                  </a:cubicBezTo>
                  <a:cubicBezTo>
                    <a:pt x="0" y="2371"/>
                    <a:pt x="113" y="2848"/>
                    <a:pt x="421" y="3269"/>
                  </a:cubicBezTo>
                  <a:cubicBezTo>
                    <a:pt x="1460" y="4673"/>
                    <a:pt x="2667" y="4870"/>
                    <a:pt x="2667" y="4870"/>
                  </a:cubicBezTo>
                  <a:cubicBezTo>
                    <a:pt x="2752" y="4870"/>
                    <a:pt x="3173" y="4364"/>
                    <a:pt x="3257" y="4280"/>
                  </a:cubicBezTo>
                  <a:cubicBezTo>
                    <a:pt x="3678" y="3887"/>
                    <a:pt x="4211" y="3606"/>
                    <a:pt x="4689" y="3326"/>
                  </a:cubicBezTo>
                  <a:cubicBezTo>
                    <a:pt x="4689" y="3326"/>
                    <a:pt x="4829" y="2118"/>
                    <a:pt x="3762" y="743"/>
                  </a:cubicBezTo>
                  <a:cubicBezTo>
                    <a:pt x="3425" y="293"/>
                    <a:pt x="2920" y="41"/>
                    <a:pt x="2358" y="13"/>
                  </a:cubicBezTo>
                  <a:cubicBezTo>
                    <a:pt x="2270" y="5"/>
                    <a:pt x="2183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7"/>
            <p:cNvSpPr/>
            <p:nvPr/>
          </p:nvSpPr>
          <p:spPr>
            <a:xfrm>
              <a:off x="3685464" y="2240016"/>
              <a:ext cx="383086" cy="386533"/>
            </a:xfrm>
            <a:custGeom>
              <a:avLst/>
              <a:gdLst/>
              <a:ahLst/>
              <a:cxnLst/>
              <a:rect l="l" t="t" r="r" b="b"/>
              <a:pathLst>
                <a:path w="6446" h="6504" extrusionOk="0">
                  <a:moveTo>
                    <a:pt x="3224" y="0"/>
                  </a:moveTo>
                  <a:cubicBezTo>
                    <a:pt x="1725" y="0"/>
                    <a:pt x="132" y="1368"/>
                    <a:pt x="57" y="2870"/>
                  </a:cubicBezTo>
                  <a:cubicBezTo>
                    <a:pt x="1" y="4218"/>
                    <a:pt x="1461" y="5874"/>
                    <a:pt x="2949" y="6380"/>
                  </a:cubicBezTo>
                  <a:cubicBezTo>
                    <a:pt x="3194" y="6464"/>
                    <a:pt x="3445" y="6504"/>
                    <a:pt x="3694" y="6504"/>
                  </a:cubicBezTo>
                  <a:cubicBezTo>
                    <a:pt x="5099" y="6504"/>
                    <a:pt x="6445" y="5252"/>
                    <a:pt x="6374" y="3797"/>
                  </a:cubicBezTo>
                  <a:cubicBezTo>
                    <a:pt x="6290" y="2225"/>
                    <a:pt x="5111" y="372"/>
                    <a:pt x="3763" y="63"/>
                  </a:cubicBezTo>
                  <a:cubicBezTo>
                    <a:pt x="3587" y="20"/>
                    <a:pt x="3406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7"/>
            <p:cNvSpPr/>
            <p:nvPr/>
          </p:nvSpPr>
          <p:spPr>
            <a:xfrm>
              <a:off x="5219281" y="1939698"/>
              <a:ext cx="38629" cy="26922"/>
            </a:xfrm>
            <a:custGeom>
              <a:avLst/>
              <a:gdLst/>
              <a:ahLst/>
              <a:cxnLst/>
              <a:rect l="l" t="t" r="r" b="b"/>
              <a:pathLst>
                <a:path w="650" h="453" extrusionOk="0">
                  <a:moveTo>
                    <a:pt x="319" y="1"/>
                  </a:moveTo>
                  <a:cubicBezTo>
                    <a:pt x="276" y="1"/>
                    <a:pt x="230" y="14"/>
                    <a:pt x="185" y="44"/>
                  </a:cubicBezTo>
                  <a:cubicBezTo>
                    <a:pt x="1" y="182"/>
                    <a:pt x="156" y="452"/>
                    <a:pt x="342" y="452"/>
                  </a:cubicBezTo>
                  <a:cubicBezTo>
                    <a:pt x="383" y="452"/>
                    <a:pt x="425" y="439"/>
                    <a:pt x="466" y="409"/>
                  </a:cubicBezTo>
                  <a:cubicBezTo>
                    <a:pt x="650" y="271"/>
                    <a:pt x="513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7"/>
            <p:cNvSpPr/>
            <p:nvPr/>
          </p:nvSpPr>
          <p:spPr>
            <a:xfrm>
              <a:off x="4998635" y="8687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7"/>
            <p:cNvSpPr/>
            <p:nvPr/>
          </p:nvSpPr>
          <p:spPr>
            <a:xfrm>
              <a:off x="4879150" y="61149"/>
              <a:ext cx="68463" cy="61272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7"/>
            <p:cNvSpPr/>
            <p:nvPr/>
          </p:nvSpPr>
          <p:spPr>
            <a:xfrm>
              <a:off x="1406666" y="3103985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7"/>
            <p:cNvSpPr/>
            <p:nvPr/>
          </p:nvSpPr>
          <p:spPr>
            <a:xfrm>
              <a:off x="1324697" y="2996324"/>
              <a:ext cx="73099" cy="61391"/>
            </a:xfrm>
            <a:custGeom>
              <a:avLst/>
              <a:gdLst/>
              <a:ahLst/>
              <a:cxnLst/>
              <a:rect l="l" t="t" r="r" b="b"/>
              <a:pathLst>
                <a:path w="1230" h="1033" extrusionOk="0">
                  <a:moveTo>
                    <a:pt x="572" y="1"/>
                  </a:moveTo>
                  <a:cubicBezTo>
                    <a:pt x="380" y="1"/>
                    <a:pt x="195" y="99"/>
                    <a:pt x="134" y="297"/>
                  </a:cubicBezTo>
                  <a:lnTo>
                    <a:pt x="106" y="353"/>
                  </a:lnTo>
                  <a:cubicBezTo>
                    <a:pt x="1" y="643"/>
                    <a:pt x="217" y="1032"/>
                    <a:pt x="546" y="1032"/>
                  </a:cubicBezTo>
                  <a:cubicBezTo>
                    <a:pt x="568" y="1032"/>
                    <a:pt x="589" y="1030"/>
                    <a:pt x="612" y="1027"/>
                  </a:cubicBezTo>
                  <a:cubicBezTo>
                    <a:pt x="640" y="1027"/>
                    <a:pt x="640" y="1027"/>
                    <a:pt x="640" y="999"/>
                  </a:cubicBezTo>
                  <a:cubicBezTo>
                    <a:pt x="1033" y="943"/>
                    <a:pt x="1229" y="522"/>
                    <a:pt x="1005" y="213"/>
                  </a:cubicBezTo>
                  <a:cubicBezTo>
                    <a:pt x="902" y="71"/>
                    <a:pt x="734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7"/>
            <p:cNvSpPr/>
            <p:nvPr/>
          </p:nvSpPr>
          <p:spPr>
            <a:xfrm>
              <a:off x="1308638" y="2864789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7"/>
            <p:cNvSpPr/>
            <p:nvPr/>
          </p:nvSpPr>
          <p:spPr>
            <a:xfrm>
              <a:off x="1358913" y="2714001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7"/>
            <p:cNvSpPr/>
            <p:nvPr/>
          </p:nvSpPr>
          <p:spPr>
            <a:xfrm>
              <a:off x="4763579" y="148598"/>
              <a:ext cx="50278" cy="35539"/>
            </a:xfrm>
            <a:custGeom>
              <a:avLst/>
              <a:gdLst/>
              <a:ahLst/>
              <a:cxnLst/>
              <a:rect l="l" t="t" r="r" b="b"/>
              <a:pathLst>
                <a:path w="846" h="598" extrusionOk="0">
                  <a:moveTo>
                    <a:pt x="428" y="1"/>
                  </a:moveTo>
                  <a:cubicBezTo>
                    <a:pt x="371" y="1"/>
                    <a:pt x="312" y="19"/>
                    <a:pt x="253" y="62"/>
                  </a:cubicBezTo>
                  <a:cubicBezTo>
                    <a:pt x="1" y="245"/>
                    <a:pt x="198" y="598"/>
                    <a:pt x="447" y="598"/>
                  </a:cubicBezTo>
                  <a:cubicBezTo>
                    <a:pt x="503" y="598"/>
                    <a:pt x="561" y="580"/>
                    <a:pt x="618" y="539"/>
                  </a:cubicBezTo>
                  <a:cubicBezTo>
                    <a:pt x="845" y="334"/>
                    <a:pt x="667" y="1"/>
                    <a:pt x="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5" name="Google Shape;3025;p47"/>
          <p:cNvGrpSpPr/>
          <p:nvPr/>
        </p:nvGrpSpPr>
        <p:grpSpPr>
          <a:xfrm>
            <a:off x="5660126" y="1148572"/>
            <a:ext cx="1366505" cy="1438294"/>
            <a:chOff x="4959775" y="612300"/>
            <a:chExt cx="2373642" cy="2498340"/>
          </a:xfrm>
        </p:grpSpPr>
        <p:sp>
          <p:nvSpPr>
            <p:cNvPr id="3026" name="Google Shape;3026;p47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7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7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7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7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7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7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7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7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7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7"/>
            <p:cNvSpPr/>
            <p:nvPr/>
          </p:nvSpPr>
          <p:spPr>
            <a:xfrm>
              <a:off x="5975445" y="1102274"/>
              <a:ext cx="700503" cy="1125942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7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7"/>
            <p:cNvSpPr/>
            <p:nvPr/>
          </p:nvSpPr>
          <p:spPr>
            <a:xfrm>
              <a:off x="6568785" y="730923"/>
              <a:ext cx="258393" cy="336473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7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7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7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7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7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7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7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7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7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7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7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7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7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7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7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7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7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47"/>
          <p:cNvGrpSpPr/>
          <p:nvPr/>
        </p:nvGrpSpPr>
        <p:grpSpPr>
          <a:xfrm>
            <a:off x="5318087" y="3706204"/>
            <a:ext cx="1102501" cy="1521313"/>
            <a:chOff x="6576537" y="1650225"/>
            <a:chExt cx="1102501" cy="1521313"/>
          </a:xfrm>
        </p:grpSpPr>
        <p:sp>
          <p:nvSpPr>
            <p:cNvPr id="3078" name="Google Shape;3078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lnTo>
                    <a:pt x="5896" y="1"/>
                  </a:lnTo>
                  <a:cubicBezTo>
                    <a:pt x="5896" y="2"/>
                    <a:pt x="3453" y="10248"/>
                    <a:pt x="2808" y="15161"/>
                  </a:cubicBezTo>
                  <a:cubicBezTo>
                    <a:pt x="2190" y="20046"/>
                    <a:pt x="0" y="29451"/>
                    <a:pt x="0" y="29451"/>
                  </a:cubicBezTo>
                  <a:cubicBezTo>
                    <a:pt x="0" y="29451"/>
                    <a:pt x="3987" y="22124"/>
                    <a:pt x="4717" y="16509"/>
                  </a:cubicBezTo>
                  <a:cubicBezTo>
                    <a:pt x="5447" y="10894"/>
                    <a:pt x="5896" y="2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7329169" y="2303882"/>
              <a:ext cx="173696" cy="867656"/>
            </a:xfrm>
            <a:custGeom>
              <a:avLst/>
              <a:gdLst/>
              <a:ahLst/>
              <a:cxnLst/>
              <a:rect l="l" t="t" r="r" b="b"/>
              <a:pathLst>
                <a:path w="5896" h="29452" extrusionOk="0">
                  <a:moveTo>
                    <a:pt x="5896" y="1"/>
                  </a:moveTo>
                  <a:cubicBezTo>
                    <a:pt x="5166" y="4942"/>
                    <a:pt x="4268" y="11792"/>
                    <a:pt x="3566" y="16789"/>
                  </a:cubicBezTo>
                  <a:cubicBezTo>
                    <a:pt x="2808" y="21113"/>
                    <a:pt x="1264" y="25268"/>
                    <a:pt x="0" y="29451"/>
                  </a:cubicBezTo>
                  <a:cubicBezTo>
                    <a:pt x="1432" y="25296"/>
                    <a:pt x="3060" y="21169"/>
                    <a:pt x="3818" y="16817"/>
                  </a:cubicBezTo>
                  <a:cubicBezTo>
                    <a:pt x="4633" y="11343"/>
                    <a:pt x="5306" y="5503"/>
                    <a:pt x="5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7098412" y="2648770"/>
              <a:ext cx="209284" cy="498758"/>
            </a:xfrm>
            <a:custGeom>
              <a:avLst/>
              <a:gdLst/>
              <a:ahLst/>
              <a:cxnLst/>
              <a:rect l="l" t="t" r="r" b="b"/>
              <a:pathLst>
                <a:path w="7104" h="16930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415" y="8592"/>
                    <a:pt x="3847" y="11231"/>
                  </a:cubicBezTo>
                  <a:cubicBezTo>
                    <a:pt x="5307" y="13870"/>
                    <a:pt x="7103" y="16930"/>
                    <a:pt x="7103" y="16930"/>
                  </a:cubicBezTo>
                  <a:cubicBezTo>
                    <a:pt x="7103" y="16930"/>
                    <a:pt x="6121" y="11961"/>
                    <a:pt x="4296" y="7974"/>
                  </a:cubicBezTo>
                  <a:cubicBezTo>
                    <a:pt x="2499" y="398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7101712" y="2662027"/>
              <a:ext cx="205984" cy="485501"/>
            </a:xfrm>
            <a:custGeom>
              <a:avLst/>
              <a:gdLst/>
              <a:ahLst/>
              <a:cxnLst/>
              <a:rect l="l" t="t" r="r" b="b"/>
              <a:pathLst>
                <a:path w="6992" h="16480" extrusionOk="0">
                  <a:moveTo>
                    <a:pt x="1" y="0"/>
                  </a:moveTo>
                  <a:cubicBezTo>
                    <a:pt x="2387" y="5390"/>
                    <a:pt x="4998" y="10949"/>
                    <a:pt x="6991" y="16480"/>
                  </a:cubicBezTo>
                  <a:cubicBezTo>
                    <a:pt x="5307" y="10753"/>
                    <a:pt x="2752" y="53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7"/>
            <p:cNvSpPr/>
            <p:nvPr/>
          </p:nvSpPr>
          <p:spPr>
            <a:xfrm>
              <a:off x="6576537" y="1970661"/>
              <a:ext cx="578977" cy="332927"/>
            </a:xfrm>
            <a:custGeom>
              <a:avLst/>
              <a:gdLst/>
              <a:ahLst/>
              <a:cxnLst/>
              <a:rect l="l" t="t" r="r" b="b"/>
              <a:pathLst>
                <a:path w="19653" h="11301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cubicBezTo>
                    <a:pt x="15085" y="11295"/>
                    <a:pt x="15211" y="11300"/>
                    <a:pt x="15341" y="11300"/>
                  </a:cubicBezTo>
                  <a:cubicBezTo>
                    <a:pt x="17117" y="11300"/>
                    <a:pt x="19653" y="10301"/>
                    <a:pt x="19653" y="10301"/>
                  </a:cubicBezTo>
                  <a:cubicBezTo>
                    <a:pt x="19625" y="10301"/>
                    <a:pt x="8647" y="4433"/>
                    <a:pt x="7440" y="3310"/>
                  </a:cubicBezTo>
                  <a:cubicBezTo>
                    <a:pt x="6205" y="2187"/>
                    <a:pt x="4661" y="2187"/>
                    <a:pt x="4296" y="2047"/>
                  </a:cubicBezTo>
                  <a:cubicBezTo>
                    <a:pt x="3931" y="1907"/>
                    <a:pt x="3706" y="1008"/>
                    <a:pt x="3173" y="784"/>
                  </a:cubicBezTo>
                  <a:cubicBezTo>
                    <a:pt x="3120" y="764"/>
                    <a:pt x="3069" y="756"/>
                    <a:pt x="3020" y="756"/>
                  </a:cubicBezTo>
                  <a:cubicBezTo>
                    <a:pt x="2571" y="756"/>
                    <a:pt x="2274" y="1485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7"/>
            <p:cNvSpPr/>
            <p:nvPr/>
          </p:nvSpPr>
          <p:spPr>
            <a:xfrm>
              <a:off x="7185259" y="1713947"/>
              <a:ext cx="387104" cy="560182"/>
            </a:xfrm>
            <a:custGeom>
              <a:avLst/>
              <a:gdLst/>
              <a:ahLst/>
              <a:cxnLst/>
              <a:rect l="l" t="t" r="r" b="b"/>
              <a:pathLst>
                <a:path w="13140" h="19015" extrusionOk="0">
                  <a:moveTo>
                    <a:pt x="7370" y="0"/>
                  </a:moveTo>
                  <a:cubicBezTo>
                    <a:pt x="7305" y="0"/>
                    <a:pt x="7236" y="19"/>
                    <a:pt x="7159" y="64"/>
                  </a:cubicBezTo>
                  <a:cubicBezTo>
                    <a:pt x="6654" y="345"/>
                    <a:pt x="5419" y="1187"/>
                    <a:pt x="5054" y="2928"/>
                  </a:cubicBezTo>
                  <a:cubicBezTo>
                    <a:pt x="4689" y="4641"/>
                    <a:pt x="3622" y="12333"/>
                    <a:pt x="0" y="18987"/>
                  </a:cubicBezTo>
                  <a:lnTo>
                    <a:pt x="0" y="19015"/>
                  </a:lnTo>
                  <a:cubicBezTo>
                    <a:pt x="0" y="19015"/>
                    <a:pt x="4492" y="16825"/>
                    <a:pt x="7665" y="13962"/>
                  </a:cubicBezTo>
                  <a:cubicBezTo>
                    <a:pt x="10809" y="11126"/>
                    <a:pt x="12269" y="8992"/>
                    <a:pt x="12690" y="7364"/>
                  </a:cubicBezTo>
                  <a:cubicBezTo>
                    <a:pt x="13083" y="5736"/>
                    <a:pt x="13139" y="5511"/>
                    <a:pt x="12690" y="5174"/>
                  </a:cubicBezTo>
                  <a:cubicBezTo>
                    <a:pt x="12213" y="4865"/>
                    <a:pt x="11876" y="4641"/>
                    <a:pt x="11988" y="4276"/>
                  </a:cubicBezTo>
                  <a:cubicBezTo>
                    <a:pt x="12129" y="3911"/>
                    <a:pt x="12494" y="3602"/>
                    <a:pt x="11988" y="3153"/>
                  </a:cubicBezTo>
                  <a:cubicBezTo>
                    <a:pt x="11511" y="2704"/>
                    <a:pt x="11062" y="2507"/>
                    <a:pt x="10781" y="1889"/>
                  </a:cubicBezTo>
                  <a:cubicBezTo>
                    <a:pt x="10500" y="1244"/>
                    <a:pt x="10697" y="598"/>
                    <a:pt x="10135" y="570"/>
                  </a:cubicBezTo>
                  <a:cubicBezTo>
                    <a:pt x="9996" y="555"/>
                    <a:pt x="9839" y="550"/>
                    <a:pt x="9675" y="550"/>
                  </a:cubicBezTo>
                  <a:cubicBezTo>
                    <a:pt x="9306" y="550"/>
                    <a:pt x="8901" y="576"/>
                    <a:pt x="8573" y="576"/>
                  </a:cubicBezTo>
                  <a:cubicBezTo>
                    <a:pt x="8489" y="576"/>
                    <a:pt x="8410" y="574"/>
                    <a:pt x="8338" y="570"/>
                  </a:cubicBezTo>
                  <a:cubicBezTo>
                    <a:pt x="7914" y="523"/>
                    <a:pt x="7708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7172032" y="1729885"/>
              <a:ext cx="373847" cy="556676"/>
            </a:xfrm>
            <a:custGeom>
              <a:avLst/>
              <a:gdLst/>
              <a:ahLst/>
              <a:cxnLst/>
              <a:rect l="l" t="t" r="r" b="b"/>
              <a:pathLst>
                <a:path w="12690" h="18896" extrusionOk="0">
                  <a:moveTo>
                    <a:pt x="8647" y="1"/>
                  </a:moveTo>
                  <a:lnTo>
                    <a:pt x="8647" y="1"/>
                  </a:lnTo>
                  <a:cubicBezTo>
                    <a:pt x="7131" y="6795"/>
                    <a:pt x="4127" y="13280"/>
                    <a:pt x="0" y="18895"/>
                  </a:cubicBezTo>
                  <a:cubicBezTo>
                    <a:pt x="177" y="18773"/>
                    <a:pt x="354" y="18651"/>
                    <a:pt x="531" y="18528"/>
                  </a:cubicBezTo>
                  <a:lnTo>
                    <a:pt x="531" y="18528"/>
                  </a:lnTo>
                  <a:lnTo>
                    <a:pt x="534" y="18530"/>
                  </a:lnTo>
                  <a:cubicBezTo>
                    <a:pt x="535" y="18528"/>
                    <a:pt x="537" y="18525"/>
                    <a:pt x="539" y="18523"/>
                  </a:cubicBezTo>
                  <a:lnTo>
                    <a:pt x="539" y="18523"/>
                  </a:lnTo>
                  <a:cubicBezTo>
                    <a:pt x="2154" y="17400"/>
                    <a:pt x="3751" y="16220"/>
                    <a:pt x="5166" y="14880"/>
                  </a:cubicBezTo>
                  <a:cubicBezTo>
                    <a:pt x="8338" y="11904"/>
                    <a:pt x="11090" y="8367"/>
                    <a:pt x="12690" y="4324"/>
                  </a:cubicBezTo>
                  <a:lnTo>
                    <a:pt x="12690" y="4324"/>
                  </a:lnTo>
                  <a:cubicBezTo>
                    <a:pt x="10977" y="8311"/>
                    <a:pt x="8226" y="11820"/>
                    <a:pt x="5082" y="14768"/>
                  </a:cubicBezTo>
                  <a:cubicBezTo>
                    <a:pt x="4211" y="15526"/>
                    <a:pt x="3257" y="16340"/>
                    <a:pt x="2330" y="17014"/>
                  </a:cubicBezTo>
                  <a:cubicBezTo>
                    <a:pt x="1857" y="17380"/>
                    <a:pt x="1351" y="17729"/>
                    <a:pt x="850" y="18074"/>
                  </a:cubicBezTo>
                  <a:lnTo>
                    <a:pt x="850" y="18074"/>
                  </a:lnTo>
                  <a:cubicBezTo>
                    <a:pt x="4592" y="12627"/>
                    <a:pt x="7364" y="6473"/>
                    <a:pt x="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7185259" y="1769597"/>
              <a:ext cx="317608" cy="504532"/>
            </a:xfrm>
            <a:custGeom>
              <a:avLst/>
              <a:gdLst/>
              <a:ahLst/>
              <a:cxnLst/>
              <a:rect l="l" t="t" r="r" b="b"/>
              <a:pathLst>
                <a:path w="10781" h="17126" extrusionOk="0">
                  <a:moveTo>
                    <a:pt x="10781" y="0"/>
                  </a:moveTo>
                  <a:lnTo>
                    <a:pt x="10781" y="0"/>
                  </a:lnTo>
                  <a:cubicBezTo>
                    <a:pt x="8479" y="6373"/>
                    <a:pt x="4661" y="12185"/>
                    <a:pt x="0" y="17126"/>
                  </a:cubicBezTo>
                  <a:cubicBezTo>
                    <a:pt x="590" y="16508"/>
                    <a:pt x="1207" y="15919"/>
                    <a:pt x="1769" y="15301"/>
                  </a:cubicBezTo>
                  <a:cubicBezTo>
                    <a:pt x="5784" y="10893"/>
                    <a:pt x="8984" y="5671"/>
                    <a:pt x="1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6638549" y="1747178"/>
              <a:ext cx="538470" cy="518761"/>
            </a:xfrm>
            <a:custGeom>
              <a:avLst/>
              <a:gdLst/>
              <a:ahLst/>
              <a:cxnLst/>
              <a:rect l="l" t="t" r="r" b="b"/>
              <a:pathLst>
                <a:path w="18278" h="17609" extrusionOk="0">
                  <a:moveTo>
                    <a:pt x="5373" y="0"/>
                  </a:moveTo>
                  <a:cubicBezTo>
                    <a:pt x="4948" y="0"/>
                    <a:pt x="4664" y="299"/>
                    <a:pt x="4521" y="537"/>
                  </a:cubicBezTo>
                  <a:cubicBezTo>
                    <a:pt x="4423" y="663"/>
                    <a:pt x="4317" y="670"/>
                    <a:pt x="4188" y="670"/>
                  </a:cubicBezTo>
                  <a:cubicBezTo>
                    <a:pt x="4171" y="670"/>
                    <a:pt x="4155" y="670"/>
                    <a:pt x="4138" y="670"/>
                  </a:cubicBezTo>
                  <a:cubicBezTo>
                    <a:pt x="4018" y="670"/>
                    <a:pt x="3879" y="675"/>
                    <a:pt x="3707" y="761"/>
                  </a:cubicBezTo>
                  <a:cubicBezTo>
                    <a:pt x="3286" y="930"/>
                    <a:pt x="2836" y="1014"/>
                    <a:pt x="2443" y="1744"/>
                  </a:cubicBezTo>
                  <a:cubicBezTo>
                    <a:pt x="2022" y="2474"/>
                    <a:pt x="2107" y="2390"/>
                    <a:pt x="1629" y="2642"/>
                  </a:cubicBezTo>
                  <a:cubicBezTo>
                    <a:pt x="1124" y="2923"/>
                    <a:pt x="759" y="3204"/>
                    <a:pt x="675" y="3962"/>
                  </a:cubicBezTo>
                  <a:cubicBezTo>
                    <a:pt x="591" y="4748"/>
                    <a:pt x="1" y="6180"/>
                    <a:pt x="1349" y="7612"/>
                  </a:cubicBezTo>
                  <a:cubicBezTo>
                    <a:pt x="2696" y="9043"/>
                    <a:pt x="4886" y="11907"/>
                    <a:pt x="6093" y="12805"/>
                  </a:cubicBezTo>
                  <a:cubicBezTo>
                    <a:pt x="7328" y="13704"/>
                    <a:pt x="9631" y="14602"/>
                    <a:pt x="11175" y="15697"/>
                  </a:cubicBezTo>
                  <a:cubicBezTo>
                    <a:pt x="12671" y="16758"/>
                    <a:pt x="14933" y="17609"/>
                    <a:pt x="17986" y="17609"/>
                  </a:cubicBezTo>
                  <a:cubicBezTo>
                    <a:pt x="18082" y="17609"/>
                    <a:pt x="18179" y="17608"/>
                    <a:pt x="18278" y="17606"/>
                  </a:cubicBezTo>
                  <a:cubicBezTo>
                    <a:pt x="18278" y="17606"/>
                    <a:pt x="16565" y="13395"/>
                    <a:pt x="14852" y="9914"/>
                  </a:cubicBezTo>
                  <a:cubicBezTo>
                    <a:pt x="13112" y="6404"/>
                    <a:pt x="12494" y="5703"/>
                    <a:pt x="10529" y="3513"/>
                  </a:cubicBezTo>
                  <a:cubicBezTo>
                    <a:pt x="8592" y="1351"/>
                    <a:pt x="8423" y="874"/>
                    <a:pt x="7721" y="761"/>
                  </a:cubicBezTo>
                  <a:cubicBezTo>
                    <a:pt x="7048" y="621"/>
                    <a:pt x="6149" y="172"/>
                    <a:pt x="5616" y="31"/>
                  </a:cubicBezTo>
                  <a:cubicBezTo>
                    <a:pt x="5530" y="10"/>
                    <a:pt x="5449" y="0"/>
                    <a:pt x="5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6656755" y="1762968"/>
              <a:ext cx="525213" cy="507036"/>
            </a:xfrm>
            <a:custGeom>
              <a:avLst/>
              <a:gdLst/>
              <a:ahLst/>
              <a:cxnLst/>
              <a:rect l="l" t="t" r="r" b="b"/>
              <a:pathLst>
                <a:path w="17828" h="17211" extrusionOk="0">
                  <a:moveTo>
                    <a:pt x="3903" y="1"/>
                  </a:moveTo>
                  <a:cubicBezTo>
                    <a:pt x="9746" y="4397"/>
                    <a:pt x="14513" y="10254"/>
                    <a:pt x="17495" y="16945"/>
                  </a:cubicBezTo>
                  <a:lnTo>
                    <a:pt x="17495" y="16945"/>
                  </a:lnTo>
                  <a:cubicBezTo>
                    <a:pt x="16633" y="16758"/>
                    <a:pt x="15772" y="16545"/>
                    <a:pt x="14936" y="16284"/>
                  </a:cubicBezTo>
                  <a:cubicBezTo>
                    <a:pt x="14038" y="15975"/>
                    <a:pt x="13168" y="15638"/>
                    <a:pt x="12353" y="15189"/>
                  </a:cubicBezTo>
                  <a:cubicBezTo>
                    <a:pt x="11511" y="14740"/>
                    <a:pt x="10809" y="14094"/>
                    <a:pt x="10051" y="13533"/>
                  </a:cubicBezTo>
                  <a:cubicBezTo>
                    <a:pt x="7721" y="11904"/>
                    <a:pt x="5251" y="10473"/>
                    <a:pt x="3398" y="8283"/>
                  </a:cubicBezTo>
                  <a:cubicBezTo>
                    <a:pt x="2134" y="6879"/>
                    <a:pt x="1039" y="5335"/>
                    <a:pt x="1" y="3735"/>
                  </a:cubicBezTo>
                  <a:lnTo>
                    <a:pt x="1" y="3735"/>
                  </a:lnTo>
                  <a:cubicBezTo>
                    <a:pt x="1011" y="5335"/>
                    <a:pt x="2078" y="6907"/>
                    <a:pt x="3313" y="8339"/>
                  </a:cubicBezTo>
                  <a:cubicBezTo>
                    <a:pt x="5166" y="10557"/>
                    <a:pt x="7637" y="12017"/>
                    <a:pt x="9967" y="13673"/>
                  </a:cubicBezTo>
                  <a:cubicBezTo>
                    <a:pt x="10725" y="14207"/>
                    <a:pt x="11427" y="14880"/>
                    <a:pt x="12269" y="15330"/>
                  </a:cubicBezTo>
                  <a:cubicBezTo>
                    <a:pt x="13926" y="16256"/>
                    <a:pt x="15779" y="16818"/>
                    <a:pt x="17660" y="17183"/>
                  </a:cubicBezTo>
                  <a:lnTo>
                    <a:pt x="17828" y="17211"/>
                  </a:lnTo>
                  <a:lnTo>
                    <a:pt x="17828" y="17211"/>
                  </a:lnTo>
                  <a:lnTo>
                    <a:pt x="17744" y="17042"/>
                  </a:lnTo>
                  <a:cubicBezTo>
                    <a:pt x="14712" y="10304"/>
                    <a:pt x="9911" y="4324"/>
                    <a:pt x="3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6686539" y="1777050"/>
              <a:ext cx="511985" cy="502057"/>
            </a:xfrm>
            <a:custGeom>
              <a:avLst/>
              <a:gdLst/>
              <a:ahLst/>
              <a:cxnLst/>
              <a:rect l="l" t="t" r="r" b="b"/>
              <a:pathLst>
                <a:path w="17379" h="17042" extrusionOk="0">
                  <a:moveTo>
                    <a:pt x="1488" y="0"/>
                  </a:moveTo>
                  <a:lnTo>
                    <a:pt x="1488" y="0"/>
                  </a:lnTo>
                  <a:cubicBezTo>
                    <a:pt x="4240" y="2555"/>
                    <a:pt x="6879" y="5278"/>
                    <a:pt x="8872" y="8479"/>
                  </a:cubicBezTo>
                  <a:cubicBezTo>
                    <a:pt x="10747" y="11447"/>
                    <a:pt x="13322" y="13884"/>
                    <a:pt x="15970" y="16148"/>
                  </a:cubicBezTo>
                  <a:lnTo>
                    <a:pt x="15970" y="16148"/>
                  </a:lnTo>
                  <a:cubicBezTo>
                    <a:pt x="12844" y="14583"/>
                    <a:pt x="9892" y="12659"/>
                    <a:pt x="7496" y="10107"/>
                  </a:cubicBezTo>
                  <a:cubicBezTo>
                    <a:pt x="4913" y="7356"/>
                    <a:pt x="2415" y="4520"/>
                    <a:pt x="0" y="1628"/>
                  </a:cubicBezTo>
                  <a:lnTo>
                    <a:pt x="0" y="1628"/>
                  </a:lnTo>
                  <a:cubicBezTo>
                    <a:pt x="3004" y="5250"/>
                    <a:pt x="5924" y="9012"/>
                    <a:pt x="9433" y="12156"/>
                  </a:cubicBezTo>
                  <a:cubicBezTo>
                    <a:pt x="11605" y="13966"/>
                    <a:pt x="14025" y="15444"/>
                    <a:pt x="16556" y="16646"/>
                  </a:cubicBezTo>
                  <a:lnTo>
                    <a:pt x="16556" y="16646"/>
                  </a:lnTo>
                  <a:cubicBezTo>
                    <a:pt x="16568" y="16656"/>
                    <a:pt x="16580" y="16666"/>
                    <a:pt x="16592" y="16676"/>
                  </a:cubicBezTo>
                  <a:lnTo>
                    <a:pt x="16599" y="16666"/>
                  </a:lnTo>
                  <a:lnTo>
                    <a:pt x="16599" y="16666"/>
                  </a:lnTo>
                  <a:cubicBezTo>
                    <a:pt x="16606" y="16670"/>
                    <a:pt x="16613" y="16673"/>
                    <a:pt x="16620" y="16676"/>
                  </a:cubicBezTo>
                  <a:lnTo>
                    <a:pt x="17378" y="17041"/>
                  </a:lnTo>
                  <a:cubicBezTo>
                    <a:pt x="15694" y="15694"/>
                    <a:pt x="14066" y="14290"/>
                    <a:pt x="12550" y="12746"/>
                  </a:cubicBezTo>
                  <a:cubicBezTo>
                    <a:pt x="11230" y="11398"/>
                    <a:pt x="9967" y="9995"/>
                    <a:pt x="8984" y="8422"/>
                  </a:cubicBezTo>
                  <a:cubicBezTo>
                    <a:pt x="6991" y="5194"/>
                    <a:pt x="4296" y="2499"/>
                    <a:pt x="1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7224941" y="1882900"/>
              <a:ext cx="454096" cy="382980"/>
            </a:xfrm>
            <a:custGeom>
              <a:avLst/>
              <a:gdLst/>
              <a:ahLst/>
              <a:cxnLst/>
              <a:rect l="l" t="t" r="r" b="b"/>
              <a:pathLst>
                <a:path w="15414" h="13000" extrusionOk="0">
                  <a:moveTo>
                    <a:pt x="15189" y="0"/>
                  </a:moveTo>
                  <a:cubicBezTo>
                    <a:pt x="14970" y="0"/>
                    <a:pt x="14524" y="287"/>
                    <a:pt x="14038" y="871"/>
                  </a:cubicBezTo>
                  <a:cubicBezTo>
                    <a:pt x="13364" y="1685"/>
                    <a:pt x="10922" y="3791"/>
                    <a:pt x="8985" y="4717"/>
                  </a:cubicBezTo>
                  <a:cubicBezTo>
                    <a:pt x="7020" y="5644"/>
                    <a:pt x="1" y="12999"/>
                    <a:pt x="1" y="12999"/>
                  </a:cubicBezTo>
                  <a:cubicBezTo>
                    <a:pt x="1" y="12999"/>
                    <a:pt x="5026" y="9995"/>
                    <a:pt x="7890" y="9321"/>
                  </a:cubicBezTo>
                  <a:cubicBezTo>
                    <a:pt x="10753" y="8648"/>
                    <a:pt x="12691" y="7833"/>
                    <a:pt x="13112" y="7300"/>
                  </a:cubicBezTo>
                  <a:cubicBezTo>
                    <a:pt x="13505" y="6739"/>
                    <a:pt x="13196" y="5700"/>
                    <a:pt x="13561" y="5475"/>
                  </a:cubicBezTo>
                  <a:cubicBezTo>
                    <a:pt x="13926" y="5251"/>
                    <a:pt x="15217" y="4633"/>
                    <a:pt x="15330" y="4212"/>
                  </a:cubicBezTo>
                  <a:cubicBezTo>
                    <a:pt x="15414" y="3763"/>
                    <a:pt x="15133" y="3145"/>
                    <a:pt x="15133" y="2696"/>
                  </a:cubicBezTo>
                  <a:cubicBezTo>
                    <a:pt x="15133" y="2219"/>
                    <a:pt x="15302" y="534"/>
                    <a:pt x="15330" y="169"/>
                  </a:cubicBezTo>
                  <a:cubicBezTo>
                    <a:pt x="15338" y="57"/>
                    <a:pt x="15286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7223291" y="1954870"/>
              <a:ext cx="448322" cy="313484"/>
            </a:xfrm>
            <a:custGeom>
              <a:avLst/>
              <a:gdLst/>
              <a:ahLst/>
              <a:cxnLst/>
              <a:rect l="l" t="t" r="r" b="b"/>
              <a:pathLst>
                <a:path w="15218" h="10641" extrusionOk="0">
                  <a:moveTo>
                    <a:pt x="15217" y="0"/>
                  </a:moveTo>
                  <a:cubicBezTo>
                    <a:pt x="14038" y="983"/>
                    <a:pt x="12803" y="1937"/>
                    <a:pt x="11455" y="2695"/>
                  </a:cubicBezTo>
                  <a:cubicBezTo>
                    <a:pt x="10781" y="3116"/>
                    <a:pt x="10051" y="3313"/>
                    <a:pt x="9350" y="3650"/>
                  </a:cubicBezTo>
                  <a:cubicBezTo>
                    <a:pt x="8648" y="3959"/>
                    <a:pt x="7974" y="4352"/>
                    <a:pt x="7300" y="4745"/>
                  </a:cubicBezTo>
                  <a:cubicBezTo>
                    <a:pt x="4661" y="6373"/>
                    <a:pt x="2191" y="8282"/>
                    <a:pt x="1" y="10500"/>
                  </a:cubicBezTo>
                  <a:lnTo>
                    <a:pt x="141" y="10640"/>
                  </a:lnTo>
                  <a:cubicBezTo>
                    <a:pt x="2219" y="9152"/>
                    <a:pt x="4352" y="7721"/>
                    <a:pt x="6654" y="6542"/>
                  </a:cubicBezTo>
                  <a:cubicBezTo>
                    <a:pt x="7777" y="5868"/>
                    <a:pt x="9069" y="5699"/>
                    <a:pt x="10248" y="5194"/>
                  </a:cubicBezTo>
                  <a:cubicBezTo>
                    <a:pt x="11427" y="4661"/>
                    <a:pt x="12522" y="3959"/>
                    <a:pt x="13505" y="3144"/>
                  </a:cubicBezTo>
                  <a:lnTo>
                    <a:pt x="13505" y="3144"/>
                  </a:lnTo>
                  <a:cubicBezTo>
                    <a:pt x="11989" y="4352"/>
                    <a:pt x="10276" y="5278"/>
                    <a:pt x="8367" y="5671"/>
                  </a:cubicBezTo>
                  <a:cubicBezTo>
                    <a:pt x="6514" y="6289"/>
                    <a:pt x="4886" y="7328"/>
                    <a:pt x="3229" y="8338"/>
                  </a:cubicBezTo>
                  <a:cubicBezTo>
                    <a:pt x="2460" y="8832"/>
                    <a:pt x="1704" y="9325"/>
                    <a:pt x="962" y="9828"/>
                  </a:cubicBezTo>
                  <a:lnTo>
                    <a:pt x="962" y="9828"/>
                  </a:lnTo>
                  <a:cubicBezTo>
                    <a:pt x="1807" y="9036"/>
                    <a:pt x="2685" y="8264"/>
                    <a:pt x="3594" y="7524"/>
                  </a:cubicBezTo>
                  <a:cubicBezTo>
                    <a:pt x="5391" y="6120"/>
                    <a:pt x="7300" y="4773"/>
                    <a:pt x="9378" y="3762"/>
                  </a:cubicBezTo>
                  <a:cubicBezTo>
                    <a:pt x="11596" y="2976"/>
                    <a:pt x="13477" y="1544"/>
                    <a:pt x="15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6576537" y="1970661"/>
              <a:ext cx="578152" cy="333075"/>
            </a:xfrm>
            <a:custGeom>
              <a:avLst/>
              <a:gdLst/>
              <a:ahLst/>
              <a:cxnLst/>
              <a:rect l="l" t="t" r="r" b="b"/>
              <a:pathLst>
                <a:path w="19625" h="11306" extrusionOk="0">
                  <a:moveTo>
                    <a:pt x="445" y="1"/>
                  </a:moveTo>
                  <a:cubicBezTo>
                    <a:pt x="394" y="1"/>
                    <a:pt x="349" y="9"/>
                    <a:pt x="309" y="26"/>
                  </a:cubicBezTo>
                  <a:cubicBezTo>
                    <a:pt x="0" y="194"/>
                    <a:pt x="56" y="419"/>
                    <a:pt x="309" y="1233"/>
                  </a:cubicBezTo>
                  <a:cubicBezTo>
                    <a:pt x="590" y="2019"/>
                    <a:pt x="1264" y="3310"/>
                    <a:pt x="1853" y="4742"/>
                  </a:cubicBezTo>
                  <a:cubicBezTo>
                    <a:pt x="2443" y="6174"/>
                    <a:pt x="3594" y="7437"/>
                    <a:pt x="4352" y="8083"/>
                  </a:cubicBezTo>
                  <a:cubicBezTo>
                    <a:pt x="5110" y="8701"/>
                    <a:pt x="6570" y="8532"/>
                    <a:pt x="8282" y="9431"/>
                  </a:cubicBezTo>
                  <a:cubicBezTo>
                    <a:pt x="10023" y="10329"/>
                    <a:pt x="13195" y="11115"/>
                    <a:pt x="14964" y="11284"/>
                  </a:cubicBezTo>
                  <a:lnTo>
                    <a:pt x="14936" y="11284"/>
                  </a:lnTo>
                  <a:cubicBezTo>
                    <a:pt x="15072" y="11299"/>
                    <a:pt x="15215" y="11306"/>
                    <a:pt x="15363" y="11306"/>
                  </a:cubicBezTo>
                  <a:cubicBezTo>
                    <a:pt x="17137" y="11306"/>
                    <a:pt x="19625" y="10301"/>
                    <a:pt x="19625" y="10301"/>
                  </a:cubicBezTo>
                  <a:cubicBezTo>
                    <a:pt x="13532" y="8448"/>
                    <a:pt x="9209" y="6707"/>
                    <a:pt x="7889" y="6539"/>
                  </a:cubicBezTo>
                  <a:cubicBezTo>
                    <a:pt x="6581" y="6344"/>
                    <a:pt x="4831" y="4742"/>
                    <a:pt x="4719" y="4742"/>
                  </a:cubicBezTo>
                  <a:cubicBezTo>
                    <a:pt x="4718" y="4742"/>
                    <a:pt x="4718" y="4742"/>
                    <a:pt x="4717" y="4742"/>
                  </a:cubicBezTo>
                  <a:cubicBezTo>
                    <a:pt x="4716" y="4743"/>
                    <a:pt x="4715" y="4743"/>
                    <a:pt x="4714" y="4743"/>
                  </a:cubicBezTo>
                  <a:cubicBezTo>
                    <a:pt x="4633" y="4743"/>
                    <a:pt x="4630" y="3729"/>
                    <a:pt x="4436" y="3535"/>
                  </a:cubicBezTo>
                  <a:cubicBezTo>
                    <a:pt x="4281" y="3354"/>
                    <a:pt x="3582" y="3079"/>
                    <a:pt x="3295" y="3079"/>
                  </a:cubicBezTo>
                  <a:cubicBezTo>
                    <a:pt x="3269" y="3079"/>
                    <a:pt x="3247" y="3081"/>
                    <a:pt x="3229" y="3086"/>
                  </a:cubicBezTo>
                  <a:cubicBezTo>
                    <a:pt x="3222" y="3088"/>
                    <a:pt x="3214" y="3088"/>
                    <a:pt x="3206" y="3088"/>
                  </a:cubicBezTo>
                  <a:cubicBezTo>
                    <a:pt x="2980" y="3088"/>
                    <a:pt x="2627" y="2300"/>
                    <a:pt x="2274" y="1485"/>
                  </a:cubicBezTo>
                  <a:cubicBezTo>
                    <a:pt x="1507" y="470"/>
                    <a:pt x="82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6626147" y="1993728"/>
              <a:ext cx="529367" cy="280400"/>
            </a:xfrm>
            <a:custGeom>
              <a:avLst/>
              <a:gdLst/>
              <a:ahLst/>
              <a:cxnLst/>
              <a:rect l="l" t="t" r="r" b="b"/>
              <a:pathLst>
                <a:path w="17969" h="95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927"/>
                    <a:pt x="366" y="1825"/>
                    <a:pt x="675" y="2696"/>
                  </a:cubicBezTo>
                  <a:cubicBezTo>
                    <a:pt x="2078" y="6514"/>
                    <a:pt x="3847" y="6177"/>
                    <a:pt x="7132" y="7300"/>
                  </a:cubicBezTo>
                  <a:cubicBezTo>
                    <a:pt x="8451" y="7749"/>
                    <a:pt x="9715" y="8367"/>
                    <a:pt x="11034" y="8788"/>
                  </a:cubicBezTo>
                  <a:cubicBezTo>
                    <a:pt x="13280" y="9378"/>
                    <a:pt x="15638" y="9462"/>
                    <a:pt x="17969" y="9518"/>
                  </a:cubicBezTo>
                  <a:cubicBezTo>
                    <a:pt x="15666" y="9378"/>
                    <a:pt x="13336" y="9209"/>
                    <a:pt x="11090" y="8620"/>
                  </a:cubicBezTo>
                  <a:cubicBezTo>
                    <a:pt x="9771" y="8198"/>
                    <a:pt x="8536" y="7553"/>
                    <a:pt x="7216" y="7104"/>
                  </a:cubicBezTo>
                  <a:cubicBezTo>
                    <a:pt x="3987" y="6009"/>
                    <a:pt x="2219" y="6374"/>
                    <a:pt x="787" y="2668"/>
                  </a:cubicBezTo>
                  <a:cubicBezTo>
                    <a:pt x="450" y="1797"/>
                    <a:pt x="197" y="92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6989235" y="1650225"/>
              <a:ext cx="369723" cy="623904"/>
            </a:xfrm>
            <a:custGeom>
              <a:avLst/>
              <a:gdLst/>
              <a:ahLst/>
              <a:cxnLst/>
              <a:rect l="l" t="t" r="r" b="b"/>
              <a:pathLst>
                <a:path w="12550" h="21178" extrusionOk="0">
                  <a:moveTo>
                    <a:pt x="5852" y="1"/>
                  </a:moveTo>
                  <a:cubicBezTo>
                    <a:pt x="5820" y="1"/>
                    <a:pt x="5788" y="4"/>
                    <a:pt x="5756" y="10"/>
                  </a:cubicBezTo>
                  <a:cubicBezTo>
                    <a:pt x="5290" y="92"/>
                    <a:pt x="4770" y="656"/>
                    <a:pt x="4406" y="656"/>
                  </a:cubicBezTo>
                  <a:cubicBezTo>
                    <a:pt x="4397" y="656"/>
                    <a:pt x="4389" y="656"/>
                    <a:pt x="4380" y="655"/>
                  </a:cubicBezTo>
                  <a:cubicBezTo>
                    <a:pt x="4259" y="637"/>
                    <a:pt x="4143" y="624"/>
                    <a:pt x="4037" y="624"/>
                  </a:cubicBezTo>
                  <a:cubicBezTo>
                    <a:pt x="3825" y="624"/>
                    <a:pt x="3650" y="674"/>
                    <a:pt x="3538" y="824"/>
                  </a:cubicBezTo>
                  <a:cubicBezTo>
                    <a:pt x="3347" y="1042"/>
                    <a:pt x="3262" y="2005"/>
                    <a:pt x="2844" y="2005"/>
                  </a:cubicBezTo>
                  <a:cubicBezTo>
                    <a:pt x="2832" y="2005"/>
                    <a:pt x="2820" y="2004"/>
                    <a:pt x="2808" y="2003"/>
                  </a:cubicBezTo>
                  <a:cubicBezTo>
                    <a:pt x="2359" y="1975"/>
                    <a:pt x="1854" y="1245"/>
                    <a:pt x="1629" y="1105"/>
                  </a:cubicBezTo>
                  <a:cubicBezTo>
                    <a:pt x="1594" y="1083"/>
                    <a:pt x="1558" y="1072"/>
                    <a:pt x="1521" y="1072"/>
                  </a:cubicBezTo>
                  <a:cubicBezTo>
                    <a:pt x="1321" y="1072"/>
                    <a:pt x="1102" y="1399"/>
                    <a:pt x="983" y="2087"/>
                  </a:cubicBezTo>
                  <a:cubicBezTo>
                    <a:pt x="843" y="2901"/>
                    <a:pt x="1" y="3407"/>
                    <a:pt x="253" y="5540"/>
                  </a:cubicBezTo>
                  <a:cubicBezTo>
                    <a:pt x="534" y="7674"/>
                    <a:pt x="1657" y="11520"/>
                    <a:pt x="3033" y="15114"/>
                  </a:cubicBezTo>
                  <a:cubicBezTo>
                    <a:pt x="4717" y="19606"/>
                    <a:pt x="6654" y="21178"/>
                    <a:pt x="6654" y="21178"/>
                  </a:cubicBezTo>
                  <a:cubicBezTo>
                    <a:pt x="6654" y="21178"/>
                    <a:pt x="9153" y="16461"/>
                    <a:pt x="10332" y="13879"/>
                  </a:cubicBezTo>
                  <a:cubicBezTo>
                    <a:pt x="11511" y="11296"/>
                    <a:pt x="12550" y="8123"/>
                    <a:pt x="12550" y="6354"/>
                  </a:cubicBezTo>
                  <a:cubicBezTo>
                    <a:pt x="12550" y="4586"/>
                    <a:pt x="11960" y="1834"/>
                    <a:pt x="11680" y="1105"/>
                  </a:cubicBezTo>
                  <a:cubicBezTo>
                    <a:pt x="11490" y="613"/>
                    <a:pt x="11085" y="414"/>
                    <a:pt x="10746" y="414"/>
                  </a:cubicBezTo>
                  <a:cubicBezTo>
                    <a:pt x="10581" y="414"/>
                    <a:pt x="10433" y="461"/>
                    <a:pt x="10332" y="543"/>
                  </a:cubicBezTo>
                  <a:cubicBezTo>
                    <a:pt x="10041" y="785"/>
                    <a:pt x="9604" y="1132"/>
                    <a:pt x="9363" y="1132"/>
                  </a:cubicBezTo>
                  <a:cubicBezTo>
                    <a:pt x="9325" y="1132"/>
                    <a:pt x="9292" y="1124"/>
                    <a:pt x="9265" y="1105"/>
                  </a:cubicBezTo>
                  <a:cubicBezTo>
                    <a:pt x="9097" y="964"/>
                    <a:pt x="8816" y="403"/>
                    <a:pt x="8367" y="403"/>
                  </a:cubicBezTo>
                  <a:cubicBezTo>
                    <a:pt x="7996" y="426"/>
                    <a:pt x="7416" y="697"/>
                    <a:pt x="7066" y="697"/>
                  </a:cubicBezTo>
                  <a:cubicBezTo>
                    <a:pt x="6992" y="697"/>
                    <a:pt x="6928" y="685"/>
                    <a:pt x="6879" y="655"/>
                  </a:cubicBezTo>
                  <a:cubicBezTo>
                    <a:pt x="6618" y="473"/>
                    <a:pt x="6261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7033071" y="1682749"/>
              <a:ext cx="250646" cy="599658"/>
            </a:xfrm>
            <a:custGeom>
              <a:avLst/>
              <a:gdLst/>
              <a:ahLst/>
              <a:cxnLst/>
              <a:rect l="l" t="t" r="r" b="b"/>
              <a:pathLst>
                <a:path w="8508" h="20355" extrusionOk="0">
                  <a:moveTo>
                    <a:pt x="7974" y="1"/>
                  </a:moveTo>
                  <a:lnTo>
                    <a:pt x="7974" y="1"/>
                  </a:lnTo>
                  <a:cubicBezTo>
                    <a:pt x="8311" y="2527"/>
                    <a:pt x="8367" y="5110"/>
                    <a:pt x="8114" y="7637"/>
                  </a:cubicBezTo>
                  <a:cubicBezTo>
                    <a:pt x="7592" y="11789"/>
                    <a:pt x="6342" y="15779"/>
                    <a:pt x="5130" y="19766"/>
                  </a:cubicBezTo>
                  <a:lnTo>
                    <a:pt x="5130" y="19766"/>
                  </a:lnTo>
                  <a:cubicBezTo>
                    <a:pt x="4452" y="18331"/>
                    <a:pt x="3870" y="16871"/>
                    <a:pt x="3313" y="15385"/>
                  </a:cubicBezTo>
                  <a:cubicBezTo>
                    <a:pt x="1629" y="10669"/>
                    <a:pt x="281" y="5672"/>
                    <a:pt x="787" y="618"/>
                  </a:cubicBezTo>
                  <a:lnTo>
                    <a:pt x="787" y="618"/>
                  </a:lnTo>
                  <a:cubicBezTo>
                    <a:pt x="1" y="7188"/>
                    <a:pt x="2415" y="14178"/>
                    <a:pt x="5082" y="20102"/>
                  </a:cubicBezTo>
                  <a:lnTo>
                    <a:pt x="5194" y="20355"/>
                  </a:lnTo>
                  <a:cubicBezTo>
                    <a:pt x="5700" y="18614"/>
                    <a:pt x="6205" y="16902"/>
                    <a:pt x="6654" y="15161"/>
                  </a:cubicBezTo>
                  <a:cubicBezTo>
                    <a:pt x="7300" y="12690"/>
                    <a:pt x="7974" y="10220"/>
                    <a:pt x="8255" y="7665"/>
                  </a:cubicBezTo>
                  <a:cubicBezTo>
                    <a:pt x="8507" y="5110"/>
                    <a:pt x="8367" y="2527"/>
                    <a:pt x="7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7084360" y="1669521"/>
              <a:ext cx="139788" cy="616215"/>
            </a:xfrm>
            <a:custGeom>
              <a:avLst/>
              <a:gdLst/>
              <a:ahLst/>
              <a:cxnLst/>
              <a:rect l="l" t="t" r="r" b="b"/>
              <a:pathLst>
                <a:path w="4745" h="20917" extrusionOk="0">
                  <a:moveTo>
                    <a:pt x="3650" y="0"/>
                  </a:moveTo>
                  <a:lnTo>
                    <a:pt x="3650" y="0"/>
                  </a:lnTo>
                  <a:cubicBezTo>
                    <a:pt x="4448" y="6660"/>
                    <a:pt x="4599" y="13481"/>
                    <a:pt x="3415" y="20094"/>
                  </a:cubicBezTo>
                  <a:lnTo>
                    <a:pt x="3415" y="20094"/>
                  </a:lnTo>
                  <a:cubicBezTo>
                    <a:pt x="2382" y="16925"/>
                    <a:pt x="1609" y="13656"/>
                    <a:pt x="1123" y="10360"/>
                  </a:cubicBezTo>
                  <a:cubicBezTo>
                    <a:pt x="590" y="6935"/>
                    <a:pt x="365" y="3454"/>
                    <a:pt x="618" y="0"/>
                  </a:cubicBezTo>
                  <a:lnTo>
                    <a:pt x="618" y="0"/>
                  </a:lnTo>
                  <a:cubicBezTo>
                    <a:pt x="0" y="6935"/>
                    <a:pt x="1235" y="13925"/>
                    <a:pt x="3341" y="20551"/>
                  </a:cubicBezTo>
                  <a:lnTo>
                    <a:pt x="3453" y="20916"/>
                  </a:lnTo>
                  <a:lnTo>
                    <a:pt x="3538" y="20523"/>
                  </a:lnTo>
                  <a:cubicBezTo>
                    <a:pt x="4745" y="13757"/>
                    <a:pt x="4604" y="6794"/>
                    <a:pt x="3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6955710" y="2090504"/>
              <a:ext cx="456188" cy="1029745"/>
            </a:xfrm>
            <a:custGeom>
              <a:avLst/>
              <a:gdLst/>
              <a:ahLst/>
              <a:cxnLst/>
              <a:rect l="l" t="t" r="r" b="b"/>
              <a:pathLst>
                <a:path w="15485" h="34954" extrusionOk="0">
                  <a:moveTo>
                    <a:pt x="10965" y="0"/>
                  </a:moveTo>
                  <a:lnTo>
                    <a:pt x="10965" y="0"/>
                  </a:lnTo>
                  <a:cubicBezTo>
                    <a:pt x="10964" y="1"/>
                    <a:pt x="9645" y="3454"/>
                    <a:pt x="9140" y="4212"/>
                  </a:cubicBezTo>
                  <a:cubicBezTo>
                    <a:pt x="8663" y="4998"/>
                    <a:pt x="7961" y="5728"/>
                    <a:pt x="7961" y="5728"/>
                  </a:cubicBezTo>
                  <a:cubicBezTo>
                    <a:pt x="7961" y="5728"/>
                    <a:pt x="7652" y="4408"/>
                    <a:pt x="7118" y="3201"/>
                  </a:cubicBezTo>
                  <a:cubicBezTo>
                    <a:pt x="6557" y="1966"/>
                    <a:pt x="5378" y="225"/>
                    <a:pt x="5378" y="225"/>
                  </a:cubicBezTo>
                  <a:lnTo>
                    <a:pt x="5378" y="225"/>
                  </a:lnTo>
                  <a:cubicBezTo>
                    <a:pt x="5378" y="225"/>
                    <a:pt x="5967" y="2752"/>
                    <a:pt x="6276" y="3425"/>
                  </a:cubicBezTo>
                  <a:cubicBezTo>
                    <a:pt x="6613" y="4071"/>
                    <a:pt x="6754" y="5812"/>
                    <a:pt x="6754" y="5812"/>
                  </a:cubicBezTo>
                  <a:cubicBezTo>
                    <a:pt x="6754" y="5812"/>
                    <a:pt x="4834" y="5305"/>
                    <a:pt x="3905" y="5305"/>
                  </a:cubicBezTo>
                  <a:cubicBezTo>
                    <a:pt x="3881" y="5305"/>
                    <a:pt x="3857" y="5306"/>
                    <a:pt x="3834" y="5306"/>
                  </a:cubicBezTo>
                  <a:cubicBezTo>
                    <a:pt x="2907" y="5306"/>
                    <a:pt x="577" y="5138"/>
                    <a:pt x="100" y="4998"/>
                  </a:cubicBezTo>
                  <a:cubicBezTo>
                    <a:pt x="72" y="4990"/>
                    <a:pt x="56" y="4986"/>
                    <a:pt x="53" y="4986"/>
                  </a:cubicBezTo>
                  <a:cubicBezTo>
                    <a:pt x="1" y="4986"/>
                    <a:pt x="3357" y="6047"/>
                    <a:pt x="4311" y="6233"/>
                  </a:cubicBezTo>
                  <a:cubicBezTo>
                    <a:pt x="5294" y="6401"/>
                    <a:pt x="5967" y="6514"/>
                    <a:pt x="5967" y="6514"/>
                  </a:cubicBezTo>
                  <a:cubicBezTo>
                    <a:pt x="5967" y="6514"/>
                    <a:pt x="4058" y="6823"/>
                    <a:pt x="2907" y="7216"/>
                  </a:cubicBezTo>
                  <a:cubicBezTo>
                    <a:pt x="1756" y="7637"/>
                    <a:pt x="409" y="8170"/>
                    <a:pt x="409" y="8170"/>
                  </a:cubicBezTo>
                  <a:cubicBezTo>
                    <a:pt x="409" y="8170"/>
                    <a:pt x="2542" y="7889"/>
                    <a:pt x="3750" y="7721"/>
                  </a:cubicBezTo>
                  <a:cubicBezTo>
                    <a:pt x="4618" y="7583"/>
                    <a:pt x="5404" y="7431"/>
                    <a:pt x="5940" y="7431"/>
                  </a:cubicBezTo>
                  <a:cubicBezTo>
                    <a:pt x="6166" y="7431"/>
                    <a:pt x="6348" y="7458"/>
                    <a:pt x="6473" y="7524"/>
                  </a:cubicBezTo>
                  <a:cubicBezTo>
                    <a:pt x="6866" y="7777"/>
                    <a:pt x="8101" y="9181"/>
                    <a:pt x="8691" y="11174"/>
                  </a:cubicBezTo>
                  <a:cubicBezTo>
                    <a:pt x="9280" y="13167"/>
                    <a:pt x="10965" y="19737"/>
                    <a:pt x="11189" y="21702"/>
                  </a:cubicBezTo>
                  <a:cubicBezTo>
                    <a:pt x="11414" y="23695"/>
                    <a:pt x="11947" y="28412"/>
                    <a:pt x="12032" y="30461"/>
                  </a:cubicBezTo>
                  <a:cubicBezTo>
                    <a:pt x="12144" y="32483"/>
                    <a:pt x="11807" y="34953"/>
                    <a:pt x="11807" y="34953"/>
                  </a:cubicBezTo>
                  <a:lnTo>
                    <a:pt x="13183" y="34953"/>
                  </a:lnTo>
                  <a:cubicBezTo>
                    <a:pt x="13183" y="34953"/>
                    <a:pt x="13267" y="30461"/>
                    <a:pt x="12705" y="26924"/>
                  </a:cubicBezTo>
                  <a:cubicBezTo>
                    <a:pt x="12172" y="23387"/>
                    <a:pt x="11807" y="20298"/>
                    <a:pt x="10937" y="17042"/>
                  </a:cubicBezTo>
                  <a:cubicBezTo>
                    <a:pt x="10094" y="13785"/>
                    <a:pt x="8466" y="8788"/>
                    <a:pt x="8691" y="7805"/>
                  </a:cubicBezTo>
                  <a:cubicBezTo>
                    <a:pt x="8691" y="7805"/>
                    <a:pt x="9786" y="6598"/>
                    <a:pt x="10656" y="5952"/>
                  </a:cubicBezTo>
                  <a:cubicBezTo>
                    <a:pt x="11498" y="5306"/>
                    <a:pt x="11863" y="5138"/>
                    <a:pt x="12986" y="4857"/>
                  </a:cubicBezTo>
                  <a:cubicBezTo>
                    <a:pt x="14137" y="4577"/>
                    <a:pt x="15485" y="4127"/>
                    <a:pt x="15485" y="4127"/>
                  </a:cubicBezTo>
                  <a:lnTo>
                    <a:pt x="15485" y="4127"/>
                  </a:lnTo>
                  <a:cubicBezTo>
                    <a:pt x="15484" y="4127"/>
                    <a:pt x="13323" y="4380"/>
                    <a:pt x="12088" y="4689"/>
                  </a:cubicBezTo>
                  <a:cubicBezTo>
                    <a:pt x="10881" y="4970"/>
                    <a:pt x="9589" y="5868"/>
                    <a:pt x="9140" y="6233"/>
                  </a:cubicBezTo>
                  <a:cubicBezTo>
                    <a:pt x="9114" y="6252"/>
                    <a:pt x="9094" y="6262"/>
                    <a:pt x="9080" y="6262"/>
                  </a:cubicBezTo>
                  <a:cubicBezTo>
                    <a:pt x="8849" y="6262"/>
                    <a:pt x="10103" y="3798"/>
                    <a:pt x="10235" y="3004"/>
                  </a:cubicBezTo>
                  <a:cubicBezTo>
                    <a:pt x="10375" y="2162"/>
                    <a:pt x="10965" y="1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7"/>
          <p:cNvGrpSpPr/>
          <p:nvPr/>
        </p:nvGrpSpPr>
        <p:grpSpPr>
          <a:xfrm>
            <a:off x="6082878" y="3612305"/>
            <a:ext cx="451305" cy="1541081"/>
            <a:chOff x="4864845" y="1806137"/>
            <a:chExt cx="880939" cy="3008160"/>
          </a:xfrm>
        </p:grpSpPr>
        <p:sp>
          <p:nvSpPr>
            <p:cNvPr id="3098" name="Google Shape;3098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2" name="Google Shape;3112;p47"/>
          <p:cNvGrpSpPr/>
          <p:nvPr/>
        </p:nvGrpSpPr>
        <p:grpSpPr>
          <a:xfrm>
            <a:off x="5010003" y="3612305"/>
            <a:ext cx="451305" cy="1541081"/>
            <a:chOff x="4864845" y="1806137"/>
            <a:chExt cx="880939" cy="3008160"/>
          </a:xfrm>
        </p:grpSpPr>
        <p:sp>
          <p:nvSpPr>
            <p:cNvPr id="3113" name="Google Shape;3113;p47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7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7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7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7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7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7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47"/>
          <p:cNvGrpSpPr/>
          <p:nvPr/>
        </p:nvGrpSpPr>
        <p:grpSpPr>
          <a:xfrm>
            <a:off x="5113690" y="2267058"/>
            <a:ext cx="2568600" cy="1555900"/>
            <a:chOff x="4660775" y="2360975"/>
            <a:chExt cx="2568600" cy="1555900"/>
          </a:xfrm>
        </p:grpSpPr>
        <p:sp>
          <p:nvSpPr>
            <p:cNvPr id="3128" name="Google Shape;3128;p47"/>
            <p:cNvSpPr/>
            <p:nvPr/>
          </p:nvSpPr>
          <p:spPr>
            <a:xfrm rot="10800000">
              <a:off x="4660775" y="38727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7"/>
            <p:cNvSpPr/>
            <p:nvPr/>
          </p:nvSpPr>
          <p:spPr>
            <a:xfrm rot="10800000">
              <a:off x="7185275" y="254970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7"/>
            <p:cNvSpPr/>
            <p:nvPr/>
          </p:nvSpPr>
          <p:spPr>
            <a:xfrm rot="10800000">
              <a:off x="5431525" y="2360975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7"/>
            <p:cNvSpPr/>
            <p:nvPr/>
          </p:nvSpPr>
          <p:spPr>
            <a:xfrm rot="10800000">
              <a:off x="5232700" y="3297650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7"/>
            <p:cNvSpPr/>
            <p:nvPr/>
          </p:nvSpPr>
          <p:spPr>
            <a:xfrm rot="10800000">
              <a:off x="6798013" y="2851338"/>
              <a:ext cx="44100" cy="4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3">
            <a:hlinkClick r:id="rId3" action="ppaction://hlinksldjump"/>
            <a:extLst>
              <a:ext uri="{FF2B5EF4-FFF2-40B4-BE49-F238E27FC236}">
                <a16:creationId xmlns:a16="http://schemas.microsoft.com/office/drawing/2014/main" id="{FC578321-AADF-2FF3-1B21-2A45113AD5B0}"/>
              </a:ext>
            </a:extLst>
          </p:cNvPr>
          <p:cNvSpPr/>
          <p:nvPr/>
        </p:nvSpPr>
        <p:spPr>
          <a:xfrm>
            <a:off x="2295508" y="3398154"/>
            <a:ext cx="1801482" cy="8905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Josefin Slab" pitchFamily="2" charset="0"/>
                <a:hlinkClick r:id="rId4" action="ppaction://hlinksldjump"/>
              </a:rPr>
              <a:t>Restart</a:t>
            </a:r>
            <a:endParaRPr lang="en-US" dirty="0">
              <a:latin typeface="Josefin Slab" pitchFamily="2" charset="0"/>
            </a:endParaRPr>
          </a:p>
        </p:txBody>
      </p:sp>
      <p:sp>
        <p:nvSpPr>
          <p:cNvPr id="5" name="Google Shape;2918;p47">
            <a:extLst>
              <a:ext uri="{FF2B5EF4-FFF2-40B4-BE49-F238E27FC236}">
                <a16:creationId xmlns:a16="http://schemas.microsoft.com/office/drawing/2014/main" id="{68C4353B-490F-D329-3402-65E4B8583276}"/>
              </a:ext>
            </a:extLst>
          </p:cNvPr>
          <p:cNvSpPr txBox="1">
            <a:spLocks/>
          </p:cNvSpPr>
          <p:nvPr/>
        </p:nvSpPr>
        <p:spPr>
          <a:xfrm>
            <a:off x="2523923" y="2510262"/>
            <a:ext cx="4266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6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Josefin Slab SemiBold"/>
              <a:buNone/>
              <a:defRPr sz="1400" b="0" i="0" u="none" strike="noStrike" cap="none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0" indent="0"/>
            <a:r>
              <a:rPr lang="en-US" dirty="0"/>
              <a:t>Level 3 Failed</a:t>
            </a:r>
          </a:p>
        </p:txBody>
      </p:sp>
    </p:spTree>
    <p:extLst>
      <p:ext uri="{BB962C8B-B14F-4D97-AF65-F5344CB8AC3E}">
        <p14:creationId xmlns:p14="http://schemas.microsoft.com/office/powerpoint/2010/main" val="35416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9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9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7" name="Google Shape;2417;p46"/>
          <p:cNvGrpSpPr/>
          <p:nvPr/>
        </p:nvGrpSpPr>
        <p:grpSpPr>
          <a:xfrm flipH="1">
            <a:off x="6005881" y="4314416"/>
            <a:ext cx="504673" cy="934075"/>
            <a:chOff x="2872172" y="647196"/>
            <a:chExt cx="504673" cy="934075"/>
          </a:xfrm>
        </p:grpSpPr>
        <p:sp>
          <p:nvSpPr>
            <p:cNvPr id="2418" name="Google Shape;2418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46"/>
          <p:cNvGrpSpPr/>
          <p:nvPr/>
        </p:nvGrpSpPr>
        <p:grpSpPr>
          <a:xfrm>
            <a:off x="6984844" y="3694118"/>
            <a:ext cx="898036" cy="1829363"/>
            <a:chOff x="2935875" y="1029025"/>
            <a:chExt cx="1514650" cy="3085450"/>
          </a:xfrm>
        </p:grpSpPr>
        <p:sp>
          <p:nvSpPr>
            <p:cNvPr id="2449" name="Google Shape;2449;p46"/>
            <p:cNvSpPr/>
            <p:nvPr/>
          </p:nvSpPr>
          <p:spPr>
            <a:xfrm>
              <a:off x="3281900" y="1722475"/>
              <a:ext cx="602925" cy="2392000"/>
            </a:xfrm>
            <a:custGeom>
              <a:avLst/>
              <a:gdLst/>
              <a:ahLst/>
              <a:cxnLst/>
              <a:rect l="l" t="t" r="r" b="b"/>
              <a:pathLst>
                <a:path w="24117" h="95680" extrusionOk="0">
                  <a:moveTo>
                    <a:pt x="23218" y="1"/>
                  </a:moveTo>
                  <a:cubicBezTo>
                    <a:pt x="23218" y="1"/>
                    <a:pt x="23331" y="1826"/>
                    <a:pt x="23527" y="4521"/>
                  </a:cubicBezTo>
                  <a:cubicBezTo>
                    <a:pt x="23668" y="5897"/>
                    <a:pt x="23611" y="7469"/>
                    <a:pt x="23555" y="9181"/>
                  </a:cubicBezTo>
                  <a:cubicBezTo>
                    <a:pt x="23527" y="10024"/>
                    <a:pt x="23499" y="10894"/>
                    <a:pt x="23471" y="11792"/>
                  </a:cubicBezTo>
                  <a:cubicBezTo>
                    <a:pt x="23443" y="12663"/>
                    <a:pt x="23275" y="13561"/>
                    <a:pt x="23190" y="14459"/>
                  </a:cubicBezTo>
                  <a:cubicBezTo>
                    <a:pt x="22966" y="16256"/>
                    <a:pt x="22825" y="18053"/>
                    <a:pt x="22404" y="19681"/>
                  </a:cubicBezTo>
                  <a:cubicBezTo>
                    <a:pt x="22011" y="21338"/>
                    <a:pt x="21758" y="22882"/>
                    <a:pt x="21365" y="24173"/>
                  </a:cubicBezTo>
                  <a:cubicBezTo>
                    <a:pt x="20579" y="26728"/>
                    <a:pt x="20074" y="28469"/>
                    <a:pt x="20074" y="28469"/>
                  </a:cubicBezTo>
                  <a:cubicBezTo>
                    <a:pt x="18895" y="31697"/>
                    <a:pt x="17660" y="34926"/>
                    <a:pt x="16144" y="38014"/>
                  </a:cubicBezTo>
                  <a:cubicBezTo>
                    <a:pt x="15470" y="39614"/>
                    <a:pt x="14628" y="41130"/>
                    <a:pt x="13841" y="42646"/>
                  </a:cubicBezTo>
                  <a:lnTo>
                    <a:pt x="11455" y="47279"/>
                  </a:lnTo>
                  <a:cubicBezTo>
                    <a:pt x="8142" y="53483"/>
                    <a:pt x="5531" y="60081"/>
                    <a:pt x="3706" y="66875"/>
                  </a:cubicBezTo>
                  <a:cubicBezTo>
                    <a:pt x="3706" y="66875"/>
                    <a:pt x="3594" y="67296"/>
                    <a:pt x="3398" y="68082"/>
                  </a:cubicBezTo>
                  <a:cubicBezTo>
                    <a:pt x="3173" y="68840"/>
                    <a:pt x="2864" y="69935"/>
                    <a:pt x="2612" y="71283"/>
                  </a:cubicBezTo>
                  <a:cubicBezTo>
                    <a:pt x="2359" y="72630"/>
                    <a:pt x="2022" y="74202"/>
                    <a:pt x="1685" y="75859"/>
                  </a:cubicBezTo>
                  <a:cubicBezTo>
                    <a:pt x="1460" y="77571"/>
                    <a:pt x="1208" y="79368"/>
                    <a:pt x="955" y="81165"/>
                  </a:cubicBezTo>
                  <a:cubicBezTo>
                    <a:pt x="674" y="82962"/>
                    <a:pt x="590" y="84787"/>
                    <a:pt x="450" y="86499"/>
                  </a:cubicBezTo>
                  <a:cubicBezTo>
                    <a:pt x="366" y="87341"/>
                    <a:pt x="281" y="88156"/>
                    <a:pt x="225" y="88942"/>
                  </a:cubicBezTo>
                  <a:cubicBezTo>
                    <a:pt x="197" y="89728"/>
                    <a:pt x="169" y="90458"/>
                    <a:pt x="169" y="91132"/>
                  </a:cubicBezTo>
                  <a:cubicBezTo>
                    <a:pt x="57" y="93855"/>
                    <a:pt x="1" y="95680"/>
                    <a:pt x="1" y="95680"/>
                  </a:cubicBezTo>
                  <a:cubicBezTo>
                    <a:pt x="1" y="95680"/>
                    <a:pt x="141" y="93855"/>
                    <a:pt x="394" y="91160"/>
                  </a:cubicBezTo>
                  <a:cubicBezTo>
                    <a:pt x="450" y="90486"/>
                    <a:pt x="534" y="89756"/>
                    <a:pt x="590" y="88970"/>
                  </a:cubicBezTo>
                  <a:cubicBezTo>
                    <a:pt x="674" y="88184"/>
                    <a:pt x="815" y="87398"/>
                    <a:pt x="927" y="86555"/>
                  </a:cubicBezTo>
                  <a:cubicBezTo>
                    <a:pt x="1180" y="84871"/>
                    <a:pt x="1348" y="83074"/>
                    <a:pt x="1713" y="81305"/>
                  </a:cubicBezTo>
                  <a:cubicBezTo>
                    <a:pt x="2050" y="79509"/>
                    <a:pt x="2387" y="77740"/>
                    <a:pt x="2724" y="76083"/>
                  </a:cubicBezTo>
                  <a:cubicBezTo>
                    <a:pt x="3145" y="74455"/>
                    <a:pt x="3538" y="72939"/>
                    <a:pt x="3875" y="71620"/>
                  </a:cubicBezTo>
                  <a:cubicBezTo>
                    <a:pt x="4184" y="70300"/>
                    <a:pt x="4549" y="69233"/>
                    <a:pt x="4801" y="68503"/>
                  </a:cubicBezTo>
                  <a:cubicBezTo>
                    <a:pt x="5054" y="67745"/>
                    <a:pt x="5194" y="67324"/>
                    <a:pt x="5194" y="67324"/>
                  </a:cubicBezTo>
                  <a:cubicBezTo>
                    <a:pt x="7328" y="60755"/>
                    <a:pt x="10079" y="54382"/>
                    <a:pt x="13308" y="48289"/>
                  </a:cubicBezTo>
                  <a:lnTo>
                    <a:pt x="15666" y="43601"/>
                  </a:lnTo>
                  <a:cubicBezTo>
                    <a:pt x="16452" y="42057"/>
                    <a:pt x="17267" y="40485"/>
                    <a:pt x="17912" y="38856"/>
                  </a:cubicBezTo>
                  <a:cubicBezTo>
                    <a:pt x="19372" y="35656"/>
                    <a:pt x="20523" y="32287"/>
                    <a:pt x="21534" y="28918"/>
                  </a:cubicBezTo>
                  <a:cubicBezTo>
                    <a:pt x="21534" y="28918"/>
                    <a:pt x="21983" y="27149"/>
                    <a:pt x="22629" y="24482"/>
                  </a:cubicBezTo>
                  <a:cubicBezTo>
                    <a:pt x="22966" y="23163"/>
                    <a:pt x="23134" y="21562"/>
                    <a:pt x="23415" y="19878"/>
                  </a:cubicBezTo>
                  <a:cubicBezTo>
                    <a:pt x="23780" y="18193"/>
                    <a:pt x="23836" y="16340"/>
                    <a:pt x="23948" y="14515"/>
                  </a:cubicBezTo>
                  <a:cubicBezTo>
                    <a:pt x="24004" y="13617"/>
                    <a:pt x="24117" y="12719"/>
                    <a:pt x="24117" y="11820"/>
                  </a:cubicBezTo>
                  <a:cubicBezTo>
                    <a:pt x="24089" y="10922"/>
                    <a:pt x="24061" y="10024"/>
                    <a:pt x="24033" y="9181"/>
                  </a:cubicBezTo>
                  <a:cubicBezTo>
                    <a:pt x="24004" y="7469"/>
                    <a:pt x="23976" y="5868"/>
                    <a:pt x="23752" y="4521"/>
                  </a:cubicBezTo>
                  <a:cubicBezTo>
                    <a:pt x="23443" y="1826"/>
                    <a:pt x="23218" y="1"/>
                    <a:pt x="23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3500175" y="2611750"/>
              <a:ext cx="48450" cy="431675"/>
            </a:xfrm>
            <a:custGeom>
              <a:avLst/>
              <a:gdLst/>
              <a:ahLst/>
              <a:cxnLst/>
              <a:rect l="l" t="t" r="r" b="b"/>
              <a:pathLst>
                <a:path w="1938" h="1726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38" y="1208"/>
                    <a:pt x="590" y="2443"/>
                  </a:cubicBezTo>
                  <a:cubicBezTo>
                    <a:pt x="703" y="3089"/>
                    <a:pt x="843" y="3706"/>
                    <a:pt x="927" y="4184"/>
                  </a:cubicBezTo>
                  <a:cubicBezTo>
                    <a:pt x="983" y="4633"/>
                    <a:pt x="1040" y="4970"/>
                    <a:pt x="1040" y="4970"/>
                  </a:cubicBezTo>
                  <a:cubicBezTo>
                    <a:pt x="1376" y="7356"/>
                    <a:pt x="1545" y="9799"/>
                    <a:pt x="1433" y="12241"/>
                  </a:cubicBezTo>
                  <a:cubicBezTo>
                    <a:pt x="1433" y="12241"/>
                    <a:pt x="1433" y="12550"/>
                    <a:pt x="1405" y="13027"/>
                  </a:cubicBezTo>
                  <a:cubicBezTo>
                    <a:pt x="1376" y="13505"/>
                    <a:pt x="1320" y="14122"/>
                    <a:pt x="1264" y="14768"/>
                  </a:cubicBezTo>
                  <a:cubicBezTo>
                    <a:pt x="1096" y="16031"/>
                    <a:pt x="871" y="17267"/>
                    <a:pt x="871" y="17267"/>
                  </a:cubicBezTo>
                  <a:cubicBezTo>
                    <a:pt x="871" y="17267"/>
                    <a:pt x="1180" y="16031"/>
                    <a:pt x="1405" y="14796"/>
                  </a:cubicBezTo>
                  <a:cubicBezTo>
                    <a:pt x="1489" y="14150"/>
                    <a:pt x="1573" y="13533"/>
                    <a:pt x="1629" y="13055"/>
                  </a:cubicBezTo>
                  <a:cubicBezTo>
                    <a:pt x="1685" y="12578"/>
                    <a:pt x="1713" y="12269"/>
                    <a:pt x="1713" y="12269"/>
                  </a:cubicBezTo>
                  <a:cubicBezTo>
                    <a:pt x="1938" y="9827"/>
                    <a:pt x="1770" y="7328"/>
                    <a:pt x="1292" y="4914"/>
                  </a:cubicBezTo>
                  <a:cubicBezTo>
                    <a:pt x="1292" y="4914"/>
                    <a:pt x="1236" y="4605"/>
                    <a:pt x="1152" y="4128"/>
                  </a:cubicBezTo>
                  <a:cubicBezTo>
                    <a:pt x="1040" y="3650"/>
                    <a:pt x="871" y="3061"/>
                    <a:pt x="731" y="2415"/>
                  </a:cubicBezTo>
                  <a:cubicBezTo>
                    <a:pt x="394" y="1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3645475" y="1868475"/>
              <a:ext cx="188125" cy="515200"/>
            </a:xfrm>
            <a:custGeom>
              <a:avLst/>
              <a:gdLst/>
              <a:ahLst/>
              <a:cxnLst/>
              <a:rect l="l" t="t" r="r" b="b"/>
              <a:pathLst>
                <a:path w="7525" h="20608" extrusionOk="0">
                  <a:moveTo>
                    <a:pt x="0" y="0"/>
                  </a:moveTo>
                  <a:cubicBezTo>
                    <a:pt x="1" y="1"/>
                    <a:pt x="786" y="1404"/>
                    <a:pt x="1544" y="2836"/>
                  </a:cubicBezTo>
                  <a:cubicBezTo>
                    <a:pt x="1909" y="3538"/>
                    <a:pt x="2246" y="4268"/>
                    <a:pt x="2527" y="4801"/>
                  </a:cubicBezTo>
                  <a:cubicBezTo>
                    <a:pt x="2780" y="5335"/>
                    <a:pt x="2948" y="5700"/>
                    <a:pt x="2948" y="5700"/>
                  </a:cubicBezTo>
                  <a:cubicBezTo>
                    <a:pt x="4211" y="8507"/>
                    <a:pt x="5334" y="11371"/>
                    <a:pt x="6205" y="14347"/>
                  </a:cubicBezTo>
                  <a:lnTo>
                    <a:pt x="6205" y="14319"/>
                  </a:lnTo>
                  <a:cubicBezTo>
                    <a:pt x="6205" y="14319"/>
                    <a:pt x="6345" y="14712"/>
                    <a:pt x="6514" y="15273"/>
                  </a:cubicBezTo>
                  <a:cubicBezTo>
                    <a:pt x="6654" y="15863"/>
                    <a:pt x="6822" y="16649"/>
                    <a:pt x="7019" y="17435"/>
                  </a:cubicBezTo>
                  <a:cubicBezTo>
                    <a:pt x="7215" y="18221"/>
                    <a:pt x="7272" y="19007"/>
                    <a:pt x="7384" y="19597"/>
                  </a:cubicBezTo>
                  <a:cubicBezTo>
                    <a:pt x="7468" y="20186"/>
                    <a:pt x="7524" y="20607"/>
                    <a:pt x="7524" y="20607"/>
                  </a:cubicBezTo>
                  <a:cubicBezTo>
                    <a:pt x="7524" y="20607"/>
                    <a:pt x="7468" y="20186"/>
                    <a:pt x="7412" y="19597"/>
                  </a:cubicBezTo>
                  <a:cubicBezTo>
                    <a:pt x="7356" y="19007"/>
                    <a:pt x="7328" y="18193"/>
                    <a:pt x="7159" y="17407"/>
                  </a:cubicBezTo>
                  <a:cubicBezTo>
                    <a:pt x="7019" y="16621"/>
                    <a:pt x="6879" y="15806"/>
                    <a:pt x="6794" y="15217"/>
                  </a:cubicBezTo>
                  <a:cubicBezTo>
                    <a:pt x="6626" y="14627"/>
                    <a:pt x="6542" y="14234"/>
                    <a:pt x="6542" y="14234"/>
                  </a:cubicBezTo>
                  <a:cubicBezTo>
                    <a:pt x="5840" y="11230"/>
                    <a:pt x="4689" y="8282"/>
                    <a:pt x="3257" y="5559"/>
                  </a:cubicBezTo>
                  <a:cubicBezTo>
                    <a:pt x="3257" y="5559"/>
                    <a:pt x="3060" y="5194"/>
                    <a:pt x="2780" y="4661"/>
                  </a:cubicBezTo>
                  <a:cubicBezTo>
                    <a:pt x="2499" y="4127"/>
                    <a:pt x="2078" y="3454"/>
                    <a:pt x="1685" y="2752"/>
                  </a:cubicBezTo>
                  <a:cubicBezTo>
                    <a:pt x="871" y="134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809000" y="1950600"/>
              <a:ext cx="371325" cy="492725"/>
            </a:xfrm>
            <a:custGeom>
              <a:avLst/>
              <a:gdLst/>
              <a:ahLst/>
              <a:cxnLst/>
              <a:rect l="l" t="t" r="r" b="b"/>
              <a:pathLst>
                <a:path w="14853" h="19709" extrusionOk="0">
                  <a:moveTo>
                    <a:pt x="14852" y="0"/>
                  </a:moveTo>
                  <a:cubicBezTo>
                    <a:pt x="14852" y="1"/>
                    <a:pt x="13532" y="1236"/>
                    <a:pt x="12213" y="2471"/>
                  </a:cubicBezTo>
                  <a:lnTo>
                    <a:pt x="9602" y="4997"/>
                  </a:lnTo>
                  <a:cubicBezTo>
                    <a:pt x="7104" y="7440"/>
                    <a:pt x="4745" y="10051"/>
                    <a:pt x="2864" y="13027"/>
                  </a:cubicBezTo>
                  <a:cubicBezTo>
                    <a:pt x="2864" y="13027"/>
                    <a:pt x="1882" y="14571"/>
                    <a:pt x="1152" y="16255"/>
                  </a:cubicBezTo>
                  <a:cubicBezTo>
                    <a:pt x="759" y="17070"/>
                    <a:pt x="478" y="17940"/>
                    <a:pt x="281" y="18614"/>
                  </a:cubicBezTo>
                  <a:cubicBezTo>
                    <a:pt x="113" y="19259"/>
                    <a:pt x="1" y="19709"/>
                    <a:pt x="1" y="19709"/>
                  </a:cubicBezTo>
                  <a:lnTo>
                    <a:pt x="338" y="18614"/>
                  </a:lnTo>
                  <a:cubicBezTo>
                    <a:pt x="562" y="17968"/>
                    <a:pt x="899" y="17126"/>
                    <a:pt x="1320" y="16340"/>
                  </a:cubicBezTo>
                  <a:cubicBezTo>
                    <a:pt x="2134" y="14711"/>
                    <a:pt x="3173" y="13251"/>
                    <a:pt x="3173" y="13251"/>
                  </a:cubicBezTo>
                  <a:cubicBezTo>
                    <a:pt x="5194" y="10416"/>
                    <a:pt x="7525" y="7833"/>
                    <a:pt x="9883" y="5278"/>
                  </a:cubicBezTo>
                  <a:cubicBezTo>
                    <a:pt x="9883" y="5278"/>
                    <a:pt x="11118" y="3931"/>
                    <a:pt x="12354" y="2611"/>
                  </a:cubicBezTo>
                  <a:lnTo>
                    <a:pt x="14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569675" y="2572450"/>
              <a:ext cx="557300" cy="405700"/>
            </a:xfrm>
            <a:custGeom>
              <a:avLst/>
              <a:gdLst/>
              <a:ahLst/>
              <a:cxnLst/>
              <a:rect l="l" t="t" r="r" b="b"/>
              <a:pathLst>
                <a:path w="22292" h="16228" extrusionOk="0">
                  <a:moveTo>
                    <a:pt x="22292" y="0"/>
                  </a:moveTo>
                  <a:cubicBezTo>
                    <a:pt x="22291" y="1"/>
                    <a:pt x="20382" y="730"/>
                    <a:pt x="18530" y="1544"/>
                  </a:cubicBezTo>
                  <a:cubicBezTo>
                    <a:pt x="16620" y="2331"/>
                    <a:pt x="14796" y="3201"/>
                    <a:pt x="14796" y="3201"/>
                  </a:cubicBezTo>
                  <a:cubicBezTo>
                    <a:pt x="11230" y="4885"/>
                    <a:pt x="7805" y="6963"/>
                    <a:pt x="4941" y="9714"/>
                  </a:cubicBezTo>
                  <a:cubicBezTo>
                    <a:pt x="4941" y="9714"/>
                    <a:pt x="3425" y="11118"/>
                    <a:pt x="2190" y="12774"/>
                  </a:cubicBezTo>
                  <a:cubicBezTo>
                    <a:pt x="1881" y="13167"/>
                    <a:pt x="1600" y="13589"/>
                    <a:pt x="1320" y="13982"/>
                  </a:cubicBezTo>
                  <a:cubicBezTo>
                    <a:pt x="1067" y="14403"/>
                    <a:pt x="786" y="14768"/>
                    <a:pt x="618" y="15105"/>
                  </a:cubicBezTo>
                  <a:cubicBezTo>
                    <a:pt x="253" y="15778"/>
                    <a:pt x="0" y="16228"/>
                    <a:pt x="0" y="16228"/>
                  </a:cubicBezTo>
                  <a:cubicBezTo>
                    <a:pt x="0" y="16228"/>
                    <a:pt x="281" y="15778"/>
                    <a:pt x="674" y="15133"/>
                  </a:cubicBezTo>
                  <a:cubicBezTo>
                    <a:pt x="871" y="14824"/>
                    <a:pt x="1151" y="14459"/>
                    <a:pt x="1432" y="14066"/>
                  </a:cubicBezTo>
                  <a:cubicBezTo>
                    <a:pt x="1713" y="13701"/>
                    <a:pt x="2022" y="13280"/>
                    <a:pt x="2358" y="12915"/>
                  </a:cubicBezTo>
                  <a:cubicBezTo>
                    <a:pt x="3678" y="11343"/>
                    <a:pt x="5222" y="10051"/>
                    <a:pt x="5222" y="10051"/>
                  </a:cubicBezTo>
                  <a:cubicBezTo>
                    <a:pt x="8198" y="7496"/>
                    <a:pt x="11539" y="5447"/>
                    <a:pt x="14992" y="3594"/>
                  </a:cubicBezTo>
                  <a:cubicBezTo>
                    <a:pt x="14992" y="3594"/>
                    <a:pt x="16761" y="2611"/>
                    <a:pt x="18614" y="1741"/>
                  </a:cubicBezTo>
                  <a:cubicBezTo>
                    <a:pt x="20438" y="843"/>
                    <a:pt x="22291" y="1"/>
                    <a:pt x="22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2935875" y="2062900"/>
              <a:ext cx="774900" cy="646875"/>
            </a:xfrm>
            <a:custGeom>
              <a:avLst/>
              <a:gdLst/>
              <a:ahLst/>
              <a:cxnLst/>
              <a:rect l="l" t="t" r="r" b="b"/>
              <a:pathLst>
                <a:path w="30996" h="25875" extrusionOk="0">
                  <a:moveTo>
                    <a:pt x="1" y="0"/>
                  </a:moveTo>
                  <a:lnTo>
                    <a:pt x="1" y="0"/>
                  </a:lnTo>
                  <a:cubicBezTo>
                    <a:pt x="2836" y="2892"/>
                    <a:pt x="6233" y="5924"/>
                    <a:pt x="7974" y="9686"/>
                  </a:cubicBezTo>
                  <a:cubicBezTo>
                    <a:pt x="7441" y="9574"/>
                    <a:pt x="6570" y="9377"/>
                    <a:pt x="6037" y="9237"/>
                  </a:cubicBezTo>
                  <a:lnTo>
                    <a:pt x="6037" y="9237"/>
                  </a:lnTo>
                  <a:cubicBezTo>
                    <a:pt x="7104" y="10247"/>
                    <a:pt x="8030" y="11932"/>
                    <a:pt x="9097" y="12943"/>
                  </a:cubicBezTo>
                  <a:cubicBezTo>
                    <a:pt x="8395" y="12774"/>
                    <a:pt x="7441" y="12914"/>
                    <a:pt x="6542" y="12718"/>
                  </a:cubicBezTo>
                  <a:lnTo>
                    <a:pt x="6542" y="12718"/>
                  </a:lnTo>
                  <a:cubicBezTo>
                    <a:pt x="7665" y="13532"/>
                    <a:pt x="8788" y="15104"/>
                    <a:pt x="9939" y="15750"/>
                  </a:cubicBezTo>
                  <a:cubicBezTo>
                    <a:pt x="9209" y="15750"/>
                    <a:pt x="8199" y="16087"/>
                    <a:pt x="7469" y="16115"/>
                  </a:cubicBezTo>
                  <a:cubicBezTo>
                    <a:pt x="8929" y="17013"/>
                    <a:pt x="11090" y="18080"/>
                    <a:pt x="12045" y="19596"/>
                  </a:cubicBezTo>
                  <a:cubicBezTo>
                    <a:pt x="11062" y="19737"/>
                    <a:pt x="9658" y="20354"/>
                    <a:pt x="9069" y="20410"/>
                  </a:cubicBezTo>
                  <a:cubicBezTo>
                    <a:pt x="10613" y="20944"/>
                    <a:pt x="12382" y="22095"/>
                    <a:pt x="13420" y="23274"/>
                  </a:cubicBezTo>
                  <a:cubicBezTo>
                    <a:pt x="12999" y="23555"/>
                    <a:pt x="12382" y="23779"/>
                    <a:pt x="11989" y="23892"/>
                  </a:cubicBezTo>
                  <a:cubicBezTo>
                    <a:pt x="13692" y="25257"/>
                    <a:pt x="15650" y="25874"/>
                    <a:pt x="17607" y="25874"/>
                  </a:cubicBezTo>
                  <a:cubicBezTo>
                    <a:pt x="20518" y="25874"/>
                    <a:pt x="23427" y="24508"/>
                    <a:pt x="25493" y="22207"/>
                  </a:cubicBezTo>
                  <a:lnTo>
                    <a:pt x="25493" y="22179"/>
                  </a:lnTo>
                  <a:cubicBezTo>
                    <a:pt x="27682" y="19905"/>
                    <a:pt x="30995" y="13420"/>
                    <a:pt x="26672" y="11286"/>
                  </a:cubicBezTo>
                  <a:lnTo>
                    <a:pt x="26672" y="11286"/>
                  </a:lnTo>
                  <a:cubicBezTo>
                    <a:pt x="26503" y="11988"/>
                    <a:pt x="26307" y="12858"/>
                    <a:pt x="26307" y="13616"/>
                  </a:cubicBezTo>
                  <a:cubicBezTo>
                    <a:pt x="23864" y="11370"/>
                    <a:pt x="24033" y="7300"/>
                    <a:pt x="20804" y="5250"/>
                  </a:cubicBezTo>
                  <a:lnTo>
                    <a:pt x="20804" y="5250"/>
                  </a:lnTo>
                  <a:cubicBezTo>
                    <a:pt x="20944" y="6205"/>
                    <a:pt x="20860" y="7496"/>
                    <a:pt x="21001" y="8451"/>
                  </a:cubicBezTo>
                  <a:cubicBezTo>
                    <a:pt x="18670" y="7356"/>
                    <a:pt x="17379" y="4801"/>
                    <a:pt x="15077" y="3538"/>
                  </a:cubicBezTo>
                  <a:lnTo>
                    <a:pt x="15077" y="3538"/>
                  </a:lnTo>
                  <a:cubicBezTo>
                    <a:pt x="15105" y="4267"/>
                    <a:pt x="14880" y="5334"/>
                    <a:pt x="15049" y="6120"/>
                  </a:cubicBezTo>
                  <a:cubicBezTo>
                    <a:pt x="13336" y="4801"/>
                    <a:pt x="11427" y="3425"/>
                    <a:pt x="9378" y="2555"/>
                  </a:cubicBezTo>
                  <a:lnTo>
                    <a:pt x="9378" y="2555"/>
                  </a:lnTo>
                  <a:cubicBezTo>
                    <a:pt x="9939" y="3425"/>
                    <a:pt x="10276" y="4436"/>
                    <a:pt x="10838" y="5138"/>
                  </a:cubicBezTo>
                  <a:cubicBezTo>
                    <a:pt x="7188" y="3341"/>
                    <a:pt x="4072" y="75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65725" y="2152725"/>
              <a:ext cx="463250" cy="511700"/>
            </a:xfrm>
            <a:custGeom>
              <a:avLst/>
              <a:gdLst/>
              <a:ahLst/>
              <a:cxnLst/>
              <a:rect l="l" t="t" r="r" b="b"/>
              <a:pathLst>
                <a:path w="18530" h="20468" extrusionOk="0">
                  <a:moveTo>
                    <a:pt x="1" y="1"/>
                  </a:moveTo>
                  <a:cubicBezTo>
                    <a:pt x="2050" y="1826"/>
                    <a:pt x="3903" y="3791"/>
                    <a:pt x="5616" y="5868"/>
                  </a:cubicBezTo>
                  <a:cubicBezTo>
                    <a:pt x="6851" y="7356"/>
                    <a:pt x="8114" y="8760"/>
                    <a:pt x="9434" y="10164"/>
                  </a:cubicBezTo>
                  <a:cubicBezTo>
                    <a:pt x="10725" y="11539"/>
                    <a:pt x="12045" y="12887"/>
                    <a:pt x="13420" y="14235"/>
                  </a:cubicBezTo>
                  <a:cubicBezTo>
                    <a:pt x="15301" y="16088"/>
                    <a:pt x="17070" y="18137"/>
                    <a:pt x="18530" y="20467"/>
                  </a:cubicBezTo>
                  <a:cubicBezTo>
                    <a:pt x="17828" y="17828"/>
                    <a:pt x="16733" y="15245"/>
                    <a:pt x="15414" y="12747"/>
                  </a:cubicBezTo>
                  <a:cubicBezTo>
                    <a:pt x="14431" y="10978"/>
                    <a:pt x="13252" y="9321"/>
                    <a:pt x="11876" y="7862"/>
                  </a:cubicBezTo>
                  <a:cubicBezTo>
                    <a:pt x="10501" y="6374"/>
                    <a:pt x="8956" y="5082"/>
                    <a:pt x="7244" y="3987"/>
                  </a:cubicBezTo>
                  <a:cubicBezTo>
                    <a:pt x="4914" y="2499"/>
                    <a:pt x="2499" y="115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3269275" y="2599250"/>
              <a:ext cx="244275" cy="40600"/>
            </a:xfrm>
            <a:custGeom>
              <a:avLst/>
              <a:gdLst/>
              <a:ahLst/>
              <a:cxnLst/>
              <a:rect l="l" t="t" r="r" b="b"/>
              <a:pathLst>
                <a:path w="9771" h="1624" extrusionOk="0">
                  <a:moveTo>
                    <a:pt x="3655" y="0"/>
                  </a:moveTo>
                  <a:cubicBezTo>
                    <a:pt x="3401" y="0"/>
                    <a:pt x="3146" y="8"/>
                    <a:pt x="2892" y="23"/>
                  </a:cubicBezTo>
                  <a:lnTo>
                    <a:pt x="0" y="164"/>
                  </a:lnTo>
                  <a:lnTo>
                    <a:pt x="2808" y="894"/>
                  </a:lnTo>
                  <a:cubicBezTo>
                    <a:pt x="4155" y="1231"/>
                    <a:pt x="5503" y="1371"/>
                    <a:pt x="6879" y="1399"/>
                  </a:cubicBezTo>
                  <a:cubicBezTo>
                    <a:pt x="7861" y="1427"/>
                    <a:pt x="8816" y="1483"/>
                    <a:pt x="9770" y="1624"/>
                  </a:cubicBezTo>
                  <a:cubicBezTo>
                    <a:pt x="8900" y="1202"/>
                    <a:pt x="7973" y="837"/>
                    <a:pt x="7047" y="529"/>
                  </a:cubicBezTo>
                  <a:cubicBezTo>
                    <a:pt x="5944" y="161"/>
                    <a:pt x="4803" y="0"/>
                    <a:pt x="3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3229975" y="2519800"/>
              <a:ext cx="261100" cy="77225"/>
            </a:xfrm>
            <a:custGeom>
              <a:avLst/>
              <a:gdLst/>
              <a:ahLst/>
              <a:cxnLst/>
              <a:rect l="l" t="t" r="r" b="b"/>
              <a:pathLst>
                <a:path w="10444" h="3089" extrusionOk="0">
                  <a:moveTo>
                    <a:pt x="0" y="1"/>
                  </a:moveTo>
                  <a:cubicBezTo>
                    <a:pt x="955" y="506"/>
                    <a:pt x="1937" y="955"/>
                    <a:pt x="2920" y="1405"/>
                  </a:cubicBezTo>
                  <a:cubicBezTo>
                    <a:pt x="4352" y="1994"/>
                    <a:pt x="5840" y="2331"/>
                    <a:pt x="7328" y="2527"/>
                  </a:cubicBezTo>
                  <a:cubicBezTo>
                    <a:pt x="8366" y="2668"/>
                    <a:pt x="9433" y="2836"/>
                    <a:pt x="10444" y="3089"/>
                  </a:cubicBezTo>
                  <a:cubicBezTo>
                    <a:pt x="9545" y="2556"/>
                    <a:pt x="8591" y="2050"/>
                    <a:pt x="7608" y="1601"/>
                  </a:cubicBezTo>
                  <a:cubicBezTo>
                    <a:pt x="6177" y="955"/>
                    <a:pt x="4689" y="618"/>
                    <a:pt x="3173" y="450"/>
                  </a:cubicBezTo>
                  <a:cubicBezTo>
                    <a:pt x="2106" y="338"/>
                    <a:pt x="1067" y="22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177325" y="2427850"/>
              <a:ext cx="282175" cy="124975"/>
            </a:xfrm>
            <a:custGeom>
              <a:avLst/>
              <a:gdLst/>
              <a:ahLst/>
              <a:cxnLst/>
              <a:rect l="l" t="t" r="r" b="b"/>
              <a:pathLst>
                <a:path w="11287" h="4999" extrusionOk="0">
                  <a:moveTo>
                    <a:pt x="0" y="1"/>
                  </a:moveTo>
                  <a:lnTo>
                    <a:pt x="3117" y="1882"/>
                  </a:lnTo>
                  <a:cubicBezTo>
                    <a:pt x="4605" y="2780"/>
                    <a:pt x="6177" y="3426"/>
                    <a:pt x="7833" y="3903"/>
                  </a:cubicBezTo>
                  <a:cubicBezTo>
                    <a:pt x="8984" y="4240"/>
                    <a:pt x="10135" y="4605"/>
                    <a:pt x="11286" y="4998"/>
                  </a:cubicBezTo>
                  <a:cubicBezTo>
                    <a:pt x="10304" y="4268"/>
                    <a:pt x="9321" y="3595"/>
                    <a:pt x="8283" y="2921"/>
                  </a:cubicBezTo>
                  <a:lnTo>
                    <a:pt x="8311" y="2921"/>
                  </a:lnTo>
                  <a:cubicBezTo>
                    <a:pt x="6823" y="1966"/>
                    <a:pt x="5222" y="1264"/>
                    <a:pt x="3538" y="87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101525" y="2251700"/>
              <a:ext cx="203575" cy="100375"/>
            </a:xfrm>
            <a:custGeom>
              <a:avLst/>
              <a:gdLst/>
              <a:ahLst/>
              <a:cxnLst/>
              <a:rect l="l" t="t" r="r" b="b"/>
              <a:pathLst>
                <a:path w="8143" h="4015" extrusionOk="0">
                  <a:moveTo>
                    <a:pt x="0" y="0"/>
                  </a:moveTo>
                  <a:lnTo>
                    <a:pt x="0" y="0"/>
                  </a:lnTo>
                  <a:cubicBezTo>
                    <a:pt x="758" y="449"/>
                    <a:pt x="1516" y="899"/>
                    <a:pt x="2246" y="1376"/>
                  </a:cubicBezTo>
                  <a:cubicBezTo>
                    <a:pt x="3313" y="2078"/>
                    <a:pt x="4436" y="2639"/>
                    <a:pt x="5643" y="3060"/>
                  </a:cubicBezTo>
                  <a:cubicBezTo>
                    <a:pt x="6486" y="3369"/>
                    <a:pt x="7300" y="3678"/>
                    <a:pt x="8142" y="4015"/>
                  </a:cubicBezTo>
                  <a:cubicBezTo>
                    <a:pt x="7440" y="3453"/>
                    <a:pt x="6738" y="2892"/>
                    <a:pt x="6036" y="2358"/>
                  </a:cubicBezTo>
                  <a:cubicBezTo>
                    <a:pt x="4998" y="1572"/>
                    <a:pt x="3847" y="1011"/>
                    <a:pt x="2583" y="646"/>
                  </a:cubicBezTo>
                  <a:cubicBezTo>
                    <a:pt x="1741" y="421"/>
                    <a:pt x="871" y="1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223650" y="2173775"/>
              <a:ext cx="73725" cy="165675"/>
            </a:xfrm>
            <a:custGeom>
              <a:avLst/>
              <a:gdLst/>
              <a:ahLst/>
              <a:cxnLst/>
              <a:rect l="l" t="t" r="r" b="b"/>
              <a:pathLst>
                <a:path w="2949" h="6627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675"/>
                    <a:pt x="450" y="1348"/>
                    <a:pt x="646" y="2022"/>
                  </a:cubicBezTo>
                  <a:cubicBezTo>
                    <a:pt x="927" y="3005"/>
                    <a:pt x="1320" y="3931"/>
                    <a:pt x="1825" y="4802"/>
                  </a:cubicBezTo>
                  <a:lnTo>
                    <a:pt x="2948" y="6627"/>
                  </a:lnTo>
                  <a:lnTo>
                    <a:pt x="2443" y="4577"/>
                  </a:lnTo>
                  <a:lnTo>
                    <a:pt x="2415" y="4577"/>
                  </a:lnTo>
                  <a:cubicBezTo>
                    <a:pt x="2190" y="3566"/>
                    <a:pt x="1769" y="2640"/>
                    <a:pt x="1208" y="1770"/>
                  </a:cubicBezTo>
                  <a:cubicBezTo>
                    <a:pt x="843" y="1180"/>
                    <a:pt x="422" y="59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316300" y="2206075"/>
              <a:ext cx="49850" cy="176200"/>
            </a:xfrm>
            <a:custGeom>
              <a:avLst/>
              <a:gdLst/>
              <a:ahLst/>
              <a:cxnLst/>
              <a:rect l="l" t="t" r="r" b="b"/>
              <a:pathLst>
                <a:path w="1994" h="7048" extrusionOk="0">
                  <a:moveTo>
                    <a:pt x="0" y="0"/>
                  </a:moveTo>
                  <a:lnTo>
                    <a:pt x="0" y="0"/>
                  </a:lnTo>
                  <a:cubicBezTo>
                    <a:pt x="197" y="702"/>
                    <a:pt x="309" y="1404"/>
                    <a:pt x="421" y="2106"/>
                  </a:cubicBezTo>
                  <a:cubicBezTo>
                    <a:pt x="562" y="3117"/>
                    <a:pt x="843" y="4099"/>
                    <a:pt x="1236" y="5054"/>
                  </a:cubicBezTo>
                  <a:cubicBezTo>
                    <a:pt x="1488" y="5700"/>
                    <a:pt x="1769" y="6373"/>
                    <a:pt x="1994" y="7047"/>
                  </a:cubicBezTo>
                  <a:cubicBezTo>
                    <a:pt x="1994" y="6345"/>
                    <a:pt x="1909" y="5615"/>
                    <a:pt x="1853" y="4885"/>
                  </a:cubicBezTo>
                  <a:cubicBezTo>
                    <a:pt x="1769" y="3847"/>
                    <a:pt x="1488" y="2864"/>
                    <a:pt x="1039" y="1909"/>
                  </a:cubicBezTo>
                  <a:cubicBezTo>
                    <a:pt x="702" y="1264"/>
                    <a:pt x="393" y="6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437025" y="2296600"/>
              <a:ext cx="28800" cy="187425"/>
            </a:xfrm>
            <a:custGeom>
              <a:avLst/>
              <a:gdLst/>
              <a:ahLst/>
              <a:cxnLst/>
              <a:rect l="l" t="t" r="r" b="b"/>
              <a:pathLst>
                <a:path w="1152" h="7497" extrusionOk="0">
                  <a:moveTo>
                    <a:pt x="674" y="1"/>
                  </a:moveTo>
                  <a:cubicBezTo>
                    <a:pt x="646" y="731"/>
                    <a:pt x="534" y="1461"/>
                    <a:pt x="365" y="2163"/>
                  </a:cubicBezTo>
                  <a:cubicBezTo>
                    <a:pt x="169" y="3202"/>
                    <a:pt x="28" y="4212"/>
                    <a:pt x="28" y="5279"/>
                  </a:cubicBezTo>
                  <a:cubicBezTo>
                    <a:pt x="28" y="6009"/>
                    <a:pt x="0" y="6767"/>
                    <a:pt x="28" y="7497"/>
                  </a:cubicBezTo>
                  <a:cubicBezTo>
                    <a:pt x="225" y="6795"/>
                    <a:pt x="449" y="6093"/>
                    <a:pt x="674" y="5391"/>
                  </a:cubicBezTo>
                  <a:cubicBezTo>
                    <a:pt x="983" y="4353"/>
                    <a:pt x="1151" y="3286"/>
                    <a:pt x="1039" y="2219"/>
                  </a:cubicBezTo>
                  <a:cubicBezTo>
                    <a:pt x="983" y="1461"/>
                    <a:pt x="870" y="731"/>
                    <a:pt x="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3479125" y="2305025"/>
              <a:ext cx="47050" cy="252700"/>
            </a:xfrm>
            <a:custGeom>
              <a:avLst/>
              <a:gdLst/>
              <a:ahLst/>
              <a:cxnLst/>
              <a:rect l="l" t="t" r="r" b="b"/>
              <a:pathLst>
                <a:path w="1882" h="10108" extrusionOk="0">
                  <a:moveTo>
                    <a:pt x="1236" y="1"/>
                  </a:moveTo>
                  <a:cubicBezTo>
                    <a:pt x="1208" y="984"/>
                    <a:pt x="1067" y="1966"/>
                    <a:pt x="871" y="2921"/>
                  </a:cubicBezTo>
                  <a:cubicBezTo>
                    <a:pt x="562" y="4296"/>
                    <a:pt x="309" y="5672"/>
                    <a:pt x="225" y="7104"/>
                  </a:cubicBezTo>
                  <a:cubicBezTo>
                    <a:pt x="169" y="8086"/>
                    <a:pt x="85" y="9097"/>
                    <a:pt x="1" y="10108"/>
                  </a:cubicBezTo>
                  <a:cubicBezTo>
                    <a:pt x="366" y="9153"/>
                    <a:pt x="759" y="8227"/>
                    <a:pt x="1124" y="7300"/>
                  </a:cubicBezTo>
                  <a:cubicBezTo>
                    <a:pt x="1629" y="5925"/>
                    <a:pt x="1882" y="4465"/>
                    <a:pt x="1769" y="2977"/>
                  </a:cubicBezTo>
                  <a:cubicBezTo>
                    <a:pt x="1685" y="1966"/>
                    <a:pt x="1517" y="955"/>
                    <a:pt x="1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3505100" y="2382950"/>
              <a:ext cx="53375" cy="223200"/>
            </a:xfrm>
            <a:custGeom>
              <a:avLst/>
              <a:gdLst/>
              <a:ahLst/>
              <a:cxnLst/>
              <a:rect l="l" t="t" r="r" b="b"/>
              <a:pathLst>
                <a:path w="2135" h="8928" extrusionOk="0">
                  <a:moveTo>
                    <a:pt x="1797" y="0"/>
                  </a:moveTo>
                  <a:cubicBezTo>
                    <a:pt x="1797" y="899"/>
                    <a:pt x="1601" y="1769"/>
                    <a:pt x="1348" y="2611"/>
                  </a:cubicBezTo>
                  <a:cubicBezTo>
                    <a:pt x="983" y="3790"/>
                    <a:pt x="646" y="4997"/>
                    <a:pt x="450" y="6261"/>
                  </a:cubicBezTo>
                  <a:lnTo>
                    <a:pt x="0" y="8928"/>
                  </a:lnTo>
                  <a:lnTo>
                    <a:pt x="0" y="8928"/>
                  </a:lnTo>
                  <a:lnTo>
                    <a:pt x="1208" y="6514"/>
                  </a:lnTo>
                  <a:cubicBezTo>
                    <a:pt x="1797" y="5334"/>
                    <a:pt x="2134" y="4043"/>
                    <a:pt x="2134" y="2723"/>
                  </a:cubicBezTo>
                  <a:cubicBezTo>
                    <a:pt x="2134" y="1797"/>
                    <a:pt x="2050" y="871"/>
                    <a:pt x="1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3517025" y="2446100"/>
              <a:ext cx="97575" cy="200075"/>
            </a:xfrm>
            <a:custGeom>
              <a:avLst/>
              <a:gdLst/>
              <a:ahLst/>
              <a:cxnLst/>
              <a:rect l="l" t="t" r="r" b="b"/>
              <a:pathLst>
                <a:path w="3903" h="8003" extrusionOk="0">
                  <a:moveTo>
                    <a:pt x="3903" y="1"/>
                  </a:moveTo>
                  <a:lnTo>
                    <a:pt x="3903" y="1"/>
                  </a:lnTo>
                  <a:cubicBezTo>
                    <a:pt x="3594" y="815"/>
                    <a:pt x="3173" y="1573"/>
                    <a:pt x="2724" y="2303"/>
                  </a:cubicBezTo>
                  <a:cubicBezTo>
                    <a:pt x="2078" y="3342"/>
                    <a:pt x="1489" y="4409"/>
                    <a:pt x="1039" y="5588"/>
                  </a:cubicBezTo>
                  <a:cubicBezTo>
                    <a:pt x="702" y="6402"/>
                    <a:pt x="366" y="7188"/>
                    <a:pt x="1" y="8002"/>
                  </a:cubicBezTo>
                  <a:cubicBezTo>
                    <a:pt x="590" y="7328"/>
                    <a:pt x="1152" y="6655"/>
                    <a:pt x="1713" y="5981"/>
                  </a:cubicBezTo>
                  <a:cubicBezTo>
                    <a:pt x="2499" y="4998"/>
                    <a:pt x="3117" y="3847"/>
                    <a:pt x="3454" y="2612"/>
                  </a:cubicBezTo>
                  <a:cubicBezTo>
                    <a:pt x="3678" y="1742"/>
                    <a:pt x="3847" y="87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608975" y="1029025"/>
              <a:ext cx="555900" cy="823375"/>
            </a:xfrm>
            <a:custGeom>
              <a:avLst/>
              <a:gdLst/>
              <a:ahLst/>
              <a:cxnLst/>
              <a:rect l="l" t="t" r="r" b="b"/>
              <a:pathLst>
                <a:path w="22236" h="32935" extrusionOk="0">
                  <a:moveTo>
                    <a:pt x="3257" y="1"/>
                  </a:moveTo>
                  <a:lnTo>
                    <a:pt x="3257" y="1"/>
                  </a:lnTo>
                  <a:cubicBezTo>
                    <a:pt x="4127" y="4016"/>
                    <a:pt x="5363" y="8395"/>
                    <a:pt x="4801" y="12494"/>
                  </a:cubicBezTo>
                  <a:cubicBezTo>
                    <a:pt x="4436" y="12101"/>
                    <a:pt x="3790" y="11455"/>
                    <a:pt x="3426" y="11062"/>
                  </a:cubicBezTo>
                  <a:lnTo>
                    <a:pt x="3426" y="11062"/>
                  </a:lnTo>
                  <a:cubicBezTo>
                    <a:pt x="3790" y="12494"/>
                    <a:pt x="3650" y="14403"/>
                    <a:pt x="4015" y="15835"/>
                  </a:cubicBezTo>
                  <a:cubicBezTo>
                    <a:pt x="3510" y="15302"/>
                    <a:pt x="2611" y="14909"/>
                    <a:pt x="1994" y="14263"/>
                  </a:cubicBezTo>
                  <a:lnTo>
                    <a:pt x="1994" y="14263"/>
                  </a:lnTo>
                  <a:cubicBezTo>
                    <a:pt x="2471" y="15554"/>
                    <a:pt x="2583" y="17492"/>
                    <a:pt x="3229" y="18643"/>
                  </a:cubicBezTo>
                  <a:cubicBezTo>
                    <a:pt x="2583" y="18250"/>
                    <a:pt x="1573" y="17997"/>
                    <a:pt x="927" y="17576"/>
                  </a:cubicBezTo>
                  <a:lnTo>
                    <a:pt x="927" y="17576"/>
                  </a:lnTo>
                  <a:cubicBezTo>
                    <a:pt x="1685" y="19148"/>
                    <a:pt x="2948" y="21225"/>
                    <a:pt x="2920" y="23022"/>
                  </a:cubicBezTo>
                  <a:cubicBezTo>
                    <a:pt x="2022" y="22629"/>
                    <a:pt x="506" y="22348"/>
                    <a:pt x="0" y="22068"/>
                  </a:cubicBezTo>
                  <a:lnTo>
                    <a:pt x="0" y="22068"/>
                  </a:lnTo>
                  <a:cubicBezTo>
                    <a:pt x="1011" y="23387"/>
                    <a:pt x="1881" y="25324"/>
                    <a:pt x="2134" y="26869"/>
                  </a:cubicBezTo>
                  <a:cubicBezTo>
                    <a:pt x="1601" y="26869"/>
                    <a:pt x="983" y="26728"/>
                    <a:pt x="590" y="26588"/>
                  </a:cubicBezTo>
                  <a:lnTo>
                    <a:pt x="590" y="26588"/>
                  </a:lnTo>
                  <a:cubicBezTo>
                    <a:pt x="1989" y="30741"/>
                    <a:pt x="5875" y="32934"/>
                    <a:pt x="9927" y="32934"/>
                  </a:cubicBezTo>
                  <a:cubicBezTo>
                    <a:pt x="10915" y="32934"/>
                    <a:pt x="11913" y="32804"/>
                    <a:pt x="12887" y="32540"/>
                  </a:cubicBezTo>
                  <a:cubicBezTo>
                    <a:pt x="15947" y="31838"/>
                    <a:pt x="22236" y="28188"/>
                    <a:pt x="19709" y="24033"/>
                  </a:cubicBezTo>
                  <a:lnTo>
                    <a:pt x="19709" y="24033"/>
                  </a:lnTo>
                  <a:cubicBezTo>
                    <a:pt x="19203" y="24538"/>
                    <a:pt x="18558" y="25184"/>
                    <a:pt x="18165" y="25830"/>
                  </a:cubicBezTo>
                  <a:cubicBezTo>
                    <a:pt x="17322" y="22601"/>
                    <a:pt x="19625" y="19288"/>
                    <a:pt x="18024" y="15779"/>
                  </a:cubicBezTo>
                  <a:lnTo>
                    <a:pt x="18024" y="15779"/>
                  </a:lnTo>
                  <a:cubicBezTo>
                    <a:pt x="17631" y="16677"/>
                    <a:pt x="16845" y="17688"/>
                    <a:pt x="16452" y="18586"/>
                  </a:cubicBezTo>
                  <a:cubicBezTo>
                    <a:pt x="15076" y="16369"/>
                    <a:pt x="15357" y="13561"/>
                    <a:pt x="14122" y="11231"/>
                  </a:cubicBezTo>
                  <a:cubicBezTo>
                    <a:pt x="13729" y="11849"/>
                    <a:pt x="12943" y="12635"/>
                    <a:pt x="12690" y="13393"/>
                  </a:cubicBezTo>
                  <a:cubicBezTo>
                    <a:pt x="11960" y="11315"/>
                    <a:pt x="11062" y="9125"/>
                    <a:pt x="9827" y="7300"/>
                  </a:cubicBezTo>
                  <a:cubicBezTo>
                    <a:pt x="9798" y="8339"/>
                    <a:pt x="9546" y="9350"/>
                    <a:pt x="9658" y="10248"/>
                  </a:cubicBezTo>
                  <a:cubicBezTo>
                    <a:pt x="7524" y="6739"/>
                    <a:pt x="6289" y="2865"/>
                    <a:pt x="3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752150" y="1175725"/>
              <a:ext cx="157250" cy="682250"/>
            </a:xfrm>
            <a:custGeom>
              <a:avLst/>
              <a:gdLst/>
              <a:ahLst/>
              <a:cxnLst/>
              <a:rect l="l" t="t" r="r" b="b"/>
              <a:pathLst>
                <a:path w="6290" h="27290" extrusionOk="0">
                  <a:moveTo>
                    <a:pt x="1" y="1"/>
                  </a:moveTo>
                  <a:lnTo>
                    <a:pt x="1" y="1"/>
                  </a:lnTo>
                  <a:cubicBezTo>
                    <a:pt x="731" y="2640"/>
                    <a:pt x="1236" y="5307"/>
                    <a:pt x="1601" y="7974"/>
                  </a:cubicBezTo>
                  <a:cubicBezTo>
                    <a:pt x="1825" y="9911"/>
                    <a:pt x="2134" y="11792"/>
                    <a:pt x="2499" y="13645"/>
                  </a:cubicBezTo>
                  <a:cubicBezTo>
                    <a:pt x="2836" y="15526"/>
                    <a:pt x="3257" y="17379"/>
                    <a:pt x="3678" y="19260"/>
                  </a:cubicBezTo>
                  <a:cubicBezTo>
                    <a:pt x="4296" y="21871"/>
                    <a:pt x="4661" y="24538"/>
                    <a:pt x="4661" y="27289"/>
                  </a:cubicBezTo>
                  <a:cubicBezTo>
                    <a:pt x="5503" y="24650"/>
                    <a:pt x="5952" y="21871"/>
                    <a:pt x="6149" y="19063"/>
                  </a:cubicBezTo>
                  <a:cubicBezTo>
                    <a:pt x="6289" y="17042"/>
                    <a:pt x="6177" y="15021"/>
                    <a:pt x="5812" y="13027"/>
                  </a:cubicBezTo>
                  <a:cubicBezTo>
                    <a:pt x="5419" y="11062"/>
                    <a:pt x="4801" y="9125"/>
                    <a:pt x="3959" y="7300"/>
                  </a:cubicBezTo>
                  <a:cubicBezTo>
                    <a:pt x="2808" y="4745"/>
                    <a:pt x="1489" y="23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681975" y="1664925"/>
              <a:ext cx="186725" cy="163575"/>
            </a:xfrm>
            <a:custGeom>
              <a:avLst/>
              <a:gdLst/>
              <a:ahLst/>
              <a:cxnLst/>
              <a:rect l="l" t="t" r="r" b="b"/>
              <a:pathLst>
                <a:path w="7469" h="6543" extrusionOk="0">
                  <a:moveTo>
                    <a:pt x="0" y="1"/>
                  </a:moveTo>
                  <a:lnTo>
                    <a:pt x="1993" y="2134"/>
                  </a:lnTo>
                  <a:cubicBezTo>
                    <a:pt x="2948" y="3145"/>
                    <a:pt x="4015" y="4015"/>
                    <a:pt x="5166" y="4801"/>
                  </a:cubicBezTo>
                  <a:cubicBezTo>
                    <a:pt x="5952" y="5335"/>
                    <a:pt x="6738" y="5896"/>
                    <a:pt x="7468" y="6542"/>
                  </a:cubicBezTo>
                  <a:cubicBezTo>
                    <a:pt x="6963" y="5728"/>
                    <a:pt x="6373" y="4914"/>
                    <a:pt x="5755" y="4156"/>
                  </a:cubicBezTo>
                  <a:cubicBezTo>
                    <a:pt x="4885" y="3033"/>
                    <a:pt x="3762" y="2134"/>
                    <a:pt x="2555" y="14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693900" y="1573675"/>
              <a:ext cx="179000" cy="207100"/>
            </a:xfrm>
            <a:custGeom>
              <a:avLst/>
              <a:gdLst/>
              <a:ahLst/>
              <a:cxnLst/>
              <a:rect l="l" t="t" r="r" b="b"/>
              <a:pathLst>
                <a:path w="7160" h="8284" extrusionOk="0">
                  <a:moveTo>
                    <a:pt x="0" y="1"/>
                  </a:moveTo>
                  <a:lnTo>
                    <a:pt x="0" y="1"/>
                  </a:lnTo>
                  <a:cubicBezTo>
                    <a:pt x="506" y="927"/>
                    <a:pt x="1095" y="1854"/>
                    <a:pt x="1713" y="2724"/>
                  </a:cubicBezTo>
                  <a:cubicBezTo>
                    <a:pt x="2583" y="4044"/>
                    <a:pt x="3650" y="5139"/>
                    <a:pt x="4829" y="6121"/>
                  </a:cubicBezTo>
                  <a:cubicBezTo>
                    <a:pt x="5643" y="6795"/>
                    <a:pt x="6430" y="7497"/>
                    <a:pt x="7159" y="8283"/>
                  </a:cubicBezTo>
                  <a:cubicBezTo>
                    <a:pt x="6682" y="7329"/>
                    <a:pt x="6149" y="6374"/>
                    <a:pt x="5559" y="5476"/>
                  </a:cubicBezTo>
                  <a:cubicBezTo>
                    <a:pt x="4717" y="4156"/>
                    <a:pt x="3622" y="3033"/>
                    <a:pt x="2415" y="2079"/>
                  </a:cubicBezTo>
                  <a:cubicBezTo>
                    <a:pt x="1601" y="1433"/>
                    <a:pt x="787" y="7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98800" y="1467700"/>
              <a:ext cx="171300" cy="258325"/>
            </a:xfrm>
            <a:custGeom>
              <a:avLst/>
              <a:gdLst/>
              <a:ahLst/>
              <a:cxnLst/>
              <a:rect l="l" t="t" r="r" b="b"/>
              <a:pathLst>
                <a:path w="6852" h="10333" extrusionOk="0">
                  <a:moveTo>
                    <a:pt x="1" y="1"/>
                  </a:moveTo>
                  <a:lnTo>
                    <a:pt x="1629" y="3257"/>
                  </a:lnTo>
                  <a:cubicBezTo>
                    <a:pt x="2387" y="4830"/>
                    <a:pt x="3370" y="6233"/>
                    <a:pt x="4521" y="7553"/>
                  </a:cubicBezTo>
                  <a:cubicBezTo>
                    <a:pt x="5307" y="8451"/>
                    <a:pt x="6093" y="9378"/>
                    <a:pt x="6851" y="10332"/>
                  </a:cubicBezTo>
                  <a:cubicBezTo>
                    <a:pt x="6402" y="9181"/>
                    <a:pt x="5925" y="8058"/>
                    <a:pt x="5447" y="6963"/>
                  </a:cubicBezTo>
                  <a:cubicBezTo>
                    <a:pt x="4718" y="5335"/>
                    <a:pt x="3735" y="3903"/>
                    <a:pt x="2528" y="26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882700" y="1357500"/>
              <a:ext cx="51975" cy="174800"/>
            </a:xfrm>
            <a:custGeom>
              <a:avLst/>
              <a:gdLst/>
              <a:ahLst/>
              <a:cxnLst/>
              <a:rect l="l" t="t" r="r" b="b"/>
              <a:pathLst>
                <a:path w="2079" h="6992" extrusionOk="0">
                  <a:moveTo>
                    <a:pt x="2078" y="1"/>
                  </a:moveTo>
                  <a:cubicBezTo>
                    <a:pt x="1882" y="675"/>
                    <a:pt x="1601" y="1349"/>
                    <a:pt x="1320" y="1994"/>
                  </a:cubicBezTo>
                  <a:cubicBezTo>
                    <a:pt x="899" y="2921"/>
                    <a:pt x="590" y="3903"/>
                    <a:pt x="422" y="4914"/>
                  </a:cubicBezTo>
                  <a:cubicBezTo>
                    <a:pt x="281" y="5616"/>
                    <a:pt x="169" y="6318"/>
                    <a:pt x="1" y="6992"/>
                  </a:cubicBezTo>
                  <a:cubicBezTo>
                    <a:pt x="365" y="6402"/>
                    <a:pt x="702" y="5756"/>
                    <a:pt x="1039" y="5111"/>
                  </a:cubicBezTo>
                  <a:cubicBezTo>
                    <a:pt x="1517" y="4184"/>
                    <a:pt x="1825" y="3201"/>
                    <a:pt x="1938" y="2163"/>
                  </a:cubicBezTo>
                  <a:cubicBezTo>
                    <a:pt x="2022" y="1433"/>
                    <a:pt x="2078" y="731"/>
                    <a:pt x="2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888325" y="1508425"/>
              <a:ext cx="113725" cy="148100"/>
            </a:xfrm>
            <a:custGeom>
              <a:avLst/>
              <a:gdLst/>
              <a:ahLst/>
              <a:cxnLst/>
              <a:rect l="l" t="t" r="r" b="b"/>
              <a:pathLst>
                <a:path w="4549" h="5924" extrusionOk="0">
                  <a:moveTo>
                    <a:pt x="4548" y="0"/>
                  </a:moveTo>
                  <a:lnTo>
                    <a:pt x="4548" y="0"/>
                  </a:lnTo>
                  <a:cubicBezTo>
                    <a:pt x="4127" y="618"/>
                    <a:pt x="3650" y="1151"/>
                    <a:pt x="3144" y="1656"/>
                  </a:cubicBezTo>
                  <a:cubicBezTo>
                    <a:pt x="2415" y="2414"/>
                    <a:pt x="1769" y="3172"/>
                    <a:pt x="1179" y="4071"/>
                  </a:cubicBezTo>
                  <a:cubicBezTo>
                    <a:pt x="786" y="4689"/>
                    <a:pt x="393" y="5306"/>
                    <a:pt x="0" y="5924"/>
                  </a:cubicBezTo>
                  <a:cubicBezTo>
                    <a:pt x="562" y="5447"/>
                    <a:pt x="1123" y="4997"/>
                    <a:pt x="1685" y="4520"/>
                  </a:cubicBezTo>
                  <a:cubicBezTo>
                    <a:pt x="2499" y="3818"/>
                    <a:pt x="3201" y="3004"/>
                    <a:pt x="3678" y="2049"/>
                  </a:cubicBezTo>
                  <a:cubicBezTo>
                    <a:pt x="4043" y="1404"/>
                    <a:pt x="4324" y="702"/>
                    <a:pt x="4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84100" y="1545600"/>
              <a:ext cx="161450" cy="195150"/>
            </a:xfrm>
            <a:custGeom>
              <a:avLst/>
              <a:gdLst/>
              <a:ahLst/>
              <a:cxnLst/>
              <a:rect l="l" t="t" r="r" b="b"/>
              <a:pathLst>
                <a:path w="6458" h="7806" extrusionOk="0">
                  <a:moveTo>
                    <a:pt x="6458" y="1"/>
                  </a:moveTo>
                  <a:lnTo>
                    <a:pt x="6458" y="1"/>
                  </a:lnTo>
                  <a:cubicBezTo>
                    <a:pt x="5896" y="843"/>
                    <a:pt x="5251" y="1573"/>
                    <a:pt x="4577" y="2275"/>
                  </a:cubicBezTo>
                  <a:cubicBezTo>
                    <a:pt x="3566" y="3258"/>
                    <a:pt x="2640" y="4268"/>
                    <a:pt x="1797" y="5419"/>
                  </a:cubicBezTo>
                  <a:cubicBezTo>
                    <a:pt x="1208" y="6234"/>
                    <a:pt x="590" y="7020"/>
                    <a:pt x="1" y="7806"/>
                  </a:cubicBezTo>
                  <a:cubicBezTo>
                    <a:pt x="815" y="7216"/>
                    <a:pt x="1629" y="6655"/>
                    <a:pt x="2443" y="6065"/>
                  </a:cubicBezTo>
                  <a:cubicBezTo>
                    <a:pt x="3594" y="5195"/>
                    <a:pt x="4605" y="4128"/>
                    <a:pt x="5279" y="2808"/>
                  </a:cubicBezTo>
                  <a:cubicBezTo>
                    <a:pt x="5756" y="1910"/>
                    <a:pt x="6177" y="956"/>
                    <a:pt x="6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879900" y="1633350"/>
              <a:ext cx="157225" cy="162150"/>
            </a:xfrm>
            <a:custGeom>
              <a:avLst/>
              <a:gdLst/>
              <a:ahLst/>
              <a:cxnLst/>
              <a:rect l="l" t="t" r="r" b="b"/>
              <a:pathLst>
                <a:path w="6289" h="6486" extrusionOk="0">
                  <a:moveTo>
                    <a:pt x="6289" y="0"/>
                  </a:moveTo>
                  <a:cubicBezTo>
                    <a:pt x="5784" y="758"/>
                    <a:pt x="5166" y="1376"/>
                    <a:pt x="4520" y="1938"/>
                  </a:cubicBezTo>
                  <a:cubicBezTo>
                    <a:pt x="3566" y="2724"/>
                    <a:pt x="2639" y="3538"/>
                    <a:pt x="1797" y="4520"/>
                  </a:cubicBezTo>
                  <a:lnTo>
                    <a:pt x="0" y="6486"/>
                  </a:lnTo>
                  <a:lnTo>
                    <a:pt x="2302" y="5138"/>
                  </a:lnTo>
                  <a:cubicBezTo>
                    <a:pt x="3425" y="4464"/>
                    <a:pt x="4408" y="3566"/>
                    <a:pt x="5138" y="2443"/>
                  </a:cubicBezTo>
                  <a:cubicBezTo>
                    <a:pt x="5615" y="1685"/>
                    <a:pt x="6036" y="843"/>
                    <a:pt x="6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868675" y="1721775"/>
              <a:ext cx="189525" cy="113725"/>
            </a:xfrm>
            <a:custGeom>
              <a:avLst/>
              <a:gdLst/>
              <a:ahLst/>
              <a:cxnLst/>
              <a:rect l="l" t="t" r="r" b="b"/>
              <a:pathLst>
                <a:path w="7581" h="4549" extrusionOk="0">
                  <a:moveTo>
                    <a:pt x="7580" y="1"/>
                  </a:moveTo>
                  <a:lnTo>
                    <a:pt x="7580" y="1"/>
                  </a:lnTo>
                  <a:cubicBezTo>
                    <a:pt x="6878" y="506"/>
                    <a:pt x="6120" y="899"/>
                    <a:pt x="5334" y="1264"/>
                  </a:cubicBezTo>
                  <a:cubicBezTo>
                    <a:pt x="4239" y="1798"/>
                    <a:pt x="3172" y="2387"/>
                    <a:pt x="2162" y="3089"/>
                  </a:cubicBezTo>
                  <a:cubicBezTo>
                    <a:pt x="1460" y="3594"/>
                    <a:pt x="730" y="4072"/>
                    <a:pt x="0" y="4549"/>
                  </a:cubicBezTo>
                  <a:cubicBezTo>
                    <a:pt x="842" y="4324"/>
                    <a:pt x="1685" y="4072"/>
                    <a:pt x="2499" y="3791"/>
                  </a:cubicBezTo>
                  <a:cubicBezTo>
                    <a:pt x="3706" y="3398"/>
                    <a:pt x="4829" y="2780"/>
                    <a:pt x="5783" y="1910"/>
                  </a:cubicBezTo>
                  <a:cubicBezTo>
                    <a:pt x="6429" y="1320"/>
                    <a:pt x="7047" y="675"/>
                    <a:pt x="7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274875" y="1853725"/>
              <a:ext cx="533450" cy="335500"/>
            </a:xfrm>
            <a:custGeom>
              <a:avLst/>
              <a:gdLst/>
              <a:ahLst/>
              <a:cxnLst/>
              <a:rect l="l" t="t" r="r" b="b"/>
              <a:pathLst>
                <a:path w="21338" h="13420" extrusionOk="0">
                  <a:moveTo>
                    <a:pt x="13589" y="1"/>
                  </a:moveTo>
                  <a:lnTo>
                    <a:pt x="13589" y="1"/>
                  </a:lnTo>
                  <a:cubicBezTo>
                    <a:pt x="13870" y="562"/>
                    <a:pt x="14066" y="1348"/>
                    <a:pt x="14347" y="1910"/>
                  </a:cubicBezTo>
                  <a:cubicBezTo>
                    <a:pt x="12719" y="1713"/>
                    <a:pt x="11455" y="450"/>
                    <a:pt x="9799" y="141"/>
                  </a:cubicBezTo>
                  <a:lnTo>
                    <a:pt x="9799" y="141"/>
                  </a:lnTo>
                  <a:cubicBezTo>
                    <a:pt x="9967" y="590"/>
                    <a:pt x="10024" y="1264"/>
                    <a:pt x="10304" y="1713"/>
                  </a:cubicBezTo>
                  <a:cubicBezTo>
                    <a:pt x="8985" y="1264"/>
                    <a:pt x="7581" y="815"/>
                    <a:pt x="6177" y="703"/>
                  </a:cubicBezTo>
                  <a:lnTo>
                    <a:pt x="6177" y="703"/>
                  </a:lnTo>
                  <a:cubicBezTo>
                    <a:pt x="6683" y="1124"/>
                    <a:pt x="7076" y="1657"/>
                    <a:pt x="7581" y="1966"/>
                  </a:cubicBezTo>
                  <a:cubicBezTo>
                    <a:pt x="5411" y="1683"/>
                    <a:pt x="3380" y="984"/>
                    <a:pt x="1238" y="984"/>
                  </a:cubicBezTo>
                  <a:cubicBezTo>
                    <a:pt x="830" y="984"/>
                    <a:pt x="418" y="1009"/>
                    <a:pt x="1" y="1068"/>
                  </a:cubicBezTo>
                  <a:cubicBezTo>
                    <a:pt x="2303" y="2247"/>
                    <a:pt x="4942" y="3370"/>
                    <a:pt x="6739" y="5307"/>
                  </a:cubicBezTo>
                  <a:cubicBezTo>
                    <a:pt x="6402" y="5335"/>
                    <a:pt x="5840" y="5391"/>
                    <a:pt x="5503" y="5419"/>
                  </a:cubicBezTo>
                  <a:cubicBezTo>
                    <a:pt x="6346" y="5812"/>
                    <a:pt x="7216" y="6655"/>
                    <a:pt x="8058" y="7048"/>
                  </a:cubicBezTo>
                  <a:cubicBezTo>
                    <a:pt x="7609" y="7076"/>
                    <a:pt x="7076" y="7356"/>
                    <a:pt x="6486" y="7413"/>
                  </a:cubicBezTo>
                  <a:cubicBezTo>
                    <a:pt x="7328" y="7693"/>
                    <a:pt x="8311" y="8395"/>
                    <a:pt x="9125" y="8564"/>
                  </a:cubicBezTo>
                  <a:cubicBezTo>
                    <a:pt x="8704" y="8704"/>
                    <a:pt x="8143" y="9125"/>
                    <a:pt x="7721" y="9265"/>
                  </a:cubicBezTo>
                  <a:cubicBezTo>
                    <a:pt x="8760" y="9518"/>
                    <a:pt x="10276" y="9743"/>
                    <a:pt x="11147" y="10473"/>
                  </a:cubicBezTo>
                  <a:cubicBezTo>
                    <a:pt x="10613" y="10753"/>
                    <a:pt x="9883" y="11399"/>
                    <a:pt x="9546" y="11540"/>
                  </a:cubicBezTo>
                  <a:cubicBezTo>
                    <a:pt x="10585" y="11568"/>
                    <a:pt x="11876" y="11905"/>
                    <a:pt x="12719" y="12410"/>
                  </a:cubicBezTo>
                  <a:cubicBezTo>
                    <a:pt x="12522" y="12663"/>
                    <a:pt x="12213" y="12915"/>
                    <a:pt x="11989" y="13056"/>
                  </a:cubicBezTo>
                  <a:cubicBezTo>
                    <a:pt x="12653" y="13304"/>
                    <a:pt x="13319" y="13419"/>
                    <a:pt x="13968" y="13419"/>
                  </a:cubicBezTo>
                  <a:cubicBezTo>
                    <a:pt x="16474" y="13419"/>
                    <a:pt x="18740" y="11702"/>
                    <a:pt x="19765" y="9294"/>
                  </a:cubicBezTo>
                  <a:cubicBezTo>
                    <a:pt x="20636" y="7469"/>
                    <a:pt x="21338" y="2893"/>
                    <a:pt x="18306" y="2471"/>
                  </a:cubicBezTo>
                  <a:lnTo>
                    <a:pt x="18306" y="2471"/>
                  </a:lnTo>
                  <a:cubicBezTo>
                    <a:pt x="18362" y="2921"/>
                    <a:pt x="18418" y="3510"/>
                    <a:pt x="18558" y="3959"/>
                  </a:cubicBezTo>
                  <a:cubicBezTo>
                    <a:pt x="16649" y="3089"/>
                    <a:pt x="15947" y="590"/>
                    <a:pt x="13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371750" y="1908475"/>
              <a:ext cx="379725" cy="214800"/>
            </a:xfrm>
            <a:custGeom>
              <a:avLst/>
              <a:gdLst/>
              <a:ahLst/>
              <a:cxnLst/>
              <a:rect l="l" t="t" r="r" b="b"/>
              <a:pathLst>
                <a:path w="15189" h="8592" extrusionOk="0">
                  <a:moveTo>
                    <a:pt x="0" y="1"/>
                  </a:moveTo>
                  <a:lnTo>
                    <a:pt x="0" y="1"/>
                  </a:lnTo>
                  <a:cubicBezTo>
                    <a:pt x="1600" y="590"/>
                    <a:pt x="3173" y="1320"/>
                    <a:pt x="4661" y="2134"/>
                  </a:cubicBezTo>
                  <a:cubicBezTo>
                    <a:pt x="6794" y="3285"/>
                    <a:pt x="8928" y="4436"/>
                    <a:pt x="11062" y="5644"/>
                  </a:cubicBezTo>
                  <a:cubicBezTo>
                    <a:pt x="12521" y="6458"/>
                    <a:pt x="13925" y="7440"/>
                    <a:pt x="15189" y="8592"/>
                  </a:cubicBezTo>
                  <a:cubicBezTo>
                    <a:pt x="14178" y="7216"/>
                    <a:pt x="12943" y="5952"/>
                    <a:pt x="11623" y="4830"/>
                  </a:cubicBezTo>
                  <a:cubicBezTo>
                    <a:pt x="10669" y="3987"/>
                    <a:pt x="9630" y="3285"/>
                    <a:pt x="8507" y="2668"/>
                  </a:cubicBezTo>
                  <a:cubicBezTo>
                    <a:pt x="7412" y="2078"/>
                    <a:pt x="6233" y="1573"/>
                    <a:pt x="5054" y="1208"/>
                  </a:cubicBezTo>
                  <a:cubicBezTo>
                    <a:pt x="3369" y="674"/>
                    <a:pt x="1685" y="2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3583000" y="2110800"/>
              <a:ext cx="154450" cy="28625"/>
            </a:xfrm>
            <a:custGeom>
              <a:avLst/>
              <a:gdLst/>
              <a:ahLst/>
              <a:cxnLst/>
              <a:rect l="l" t="t" r="r" b="b"/>
              <a:pathLst>
                <a:path w="6178" h="1145" extrusionOk="0">
                  <a:moveTo>
                    <a:pt x="5254" y="0"/>
                  </a:moveTo>
                  <a:cubicBezTo>
                    <a:pt x="4949" y="0"/>
                    <a:pt x="4647" y="7"/>
                    <a:pt x="4352" y="21"/>
                  </a:cubicBezTo>
                  <a:lnTo>
                    <a:pt x="4324" y="49"/>
                  </a:lnTo>
                  <a:cubicBezTo>
                    <a:pt x="3454" y="77"/>
                    <a:pt x="2584" y="274"/>
                    <a:pt x="1741" y="555"/>
                  </a:cubicBezTo>
                  <a:lnTo>
                    <a:pt x="1" y="1144"/>
                  </a:lnTo>
                  <a:lnTo>
                    <a:pt x="1825" y="892"/>
                  </a:lnTo>
                  <a:cubicBezTo>
                    <a:pt x="2696" y="779"/>
                    <a:pt x="3538" y="583"/>
                    <a:pt x="4380" y="386"/>
                  </a:cubicBezTo>
                  <a:cubicBezTo>
                    <a:pt x="4970" y="246"/>
                    <a:pt x="5587" y="105"/>
                    <a:pt x="6177" y="21"/>
                  </a:cubicBezTo>
                  <a:cubicBezTo>
                    <a:pt x="5868" y="7"/>
                    <a:pt x="5559" y="0"/>
                    <a:pt x="5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3543000" y="2084925"/>
              <a:ext cx="172675" cy="15300"/>
            </a:xfrm>
            <a:custGeom>
              <a:avLst/>
              <a:gdLst/>
              <a:ahLst/>
              <a:cxnLst/>
              <a:rect l="l" t="t" r="r" b="b"/>
              <a:pathLst>
                <a:path w="6907" h="612" extrusionOk="0">
                  <a:moveTo>
                    <a:pt x="4298" y="0"/>
                  </a:moveTo>
                  <a:cubicBezTo>
                    <a:pt x="3522" y="0"/>
                    <a:pt x="2749" y="81"/>
                    <a:pt x="1994" y="214"/>
                  </a:cubicBezTo>
                  <a:cubicBezTo>
                    <a:pt x="1348" y="326"/>
                    <a:pt x="674" y="439"/>
                    <a:pt x="0" y="467"/>
                  </a:cubicBezTo>
                  <a:cubicBezTo>
                    <a:pt x="674" y="551"/>
                    <a:pt x="1348" y="579"/>
                    <a:pt x="2022" y="607"/>
                  </a:cubicBezTo>
                  <a:cubicBezTo>
                    <a:pt x="2125" y="610"/>
                    <a:pt x="2229" y="611"/>
                    <a:pt x="2332" y="611"/>
                  </a:cubicBezTo>
                  <a:cubicBezTo>
                    <a:pt x="3206" y="611"/>
                    <a:pt x="4060" y="511"/>
                    <a:pt x="4913" y="411"/>
                  </a:cubicBezTo>
                  <a:cubicBezTo>
                    <a:pt x="5587" y="298"/>
                    <a:pt x="6233" y="242"/>
                    <a:pt x="6907" y="214"/>
                  </a:cubicBezTo>
                  <a:cubicBezTo>
                    <a:pt x="6261" y="102"/>
                    <a:pt x="5587" y="46"/>
                    <a:pt x="4913" y="17"/>
                  </a:cubicBezTo>
                  <a:cubicBezTo>
                    <a:pt x="4708" y="6"/>
                    <a:pt x="4503" y="0"/>
                    <a:pt x="4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3493175" y="2050125"/>
              <a:ext cx="194425" cy="19800"/>
            </a:xfrm>
            <a:custGeom>
              <a:avLst/>
              <a:gdLst/>
              <a:ahLst/>
              <a:cxnLst/>
              <a:rect l="l" t="t" r="r" b="b"/>
              <a:pathLst>
                <a:path w="7777" h="792" extrusionOk="0">
                  <a:moveTo>
                    <a:pt x="2680" y="1"/>
                  </a:moveTo>
                  <a:cubicBezTo>
                    <a:pt x="2544" y="1"/>
                    <a:pt x="2409" y="2"/>
                    <a:pt x="2274" y="6"/>
                  </a:cubicBezTo>
                  <a:lnTo>
                    <a:pt x="0" y="62"/>
                  </a:lnTo>
                  <a:lnTo>
                    <a:pt x="2246" y="427"/>
                  </a:lnTo>
                  <a:cubicBezTo>
                    <a:pt x="3341" y="623"/>
                    <a:pt x="4408" y="708"/>
                    <a:pt x="5503" y="708"/>
                  </a:cubicBezTo>
                  <a:cubicBezTo>
                    <a:pt x="6261" y="708"/>
                    <a:pt x="7019" y="736"/>
                    <a:pt x="7777" y="792"/>
                  </a:cubicBezTo>
                  <a:cubicBezTo>
                    <a:pt x="7047" y="595"/>
                    <a:pt x="6317" y="427"/>
                    <a:pt x="5559" y="286"/>
                  </a:cubicBezTo>
                  <a:cubicBezTo>
                    <a:pt x="4623" y="90"/>
                    <a:pt x="3645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3412450" y="1959725"/>
              <a:ext cx="142500" cy="20375"/>
            </a:xfrm>
            <a:custGeom>
              <a:avLst/>
              <a:gdLst/>
              <a:ahLst/>
              <a:cxnLst/>
              <a:rect l="l" t="t" r="r" b="b"/>
              <a:pathLst>
                <a:path w="5700" h="815" extrusionOk="0">
                  <a:moveTo>
                    <a:pt x="1685" y="0"/>
                  </a:moveTo>
                  <a:cubicBezTo>
                    <a:pt x="1123" y="0"/>
                    <a:pt x="562" y="0"/>
                    <a:pt x="0" y="28"/>
                  </a:cubicBezTo>
                  <a:cubicBezTo>
                    <a:pt x="562" y="112"/>
                    <a:pt x="1095" y="225"/>
                    <a:pt x="1657" y="337"/>
                  </a:cubicBezTo>
                  <a:cubicBezTo>
                    <a:pt x="2443" y="477"/>
                    <a:pt x="3229" y="590"/>
                    <a:pt x="4043" y="646"/>
                  </a:cubicBezTo>
                  <a:cubicBezTo>
                    <a:pt x="4577" y="702"/>
                    <a:pt x="5138" y="758"/>
                    <a:pt x="5700" y="814"/>
                  </a:cubicBezTo>
                  <a:cubicBezTo>
                    <a:pt x="5166" y="646"/>
                    <a:pt x="4633" y="477"/>
                    <a:pt x="4071" y="337"/>
                  </a:cubicBezTo>
                  <a:cubicBezTo>
                    <a:pt x="3313" y="112"/>
                    <a:pt x="2499" y="0"/>
                    <a:pt x="1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3470700" y="1888825"/>
              <a:ext cx="77225" cy="85650"/>
            </a:xfrm>
            <a:custGeom>
              <a:avLst/>
              <a:gdLst/>
              <a:ahLst/>
              <a:cxnLst/>
              <a:rect l="l" t="t" r="r" b="b"/>
              <a:pathLst>
                <a:path w="3089" h="3426" extrusionOk="0">
                  <a:moveTo>
                    <a:pt x="1" y="1"/>
                  </a:moveTo>
                  <a:cubicBezTo>
                    <a:pt x="310" y="337"/>
                    <a:pt x="562" y="702"/>
                    <a:pt x="843" y="1067"/>
                  </a:cubicBezTo>
                  <a:cubicBezTo>
                    <a:pt x="1236" y="1573"/>
                    <a:pt x="1657" y="2050"/>
                    <a:pt x="2106" y="2499"/>
                  </a:cubicBezTo>
                  <a:lnTo>
                    <a:pt x="3089" y="3426"/>
                  </a:lnTo>
                  <a:lnTo>
                    <a:pt x="2303" y="2331"/>
                  </a:lnTo>
                  <a:cubicBezTo>
                    <a:pt x="1938" y="1797"/>
                    <a:pt x="1517" y="1320"/>
                    <a:pt x="1039" y="871"/>
                  </a:cubicBezTo>
                  <a:cubicBezTo>
                    <a:pt x="703" y="590"/>
                    <a:pt x="366" y="2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3533175" y="1889525"/>
              <a:ext cx="64600" cy="96175"/>
            </a:xfrm>
            <a:custGeom>
              <a:avLst/>
              <a:gdLst/>
              <a:ahLst/>
              <a:cxnLst/>
              <a:rect l="l" t="t" r="r" b="b"/>
              <a:pathLst>
                <a:path w="2584" h="3847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366"/>
                    <a:pt x="478" y="759"/>
                    <a:pt x="702" y="1152"/>
                  </a:cubicBezTo>
                  <a:cubicBezTo>
                    <a:pt x="1039" y="1713"/>
                    <a:pt x="1404" y="2247"/>
                    <a:pt x="1797" y="2752"/>
                  </a:cubicBezTo>
                  <a:cubicBezTo>
                    <a:pt x="2078" y="3117"/>
                    <a:pt x="2331" y="3482"/>
                    <a:pt x="2583" y="3847"/>
                  </a:cubicBezTo>
                  <a:cubicBezTo>
                    <a:pt x="2415" y="3426"/>
                    <a:pt x="2218" y="3033"/>
                    <a:pt x="2022" y="2640"/>
                  </a:cubicBezTo>
                  <a:lnTo>
                    <a:pt x="2022" y="2612"/>
                  </a:lnTo>
                  <a:cubicBezTo>
                    <a:pt x="1713" y="2050"/>
                    <a:pt x="1348" y="1489"/>
                    <a:pt x="927" y="983"/>
                  </a:cubicBezTo>
                  <a:cubicBezTo>
                    <a:pt x="618" y="646"/>
                    <a:pt x="309" y="3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3633550" y="1916900"/>
              <a:ext cx="27375" cy="115825"/>
            </a:xfrm>
            <a:custGeom>
              <a:avLst/>
              <a:gdLst/>
              <a:ahLst/>
              <a:cxnLst/>
              <a:rect l="l" t="t" r="r" b="b"/>
              <a:pathLst>
                <a:path w="1095" h="4633" extrusionOk="0">
                  <a:moveTo>
                    <a:pt x="0" y="1"/>
                  </a:moveTo>
                  <a:cubicBezTo>
                    <a:pt x="168" y="422"/>
                    <a:pt x="253" y="871"/>
                    <a:pt x="337" y="1348"/>
                  </a:cubicBezTo>
                  <a:cubicBezTo>
                    <a:pt x="449" y="1994"/>
                    <a:pt x="562" y="2640"/>
                    <a:pt x="730" y="3285"/>
                  </a:cubicBezTo>
                  <a:cubicBezTo>
                    <a:pt x="842" y="3734"/>
                    <a:pt x="983" y="4184"/>
                    <a:pt x="1095" y="4633"/>
                  </a:cubicBezTo>
                  <a:cubicBezTo>
                    <a:pt x="1067" y="4184"/>
                    <a:pt x="1039" y="3706"/>
                    <a:pt x="1011" y="3257"/>
                  </a:cubicBezTo>
                  <a:cubicBezTo>
                    <a:pt x="955" y="2583"/>
                    <a:pt x="842" y="1910"/>
                    <a:pt x="590" y="1264"/>
                  </a:cubicBezTo>
                  <a:cubicBezTo>
                    <a:pt x="421" y="815"/>
                    <a:pt x="225" y="39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3668625" y="1909875"/>
              <a:ext cx="32325" cy="158650"/>
            </a:xfrm>
            <a:custGeom>
              <a:avLst/>
              <a:gdLst/>
              <a:ahLst/>
              <a:cxnLst/>
              <a:rect l="l" t="t" r="r" b="b"/>
              <a:pathLst>
                <a:path w="1293" h="6346" extrusionOk="0">
                  <a:moveTo>
                    <a:pt x="1" y="1"/>
                  </a:moveTo>
                  <a:lnTo>
                    <a:pt x="1" y="1"/>
                  </a:lnTo>
                  <a:cubicBezTo>
                    <a:pt x="225" y="590"/>
                    <a:pt x="366" y="1208"/>
                    <a:pt x="478" y="1826"/>
                  </a:cubicBezTo>
                  <a:cubicBezTo>
                    <a:pt x="618" y="2724"/>
                    <a:pt x="731" y="3594"/>
                    <a:pt x="927" y="4493"/>
                  </a:cubicBezTo>
                  <a:lnTo>
                    <a:pt x="1292" y="6346"/>
                  </a:lnTo>
                  <a:lnTo>
                    <a:pt x="1292" y="4465"/>
                  </a:lnTo>
                  <a:cubicBezTo>
                    <a:pt x="1264" y="3538"/>
                    <a:pt x="1152" y="2612"/>
                    <a:pt x="815" y="1741"/>
                  </a:cubicBezTo>
                  <a:cubicBezTo>
                    <a:pt x="590" y="1124"/>
                    <a:pt x="338" y="53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3708650" y="1949175"/>
              <a:ext cx="22475" cy="143925"/>
            </a:xfrm>
            <a:custGeom>
              <a:avLst/>
              <a:gdLst/>
              <a:ahLst/>
              <a:cxnLst/>
              <a:rect l="l" t="t" r="r" b="b"/>
              <a:pathLst>
                <a:path w="899" h="5757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534"/>
                    <a:pt x="281" y="1096"/>
                    <a:pt x="337" y="1657"/>
                  </a:cubicBezTo>
                  <a:cubicBezTo>
                    <a:pt x="393" y="2443"/>
                    <a:pt x="421" y="3258"/>
                    <a:pt x="505" y="4072"/>
                  </a:cubicBezTo>
                  <a:lnTo>
                    <a:pt x="702" y="5756"/>
                  </a:lnTo>
                  <a:lnTo>
                    <a:pt x="842" y="4044"/>
                  </a:lnTo>
                  <a:cubicBezTo>
                    <a:pt x="898" y="3230"/>
                    <a:pt x="870" y="2387"/>
                    <a:pt x="646" y="1601"/>
                  </a:cubicBezTo>
                  <a:cubicBezTo>
                    <a:pt x="505" y="1040"/>
                    <a:pt x="281" y="4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3740925" y="1973750"/>
              <a:ext cx="23175" cy="141100"/>
            </a:xfrm>
            <a:custGeom>
              <a:avLst/>
              <a:gdLst/>
              <a:ahLst/>
              <a:cxnLst/>
              <a:rect l="l" t="t" r="r" b="b"/>
              <a:pathLst>
                <a:path w="927" h="5644" extrusionOk="0">
                  <a:moveTo>
                    <a:pt x="758" y="1"/>
                  </a:moveTo>
                  <a:cubicBezTo>
                    <a:pt x="758" y="562"/>
                    <a:pt x="702" y="1124"/>
                    <a:pt x="590" y="1657"/>
                  </a:cubicBezTo>
                  <a:cubicBezTo>
                    <a:pt x="450" y="2443"/>
                    <a:pt x="309" y="3201"/>
                    <a:pt x="225" y="3987"/>
                  </a:cubicBezTo>
                  <a:cubicBezTo>
                    <a:pt x="169" y="4549"/>
                    <a:pt x="85" y="5082"/>
                    <a:pt x="0" y="5644"/>
                  </a:cubicBezTo>
                  <a:cubicBezTo>
                    <a:pt x="197" y="5110"/>
                    <a:pt x="365" y="4577"/>
                    <a:pt x="534" y="4071"/>
                  </a:cubicBezTo>
                  <a:lnTo>
                    <a:pt x="534" y="4043"/>
                  </a:lnTo>
                  <a:cubicBezTo>
                    <a:pt x="787" y="3285"/>
                    <a:pt x="927" y="2499"/>
                    <a:pt x="899" y="1685"/>
                  </a:cubicBezTo>
                  <a:cubicBezTo>
                    <a:pt x="899" y="1124"/>
                    <a:pt x="871" y="562"/>
                    <a:pt x="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3797775" y="1817950"/>
              <a:ext cx="509575" cy="432100"/>
            </a:xfrm>
            <a:custGeom>
              <a:avLst/>
              <a:gdLst/>
              <a:ahLst/>
              <a:cxnLst/>
              <a:rect l="l" t="t" r="r" b="b"/>
              <a:pathLst>
                <a:path w="20383" h="17284" extrusionOk="0">
                  <a:moveTo>
                    <a:pt x="20383" y="0"/>
                  </a:moveTo>
                  <a:lnTo>
                    <a:pt x="20383" y="0"/>
                  </a:lnTo>
                  <a:cubicBezTo>
                    <a:pt x="17688" y="533"/>
                    <a:pt x="15666" y="2274"/>
                    <a:pt x="13252" y="3481"/>
                  </a:cubicBezTo>
                  <a:cubicBezTo>
                    <a:pt x="13645" y="3004"/>
                    <a:pt x="13841" y="2358"/>
                    <a:pt x="14178" y="1769"/>
                  </a:cubicBezTo>
                  <a:lnTo>
                    <a:pt x="14178" y="1769"/>
                  </a:lnTo>
                  <a:cubicBezTo>
                    <a:pt x="12859" y="2330"/>
                    <a:pt x="11595" y="3257"/>
                    <a:pt x="10472" y="4155"/>
                  </a:cubicBezTo>
                  <a:cubicBezTo>
                    <a:pt x="10585" y="3650"/>
                    <a:pt x="10416" y="2948"/>
                    <a:pt x="10416" y="2443"/>
                  </a:cubicBezTo>
                  <a:cubicBezTo>
                    <a:pt x="8900" y="3313"/>
                    <a:pt x="8086" y="4997"/>
                    <a:pt x="6570" y="5755"/>
                  </a:cubicBezTo>
                  <a:cubicBezTo>
                    <a:pt x="6654" y="5110"/>
                    <a:pt x="6570" y="4267"/>
                    <a:pt x="6654" y="3622"/>
                  </a:cubicBezTo>
                  <a:lnTo>
                    <a:pt x="6654" y="3622"/>
                  </a:lnTo>
                  <a:cubicBezTo>
                    <a:pt x="4521" y="4997"/>
                    <a:pt x="4689" y="7692"/>
                    <a:pt x="3089" y="9209"/>
                  </a:cubicBezTo>
                  <a:cubicBezTo>
                    <a:pt x="3089" y="8703"/>
                    <a:pt x="2948" y="8114"/>
                    <a:pt x="2836" y="7664"/>
                  </a:cubicBezTo>
                  <a:lnTo>
                    <a:pt x="2836" y="7664"/>
                  </a:lnTo>
                  <a:cubicBezTo>
                    <a:pt x="0" y="9096"/>
                    <a:pt x="2275" y="13392"/>
                    <a:pt x="3762" y="14880"/>
                  </a:cubicBezTo>
                  <a:cubicBezTo>
                    <a:pt x="5141" y="16391"/>
                    <a:pt x="7070" y="17284"/>
                    <a:pt x="8985" y="17284"/>
                  </a:cubicBezTo>
                  <a:cubicBezTo>
                    <a:pt x="10307" y="17284"/>
                    <a:pt x="11623" y="16858"/>
                    <a:pt x="12746" y="15918"/>
                  </a:cubicBezTo>
                  <a:cubicBezTo>
                    <a:pt x="12494" y="15862"/>
                    <a:pt x="12073" y="15722"/>
                    <a:pt x="11792" y="15525"/>
                  </a:cubicBezTo>
                  <a:cubicBezTo>
                    <a:pt x="12466" y="14767"/>
                    <a:pt x="13617" y="13981"/>
                    <a:pt x="14627" y="13588"/>
                  </a:cubicBezTo>
                  <a:cubicBezTo>
                    <a:pt x="14262" y="13560"/>
                    <a:pt x="13308" y="13167"/>
                    <a:pt x="12662" y="13083"/>
                  </a:cubicBezTo>
                  <a:cubicBezTo>
                    <a:pt x="13280" y="12072"/>
                    <a:pt x="14684" y="11342"/>
                    <a:pt x="15638" y="10725"/>
                  </a:cubicBezTo>
                  <a:cubicBezTo>
                    <a:pt x="15161" y="10725"/>
                    <a:pt x="14487" y="10528"/>
                    <a:pt x="14010" y="10528"/>
                  </a:cubicBezTo>
                  <a:cubicBezTo>
                    <a:pt x="14740" y="10079"/>
                    <a:pt x="15470" y="9040"/>
                    <a:pt x="16200" y="8479"/>
                  </a:cubicBezTo>
                  <a:lnTo>
                    <a:pt x="16200" y="8479"/>
                  </a:lnTo>
                  <a:cubicBezTo>
                    <a:pt x="15610" y="8619"/>
                    <a:pt x="14992" y="8535"/>
                    <a:pt x="14515" y="8647"/>
                  </a:cubicBezTo>
                  <a:cubicBezTo>
                    <a:pt x="15217" y="7973"/>
                    <a:pt x="15807" y="6850"/>
                    <a:pt x="16508" y="6176"/>
                  </a:cubicBezTo>
                  <a:lnTo>
                    <a:pt x="16508" y="6176"/>
                  </a:lnTo>
                  <a:cubicBezTo>
                    <a:pt x="16143" y="6261"/>
                    <a:pt x="15582" y="6401"/>
                    <a:pt x="15217" y="6485"/>
                  </a:cubicBezTo>
                  <a:cubicBezTo>
                    <a:pt x="16340" y="3987"/>
                    <a:pt x="18530" y="1937"/>
                    <a:pt x="20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3922000" y="1878300"/>
              <a:ext cx="300425" cy="342525"/>
            </a:xfrm>
            <a:custGeom>
              <a:avLst/>
              <a:gdLst/>
              <a:ahLst/>
              <a:cxnLst/>
              <a:rect l="l" t="t" r="r" b="b"/>
              <a:pathLst>
                <a:path w="12017" h="13701" extrusionOk="0">
                  <a:moveTo>
                    <a:pt x="12017" y="0"/>
                  </a:moveTo>
                  <a:lnTo>
                    <a:pt x="12017" y="0"/>
                  </a:lnTo>
                  <a:cubicBezTo>
                    <a:pt x="10444" y="871"/>
                    <a:pt x="8900" y="1853"/>
                    <a:pt x="7440" y="2920"/>
                  </a:cubicBezTo>
                  <a:cubicBezTo>
                    <a:pt x="6402" y="3706"/>
                    <a:pt x="5419" y="4577"/>
                    <a:pt x="4521" y="5559"/>
                  </a:cubicBezTo>
                  <a:cubicBezTo>
                    <a:pt x="3650" y="6542"/>
                    <a:pt x="2864" y="7609"/>
                    <a:pt x="2191" y="8732"/>
                  </a:cubicBezTo>
                  <a:cubicBezTo>
                    <a:pt x="1292" y="10304"/>
                    <a:pt x="506" y="11988"/>
                    <a:pt x="1" y="13701"/>
                  </a:cubicBezTo>
                  <a:cubicBezTo>
                    <a:pt x="843" y="12129"/>
                    <a:pt x="1910" y="10697"/>
                    <a:pt x="3061" y="9377"/>
                  </a:cubicBezTo>
                  <a:cubicBezTo>
                    <a:pt x="4801" y="7440"/>
                    <a:pt x="6430" y="5643"/>
                    <a:pt x="8170" y="3706"/>
                  </a:cubicBezTo>
                  <a:cubicBezTo>
                    <a:pt x="9350" y="2415"/>
                    <a:pt x="10641" y="1151"/>
                    <a:pt x="12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3931825" y="2178700"/>
              <a:ext cx="161450" cy="25300"/>
            </a:xfrm>
            <a:custGeom>
              <a:avLst/>
              <a:gdLst/>
              <a:ahLst/>
              <a:cxnLst/>
              <a:rect l="l" t="t" r="r" b="b"/>
              <a:pathLst>
                <a:path w="6458" h="1012" extrusionOk="0">
                  <a:moveTo>
                    <a:pt x="6458" y="0"/>
                  </a:moveTo>
                  <a:lnTo>
                    <a:pt x="4549" y="29"/>
                  </a:lnTo>
                  <a:cubicBezTo>
                    <a:pt x="3622" y="29"/>
                    <a:pt x="2696" y="113"/>
                    <a:pt x="1798" y="393"/>
                  </a:cubicBezTo>
                  <a:cubicBezTo>
                    <a:pt x="1180" y="562"/>
                    <a:pt x="590" y="758"/>
                    <a:pt x="1" y="1011"/>
                  </a:cubicBezTo>
                  <a:cubicBezTo>
                    <a:pt x="618" y="899"/>
                    <a:pt x="1264" y="815"/>
                    <a:pt x="1882" y="758"/>
                  </a:cubicBezTo>
                  <a:cubicBezTo>
                    <a:pt x="2780" y="702"/>
                    <a:pt x="3679" y="590"/>
                    <a:pt x="4577" y="393"/>
                  </a:cubicBezTo>
                  <a:lnTo>
                    <a:pt x="6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3945875" y="2123250"/>
              <a:ext cx="171975" cy="52675"/>
            </a:xfrm>
            <a:custGeom>
              <a:avLst/>
              <a:gdLst/>
              <a:ahLst/>
              <a:cxnLst/>
              <a:rect l="l" t="t" r="r" b="b"/>
              <a:pathLst>
                <a:path w="6879" h="2107" extrusionOk="0">
                  <a:moveTo>
                    <a:pt x="6879" y="1"/>
                  </a:moveTo>
                  <a:lnTo>
                    <a:pt x="6879" y="1"/>
                  </a:lnTo>
                  <a:cubicBezTo>
                    <a:pt x="6205" y="169"/>
                    <a:pt x="5531" y="309"/>
                    <a:pt x="4829" y="422"/>
                  </a:cubicBezTo>
                  <a:cubicBezTo>
                    <a:pt x="3846" y="590"/>
                    <a:pt x="2864" y="815"/>
                    <a:pt x="1909" y="1208"/>
                  </a:cubicBezTo>
                  <a:cubicBezTo>
                    <a:pt x="1264" y="1488"/>
                    <a:pt x="618" y="1769"/>
                    <a:pt x="0" y="2106"/>
                  </a:cubicBezTo>
                  <a:cubicBezTo>
                    <a:pt x="674" y="1910"/>
                    <a:pt x="1348" y="1741"/>
                    <a:pt x="2022" y="1601"/>
                  </a:cubicBezTo>
                  <a:lnTo>
                    <a:pt x="2022" y="1629"/>
                  </a:lnTo>
                  <a:cubicBezTo>
                    <a:pt x="3004" y="1432"/>
                    <a:pt x="3987" y="1208"/>
                    <a:pt x="4941" y="843"/>
                  </a:cubicBezTo>
                  <a:cubicBezTo>
                    <a:pt x="5615" y="590"/>
                    <a:pt x="6261" y="309"/>
                    <a:pt x="6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3966225" y="2062200"/>
              <a:ext cx="186025" cy="84225"/>
            </a:xfrm>
            <a:custGeom>
              <a:avLst/>
              <a:gdLst/>
              <a:ahLst/>
              <a:cxnLst/>
              <a:rect l="l" t="t" r="r" b="b"/>
              <a:pathLst>
                <a:path w="7441" h="3369" extrusionOk="0">
                  <a:moveTo>
                    <a:pt x="7440" y="0"/>
                  </a:moveTo>
                  <a:lnTo>
                    <a:pt x="5166" y="702"/>
                  </a:lnTo>
                  <a:cubicBezTo>
                    <a:pt x="4071" y="1039"/>
                    <a:pt x="3004" y="1488"/>
                    <a:pt x="2022" y="2078"/>
                  </a:cubicBezTo>
                  <a:cubicBezTo>
                    <a:pt x="1348" y="2499"/>
                    <a:pt x="674" y="2920"/>
                    <a:pt x="0" y="3369"/>
                  </a:cubicBezTo>
                  <a:cubicBezTo>
                    <a:pt x="730" y="3060"/>
                    <a:pt x="1488" y="2779"/>
                    <a:pt x="2218" y="2499"/>
                  </a:cubicBezTo>
                  <a:lnTo>
                    <a:pt x="2218" y="2527"/>
                  </a:lnTo>
                  <a:cubicBezTo>
                    <a:pt x="3285" y="2134"/>
                    <a:pt x="4324" y="1685"/>
                    <a:pt x="5335" y="1123"/>
                  </a:cubicBezTo>
                  <a:lnTo>
                    <a:pt x="7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4066600" y="1944275"/>
              <a:ext cx="133375" cy="68100"/>
            </a:xfrm>
            <a:custGeom>
              <a:avLst/>
              <a:gdLst/>
              <a:ahLst/>
              <a:cxnLst/>
              <a:rect l="l" t="t" r="r" b="b"/>
              <a:pathLst>
                <a:path w="5335" h="2724" extrusionOk="0">
                  <a:moveTo>
                    <a:pt x="5334" y="0"/>
                  </a:moveTo>
                  <a:lnTo>
                    <a:pt x="5334" y="0"/>
                  </a:lnTo>
                  <a:cubicBezTo>
                    <a:pt x="4773" y="169"/>
                    <a:pt x="4211" y="337"/>
                    <a:pt x="3650" y="534"/>
                  </a:cubicBezTo>
                  <a:cubicBezTo>
                    <a:pt x="2864" y="815"/>
                    <a:pt x="2106" y="1208"/>
                    <a:pt x="1404" y="1685"/>
                  </a:cubicBezTo>
                  <a:cubicBezTo>
                    <a:pt x="927" y="2022"/>
                    <a:pt x="449" y="2359"/>
                    <a:pt x="0" y="2724"/>
                  </a:cubicBezTo>
                  <a:cubicBezTo>
                    <a:pt x="505" y="2443"/>
                    <a:pt x="1039" y="2218"/>
                    <a:pt x="1572" y="1994"/>
                  </a:cubicBezTo>
                  <a:cubicBezTo>
                    <a:pt x="2358" y="1657"/>
                    <a:pt x="3088" y="1292"/>
                    <a:pt x="3818" y="843"/>
                  </a:cubicBezTo>
                  <a:cubicBezTo>
                    <a:pt x="4296" y="562"/>
                    <a:pt x="4801" y="253"/>
                    <a:pt x="5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4071500" y="1893750"/>
              <a:ext cx="46350" cy="110200"/>
            </a:xfrm>
            <a:custGeom>
              <a:avLst/>
              <a:gdLst/>
              <a:ahLst/>
              <a:cxnLst/>
              <a:rect l="l" t="t" r="r" b="b"/>
              <a:pathLst>
                <a:path w="1854" h="4408" extrusionOk="0">
                  <a:moveTo>
                    <a:pt x="1854" y="0"/>
                  </a:moveTo>
                  <a:lnTo>
                    <a:pt x="1854" y="0"/>
                  </a:lnTo>
                  <a:cubicBezTo>
                    <a:pt x="1601" y="393"/>
                    <a:pt x="1376" y="786"/>
                    <a:pt x="1124" y="1207"/>
                  </a:cubicBezTo>
                  <a:cubicBezTo>
                    <a:pt x="815" y="1797"/>
                    <a:pt x="562" y="2415"/>
                    <a:pt x="366" y="3060"/>
                  </a:cubicBezTo>
                  <a:lnTo>
                    <a:pt x="1" y="4408"/>
                  </a:lnTo>
                  <a:lnTo>
                    <a:pt x="646" y="3173"/>
                  </a:lnTo>
                  <a:cubicBezTo>
                    <a:pt x="955" y="2555"/>
                    <a:pt x="1180" y="1937"/>
                    <a:pt x="1404" y="1320"/>
                  </a:cubicBezTo>
                  <a:cubicBezTo>
                    <a:pt x="1545" y="870"/>
                    <a:pt x="1685" y="421"/>
                    <a:pt x="1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4025875" y="1915500"/>
              <a:ext cx="30925" cy="117225"/>
            </a:xfrm>
            <a:custGeom>
              <a:avLst/>
              <a:gdLst/>
              <a:ahLst/>
              <a:cxnLst/>
              <a:rect l="l" t="t" r="r" b="b"/>
              <a:pathLst>
                <a:path w="1237" h="4689" extrusionOk="0">
                  <a:moveTo>
                    <a:pt x="1236" y="0"/>
                  </a:moveTo>
                  <a:cubicBezTo>
                    <a:pt x="1011" y="422"/>
                    <a:pt x="815" y="871"/>
                    <a:pt x="646" y="1292"/>
                  </a:cubicBezTo>
                  <a:cubicBezTo>
                    <a:pt x="394" y="1938"/>
                    <a:pt x="225" y="2611"/>
                    <a:pt x="141" y="3285"/>
                  </a:cubicBezTo>
                  <a:cubicBezTo>
                    <a:pt x="85" y="3734"/>
                    <a:pt x="29" y="4212"/>
                    <a:pt x="1" y="4689"/>
                  </a:cubicBezTo>
                  <a:cubicBezTo>
                    <a:pt x="113" y="4240"/>
                    <a:pt x="282" y="3790"/>
                    <a:pt x="422" y="3341"/>
                  </a:cubicBezTo>
                  <a:cubicBezTo>
                    <a:pt x="646" y="2696"/>
                    <a:pt x="787" y="2050"/>
                    <a:pt x="927" y="1376"/>
                  </a:cubicBezTo>
                  <a:cubicBezTo>
                    <a:pt x="1011" y="927"/>
                    <a:pt x="1096" y="450"/>
                    <a:pt x="1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3962725" y="1976550"/>
              <a:ext cx="16850" cy="124275"/>
            </a:xfrm>
            <a:custGeom>
              <a:avLst/>
              <a:gdLst/>
              <a:ahLst/>
              <a:cxnLst/>
              <a:rect l="l" t="t" r="r" b="b"/>
              <a:pathLst>
                <a:path w="674" h="4971" extrusionOk="0">
                  <a:moveTo>
                    <a:pt x="168" y="1"/>
                  </a:moveTo>
                  <a:cubicBezTo>
                    <a:pt x="56" y="478"/>
                    <a:pt x="28" y="984"/>
                    <a:pt x="28" y="1461"/>
                  </a:cubicBezTo>
                  <a:cubicBezTo>
                    <a:pt x="0" y="2163"/>
                    <a:pt x="112" y="2865"/>
                    <a:pt x="309" y="3566"/>
                  </a:cubicBezTo>
                  <a:cubicBezTo>
                    <a:pt x="421" y="4016"/>
                    <a:pt x="562" y="4493"/>
                    <a:pt x="674" y="4970"/>
                  </a:cubicBezTo>
                  <a:cubicBezTo>
                    <a:pt x="674" y="4465"/>
                    <a:pt x="618" y="3988"/>
                    <a:pt x="590" y="3510"/>
                  </a:cubicBezTo>
                  <a:cubicBezTo>
                    <a:pt x="533" y="2808"/>
                    <a:pt x="421" y="2135"/>
                    <a:pt x="309" y="1433"/>
                  </a:cubicBezTo>
                  <a:cubicBezTo>
                    <a:pt x="225" y="955"/>
                    <a:pt x="168" y="478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3924100" y="1982175"/>
              <a:ext cx="29525" cy="167075"/>
            </a:xfrm>
            <a:custGeom>
              <a:avLst/>
              <a:gdLst/>
              <a:ahLst/>
              <a:cxnLst/>
              <a:rect l="l" t="t" r="r" b="b"/>
              <a:pathLst>
                <a:path w="1181" h="6683" extrusionOk="0">
                  <a:moveTo>
                    <a:pt x="226" y="0"/>
                  </a:moveTo>
                  <a:cubicBezTo>
                    <a:pt x="85" y="646"/>
                    <a:pt x="29" y="1320"/>
                    <a:pt x="29" y="1994"/>
                  </a:cubicBezTo>
                  <a:cubicBezTo>
                    <a:pt x="1" y="2948"/>
                    <a:pt x="197" y="3903"/>
                    <a:pt x="506" y="4829"/>
                  </a:cubicBezTo>
                  <a:lnTo>
                    <a:pt x="1180" y="6682"/>
                  </a:lnTo>
                  <a:lnTo>
                    <a:pt x="899" y="4717"/>
                  </a:lnTo>
                  <a:cubicBezTo>
                    <a:pt x="759" y="3791"/>
                    <a:pt x="590" y="2864"/>
                    <a:pt x="422" y="1938"/>
                  </a:cubicBezTo>
                  <a:cubicBezTo>
                    <a:pt x="282" y="1320"/>
                    <a:pt x="226" y="646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3900250" y="2034125"/>
              <a:ext cx="36525" cy="147400"/>
            </a:xfrm>
            <a:custGeom>
              <a:avLst/>
              <a:gdLst/>
              <a:ahLst/>
              <a:cxnLst/>
              <a:rect l="l" t="t" r="r" b="b"/>
              <a:pathLst>
                <a:path w="1461" h="5896" extrusionOk="0">
                  <a:moveTo>
                    <a:pt x="141" y="0"/>
                  </a:moveTo>
                  <a:cubicBezTo>
                    <a:pt x="28" y="590"/>
                    <a:pt x="0" y="1207"/>
                    <a:pt x="57" y="1797"/>
                  </a:cubicBezTo>
                  <a:cubicBezTo>
                    <a:pt x="113" y="2667"/>
                    <a:pt x="365" y="3509"/>
                    <a:pt x="702" y="4295"/>
                  </a:cubicBezTo>
                  <a:lnTo>
                    <a:pt x="1460" y="5896"/>
                  </a:lnTo>
                  <a:lnTo>
                    <a:pt x="1039" y="4183"/>
                  </a:lnTo>
                  <a:cubicBezTo>
                    <a:pt x="871" y="3341"/>
                    <a:pt x="618" y="2555"/>
                    <a:pt x="393" y="1741"/>
                  </a:cubicBezTo>
                  <a:cubicBezTo>
                    <a:pt x="253" y="1179"/>
                    <a:pt x="141" y="59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3862350" y="2076225"/>
              <a:ext cx="66700" cy="131975"/>
            </a:xfrm>
            <a:custGeom>
              <a:avLst/>
              <a:gdLst/>
              <a:ahLst/>
              <a:cxnLst/>
              <a:rect l="l" t="t" r="r" b="b"/>
              <a:pathLst>
                <a:path w="2668" h="5279" extrusionOk="0">
                  <a:moveTo>
                    <a:pt x="0" y="1"/>
                  </a:moveTo>
                  <a:cubicBezTo>
                    <a:pt x="57" y="590"/>
                    <a:pt x="225" y="1152"/>
                    <a:pt x="393" y="1713"/>
                  </a:cubicBezTo>
                  <a:cubicBezTo>
                    <a:pt x="674" y="2499"/>
                    <a:pt x="1095" y="3257"/>
                    <a:pt x="1601" y="3931"/>
                  </a:cubicBezTo>
                  <a:cubicBezTo>
                    <a:pt x="1938" y="4380"/>
                    <a:pt x="2302" y="4829"/>
                    <a:pt x="2667" y="5279"/>
                  </a:cubicBezTo>
                  <a:cubicBezTo>
                    <a:pt x="2415" y="4773"/>
                    <a:pt x="2134" y="4268"/>
                    <a:pt x="1881" y="3734"/>
                  </a:cubicBezTo>
                  <a:cubicBezTo>
                    <a:pt x="1544" y="2976"/>
                    <a:pt x="1123" y="2275"/>
                    <a:pt x="730" y="1545"/>
                  </a:cubicBezTo>
                  <a:cubicBezTo>
                    <a:pt x="450" y="1067"/>
                    <a:pt x="197" y="53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3801700" y="2455925"/>
              <a:ext cx="648825" cy="396650"/>
            </a:xfrm>
            <a:custGeom>
              <a:avLst/>
              <a:gdLst/>
              <a:ahLst/>
              <a:cxnLst/>
              <a:rect l="l" t="t" r="r" b="b"/>
              <a:pathLst>
                <a:path w="25953" h="15866" extrusionOk="0">
                  <a:moveTo>
                    <a:pt x="10231" y="1"/>
                  </a:moveTo>
                  <a:lnTo>
                    <a:pt x="10231" y="1"/>
                  </a:lnTo>
                  <a:cubicBezTo>
                    <a:pt x="7311" y="29"/>
                    <a:pt x="5851" y="2780"/>
                    <a:pt x="3353" y="3258"/>
                  </a:cubicBezTo>
                  <a:cubicBezTo>
                    <a:pt x="3662" y="2780"/>
                    <a:pt x="3886" y="2107"/>
                    <a:pt x="4027" y="1573"/>
                  </a:cubicBezTo>
                  <a:cubicBezTo>
                    <a:pt x="3912" y="1562"/>
                    <a:pt x="3802" y="1556"/>
                    <a:pt x="3694" y="1556"/>
                  </a:cubicBezTo>
                  <a:cubicBezTo>
                    <a:pt x="353" y="1556"/>
                    <a:pt x="1" y="6898"/>
                    <a:pt x="517" y="9209"/>
                  </a:cubicBezTo>
                  <a:cubicBezTo>
                    <a:pt x="1220" y="12851"/>
                    <a:pt x="4138" y="15865"/>
                    <a:pt x="7823" y="15865"/>
                  </a:cubicBezTo>
                  <a:cubicBezTo>
                    <a:pt x="8116" y="15865"/>
                    <a:pt x="8413" y="15846"/>
                    <a:pt x="8715" y="15807"/>
                  </a:cubicBezTo>
                  <a:cubicBezTo>
                    <a:pt x="8490" y="15582"/>
                    <a:pt x="8182" y="15189"/>
                    <a:pt x="8013" y="14853"/>
                  </a:cubicBezTo>
                  <a:cubicBezTo>
                    <a:pt x="8652" y="14645"/>
                    <a:pt x="9454" y="14546"/>
                    <a:pt x="10249" y="14546"/>
                  </a:cubicBezTo>
                  <a:cubicBezTo>
                    <a:pt x="10852" y="14546"/>
                    <a:pt x="11451" y="14603"/>
                    <a:pt x="11972" y="14712"/>
                  </a:cubicBezTo>
                  <a:cubicBezTo>
                    <a:pt x="11635" y="14459"/>
                    <a:pt x="10933" y="13477"/>
                    <a:pt x="10371" y="13000"/>
                  </a:cubicBezTo>
                  <a:cubicBezTo>
                    <a:pt x="11153" y="12600"/>
                    <a:pt x="12204" y="12529"/>
                    <a:pt x="13199" y="12529"/>
                  </a:cubicBezTo>
                  <a:cubicBezTo>
                    <a:pt x="13742" y="12529"/>
                    <a:pt x="14267" y="12550"/>
                    <a:pt x="14723" y="12550"/>
                  </a:cubicBezTo>
                  <a:cubicBezTo>
                    <a:pt x="14246" y="12242"/>
                    <a:pt x="13712" y="11624"/>
                    <a:pt x="13235" y="11315"/>
                  </a:cubicBezTo>
                  <a:lnTo>
                    <a:pt x="13235" y="11315"/>
                  </a:lnTo>
                  <a:cubicBezTo>
                    <a:pt x="13283" y="11318"/>
                    <a:pt x="13332" y="11319"/>
                    <a:pt x="13381" y="11319"/>
                  </a:cubicBezTo>
                  <a:cubicBezTo>
                    <a:pt x="14373" y="11319"/>
                    <a:pt x="15644" y="10806"/>
                    <a:pt x="16660" y="10726"/>
                  </a:cubicBezTo>
                  <a:cubicBezTo>
                    <a:pt x="15986" y="10473"/>
                    <a:pt x="15425" y="9996"/>
                    <a:pt x="14892" y="9827"/>
                  </a:cubicBezTo>
                  <a:cubicBezTo>
                    <a:pt x="15986" y="9603"/>
                    <a:pt x="17250" y="8873"/>
                    <a:pt x="18345" y="8648"/>
                  </a:cubicBezTo>
                  <a:cubicBezTo>
                    <a:pt x="17952" y="8508"/>
                    <a:pt x="17306" y="8283"/>
                    <a:pt x="16913" y="8143"/>
                  </a:cubicBezTo>
                  <a:cubicBezTo>
                    <a:pt x="19524" y="6402"/>
                    <a:pt x="22921" y="5784"/>
                    <a:pt x="25953" y="5054"/>
                  </a:cubicBezTo>
                  <a:cubicBezTo>
                    <a:pt x="22977" y="3875"/>
                    <a:pt x="19917" y="4324"/>
                    <a:pt x="16801" y="3988"/>
                  </a:cubicBezTo>
                  <a:cubicBezTo>
                    <a:pt x="17474" y="3791"/>
                    <a:pt x="18064" y="3258"/>
                    <a:pt x="18766" y="2893"/>
                  </a:cubicBezTo>
                  <a:cubicBezTo>
                    <a:pt x="18068" y="2786"/>
                    <a:pt x="17345" y="2745"/>
                    <a:pt x="16619" y="2745"/>
                  </a:cubicBezTo>
                  <a:cubicBezTo>
                    <a:pt x="15621" y="2745"/>
                    <a:pt x="14615" y="2823"/>
                    <a:pt x="13656" y="2921"/>
                  </a:cubicBezTo>
                  <a:cubicBezTo>
                    <a:pt x="14105" y="2500"/>
                    <a:pt x="14358" y="1685"/>
                    <a:pt x="14667" y="1208"/>
                  </a:cubicBezTo>
                  <a:cubicBezTo>
                    <a:pt x="14594" y="1205"/>
                    <a:pt x="14521" y="1204"/>
                    <a:pt x="14448" y="1204"/>
                  </a:cubicBezTo>
                  <a:cubicBezTo>
                    <a:pt x="12696" y="1204"/>
                    <a:pt x="11085" y="2052"/>
                    <a:pt x="9390" y="2052"/>
                  </a:cubicBezTo>
                  <a:cubicBezTo>
                    <a:pt x="9213" y="2052"/>
                    <a:pt x="9035" y="2043"/>
                    <a:pt x="8855" y="2022"/>
                  </a:cubicBezTo>
                  <a:cubicBezTo>
                    <a:pt x="9333" y="1461"/>
                    <a:pt x="9782" y="562"/>
                    <a:pt x="10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3825850" y="2583925"/>
              <a:ext cx="503975" cy="150675"/>
            </a:xfrm>
            <a:custGeom>
              <a:avLst/>
              <a:gdLst/>
              <a:ahLst/>
              <a:cxnLst/>
              <a:rect l="l" t="t" r="r" b="b"/>
              <a:pathLst>
                <a:path w="20159" h="6027" extrusionOk="0">
                  <a:moveTo>
                    <a:pt x="16155" y="1"/>
                  </a:moveTo>
                  <a:cubicBezTo>
                    <a:pt x="15405" y="1"/>
                    <a:pt x="14653" y="16"/>
                    <a:pt x="13897" y="47"/>
                  </a:cubicBezTo>
                  <a:cubicBezTo>
                    <a:pt x="12381" y="159"/>
                    <a:pt x="10865" y="384"/>
                    <a:pt x="9405" y="777"/>
                  </a:cubicBezTo>
                  <a:cubicBezTo>
                    <a:pt x="7946" y="1170"/>
                    <a:pt x="6514" y="1759"/>
                    <a:pt x="5166" y="2461"/>
                  </a:cubicBezTo>
                  <a:cubicBezTo>
                    <a:pt x="3313" y="3472"/>
                    <a:pt x="1545" y="4651"/>
                    <a:pt x="0" y="6027"/>
                  </a:cubicBezTo>
                  <a:cubicBezTo>
                    <a:pt x="1825" y="5044"/>
                    <a:pt x="3734" y="4342"/>
                    <a:pt x="5700" y="3809"/>
                  </a:cubicBezTo>
                  <a:cubicBezTo>
                    <a:pt x="7131" y="3416"/>
                    <a:pt x="8535" y="3051"/>
                    <a:pt x="9911" y="2658"/>
                  </a:cubicBezTo>
                  <a:cubicBezTo>
                    <a:pt x="11315" y="2293"/>
                    <a:pt x="12718" y="1900"/>
                    <a:pt x="14150" y="1479"/>
                  </a:cubicBezTo>
                  <a:cubicBezTo>
                    <a:pt x="16087" y="917"/>
                    <a:pt x="18109" y="468"/>
                    <a:pt x="20158" y="159"/>
                  </a:cubicBezTo>
                  <a:cubicBezTo>
                    <a:pt x="18826" y="51"/>
                    <a:pt x="17494" y="1"/>
                    <a:pt x="1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3845500" y="2724750"/>
              <a:ext cx="174100" cy="75825"/>
            </a:xfrm>
            <a:custGeom>
              <a:avLst/>
              <a:gdLst/>
              <a:ahLst/>
              <a:cxnLst/>
              <a:rect l="l" t="t" r="r" b="b"/>
              <a:pathLst>
                <a:path w="6964" h="3033" extrusionOk="0">
                  <a:moveTo>
                    <a:pt x="1" y="1"/>
                  </a:moveTo>
                  <a:lnTo>
                    <a:pt x="1" y="1"/>
                  </a:lnTo>
                  <a:cubicBezTo>
                    <a:pt x="674" y="281"/>
                    <a:pt x="1348" y="590"/>
                    <a:pt x="1994" y="955"/>
                  </a:cubicBezTo>
                  <a:cubicBezTo>
                    <a:pt x="2920" y="1460"/>
                    <a:pt x="3875" y="1910"/>
                    <a:pt x="4886" y="2275"/>
                  </a:cubicBezTo>
                  <a:lnTo>
                    <a:pt x="6963" y="3033"/>
                  </a:lnTo>
                  <a:lnTo>
                    <a:pt x="6963" y="3033"/>
                  </a:lnTo>
                  <a:lnTo>
                    <a:pt x="5110" y="1825"/>
                  </a:lnTo>
                  <a:cubicBezTo>
                    <a:pt x="4212" y="1236"/>
                    <a:pt x="3229" y="759"/>
                    <a:pt x="2190" y="478"/>
                  </a:cubicBezTo>
                  <a:cubicBezTo>
                    <a:pt x="1460" y="281"/>
                    <a:pt x="731" y="1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3876375" y="2705800"/>
              <a:ext cx="201475" cy="56175"/>
            </a:xfrm>
            <a:custGeom>
              <a:avLst/>
              <a:gdLst/>
              <a:ahLst/>
              <a:cxnLst/>
              <a:rect l="l" t="t" r="r" b="b"/>
              <a:pathLst>
                <a:path w="8059" h="2247" extrusionOk="0">
                  <a:moveTo>
                    <a:pt x="1" y="1"/>
                  </a:moveTo>
                  <a:lnTo>
                    <a:pt x="1" y="1"/>
                  </a:lnTo>
                  <a:cubicBezTo>
                    <a:pt x="787" y="225"/>
                    <a:pt x="1545" y="506"/>
                    <a:pt x="2303" y="815"/>
                  </a:cubicBezTo>
                  <a:cubicBezTo>
                    <a:pt x="3370" y="1264"/>
                    <a:pt x="4465" y="1657"/>
                    <a:pt x="5644" y="1882"/>
                  </a:cubicBezTo>
                  <a:cubicBezTo>
                    <a:pt x="6430" y="2022"/>
                    <a:pt x="7244" y="2162"/>
                    <a:pt x="8058" y="2247"/>
                  </a:cubicBezTo>
                  <a:cubicBezTo>
                    <a:pt x="7300" y="1966"/>
                    <a:pt x="6542" y="1657"/>
                    <a:pt x="5812" y="1348"/>
                  </a:cubicBezTo>
                  <a:cubicBezTo>
                    <a:pt x="4745" y="871"/>
                    <a:pt x="3622" y="478"/>
                    <a:pt x="2443" y="281"/>
                  </a:cubicBezTo>
                  <a:cubicBezTo>
                    <a:pt x="1629" y="141"/>
                    <a:pt x="815" y="5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3914975" y="2688675"/>
              <a:ext cx="233750" cy="34700"/>
            </a:xfrm>
            <a:custGeom>
              <a:avLst/>
              <a:gdLst/>
              <a:ahLst/>
              <a:cxnLst/>
              <a:rect l="l" t="t" r="r" b="b"/>
              <a:pathLst>
                <a:path w="9350" h="1388" extrusionOk="0">
                  <a:moveTo>
                    <a:pt x="1966" y="0"/>
                  </a:moveTo>
                  <a:cubicBezTo>
                    <a:pt x="1311" y="0"/>
                    <a:pt x="656" y="20"/>
                    <a:pt x="1" y="40"/>
                  </a:cubicBezTo>
                  <a:cubicBezTo>
                    <a:pt x="899" y="208"/>
                    <a:pt x="1798" y="405"/>
                    <a:pt x="2696" y="629"/>
                  </a:cubicBezTo>
                  <a:cubicBezTo>
                    <a:pt x="3959" y="966"/>
                    <a:pt x="5279" y="1163"/>
                    <a:pt x="6599" y="1219"/>
                  </a:cubicBezTo>
                  <a:lnTo>
                    <a:pt x="9350" y="1387"/>
                  </a:lnTo>
                  <a:lnTo>
                    <a:pt x="6683" y="601"/>
                  </a:lnTo>
                  <a:cubicBezTo>
                    <a:pt x="5419" y="236"/>
                    <a:pt x="4100" y="12"/>
                    <a:pt x="2780" y="12"/>
                  </a:cubicBezTo>
                  <a:cubicBezTo>
                    <a:pt x="2509" y="4"/>
                    <a:pt x="2238" y="0"/>
                    <a:pt x="1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4094675" y="2617000"/>
              <a:ext cx="173375" cy="21450"/>
            </a:xfrm>
            <a:custGeom>
              <a:avLst/>
              <a:gdLst/>
              <a:ahLst/>
              <a:cxnLst/>
              <a:rect l="l" t="t" r="r" b="b"/>
              <a:pathLst>
                <a:path w="6935" h="858" extrusionOk="0">
                  <a:moveTo>
                    <a:pt x="2555" y="1"/>
                  </a:moveTo>
                  <a:cubicBezTo>
                    <a:pt x="2387" y="1"/>
                    <a:pt x="2218" y="6"/>
                    <a:pt x="2050" y="15"/>
                  </a:cubicBezTo>
                  <a:cubicBezTo>
                    <a:pt x="1376" y="43"/>
                    <a:pt x="674" y="99"/>
                    <a:pt x="0" y="184"/>
                  </a:cubicBezTo>
                  <a:cubicBezTo>
                    <a:pt x="674" y="268"/>
                    <a:pt x="1348" y="352"/>
                    <a:pt x="2021" y="492"/>
                  </a:cubicBezTo>
                  <a:cubicBezTo>
                    <a:pt x="2976" y="661"/>
                    <a:pt x="3931" y="745"/>
                    <a:pt x="4885" y="773"/>
                  </a:cubicBezTo>
                  <a:cubicBezTo>
                    <a:pt x="5559" y="773"/>
                    <a:pt x="6233" y="801"/>
                    <a:pt x="6935" y="857"/>
                  </a:cubicBezTo>
                  <a:cubicBezTo>
                    <a:pt x="6289" y="633"/>
                    <a:pt x="5615" y="464"/>
                    <a:pt x="4969" y="296"/>
                  </a:cubicBezTo>
                  <a:cubicBezTo>
                    <a:pt x="4179" y="110"/>
                    <a:pt x="336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4105200" y="2537350"/>
              <a:ext cx="112325" cy="79350"/>
            </a:xfrm>
            <a:custGeom>
              <a:avLst/>
              <a:gdLst/>
              <a:ahLst/>
              <a:cxnLst/>
              <a:rect l="l" t="t" r="r" b="b"/>
              <a:pathLst>
                <a:path w="4493" h="3174" extrusionOk="0">
                  <a:moveTo>
                    <a:pt x="4492" y="1"/>
                  </a:moveTo>
                  <a:lnTo>
                    <a:pt x="4492" y="1"/>
                  </a:lnTo>
                  <a:cubicBezTo>
                    <a:pt x="4015" y="225"/>
                    <a:pt x="3538" y="478"/>
                    <a:pt x="3060" y="731"/>
                  </a:cubicBezTo>
                  <a:cubicBezTo>
                    <a:pt x="2358" y="1096"/>
                    <a:pt x="1741" y="1545"/>
                    <a:pt x="1179" y="2050"/>
                  </a:cubicBezTo>
                  <a:lnTo>
                    <a:pt x="0" y="3173"/>
                  </a:lnTo>
                  <a:lnTo>
                    <a:pt x="1376" y="2359"/>
                  </a:lnTo>
                  <a:cubicBezTo>
                    <a:pt x="2050" y="1994"/>
                    <a:pt x="2695" y="1545"/>
                    <a:pt x="3257" y="1039"/>
                  </a:cubicBezTo>
                  <a:cubicBezTo>
                    <a:pt x="3678" y="674"/>
                    <a:pt x="4071" y="338"/>
                    <a:pt x="4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4042725" y="2521200"/>
              <a:ext cx="101800" cy="94775"/>
            </a:xfrm>
            <a:custGeom>
              <a:avLst/>
              <a:gdLst/>
              <a:ahLst/>
              <a:cxnLst/>
              <a:rect l="l" t="t" r="r" b="b"/>
              <a:pathLst>
                <a:path w="4072" h="3791" extrusionOk="0">
                  <a:moveTo>
                    <a:pt x="4071" y="1"/>
                  </a:moveTo>
                  <a:cubicBezTo>
                    <a:pt x="3594" y="254"/>
                    <a:pt x="3145" y="562"/>
                    <a:pt x="2696" y="871"/>
                  </a:cubicBezTo>
                  <a:cubicBezTo>
                    <a:pt x="2050" y="1320"/>
                    <a:pt x="1460" y="1882"/>
                    <a:pt x="983" y="2500"/>
                  </a:cubicBezTo>
                  <a:cubicBezTo>
                    <a:pt x="646" y="2921"/>
                    <a:pt x="309" y="3342"/>
                    <a:pt x="1" y="3791"/>
                  </a:cubicBezTo>
                  <a:cubicBezTo>
                    <a:pt x="394" y="3426"/>
                    <a:pt x="815" y="3089"/>
                    <a:pt x="1236" y="2752"/>
                  </a:cubicBezTo>
                  <a:cubicBezTo>
                    <a:pt x="1853" y="2275"/>
                    <a:pt x="2415" y="1742"/>
                    <a:pt x="2948" y="1152"/>
                  </a:cubicBezTo>
                  <a:cubicBezTo>
                    <a:pt x="3313" y="759"/>
                    <a:pt x="3678" y="366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3955700" y="2524725"/>
              <a:ext cx="63200" cy="129175"/>
            </a:xfrm>
            <a:custGeom>
              <a:avLst/>
              <a:gdLst/>
              <a:ahLst/>
              <a:cxnLst/>
              <a:rect l="l" t="t" r="r" b="b"/>
              <a:pathLst>
                <a:path w="2528" h="5167" extrusionOk="0">
                  <a:moveTo>
                    <a:pt x="2527" y="0"/>
                  </a:moveTo>
                  <a:lnTo>
                    <a:pt x="2527" y="0"/>
                  </a:lnTo>
                  <a:cubicBezTo>
                    <a:pt x="2134" y="393"/>
                    <a:pt x="1797" y="843"/>
                    <a:pt x="1460" y="1320"/>
                  </a:cubicBezTo>
                  <a:cubicBezTo>
                    <a:pt x="1011" y="1994"/>
                    <a:pt x="674" y="2752"/>
                    <a:pt x="478" y="3538"/>
                  </a:cubicBezTo>
                  <a:cubicBezTo>
                    <a:pt x="309" y="4071"/>
                    <a:pt x="169" y="4605"/>
                    <a:pt x="0" y="5166"/>
                  </a:cubicBezTo>
                  <a:cubicBezTo>
                    <a:pt x="281" y="4661"/>
                    <a:pt x="562" y="4183"/>
                    <a:pt x="843" y="3678"/>
                  </a:cubicBezTo>
                  <a:cubicBezTo>
                    <a:pt x="1236" y="2976"/>
                    <a:pt x="1544" y="2246"/>
                    <a:pt x="1825" y="1488"/>
                  </a:cubicBezTo>
                  <a:cubicBezTo>
                    <a:pt x="2022" y="983"/>
                    <a:pt x="2246" y="478"/>
                    <a:pt x="2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3900250" y="2506475"/>
              <a:ext cx="78625" cy="178300"/>
            </a:xfrm>
            <a:custGeom>
              <a:avLst/>
              <a:gdLst/>
              <a:ahLst/>
              <a:cxnLst/>
              <a:rect l="l" t="t" r="r" b="b"/>
              <a:pathLst>
                <a:path w="3145" h="7132" extrusionOk="0">
                  <a:moveTo>
                    <a:pt x="3145" y="0"/>
                  </a:moveTo>
                  <a:lnTo>
                    <a:pt x="3145" y="0"/>
                  </a:lnTo>
                  <a:cubicBezTo>
                    <a:pt x="2611" y="562"/>
                    <a:pt x="2134" y="1151"/>
                    <a:pt x="1713" y="1797"/>
                  </a:cubicBezTo>
                  <a:cubicBezTo>
                    <a:pt x="1067" y="2752"/>
                    <a:pt x="674" y="3790"/>
                    <a:pt x="450" y="4885"/>
                  </a:cubicBezTo>
                  <a:cubicBezTo>
                    <a:pt x="281" y="5643"/>
                    <a:pt x="141" y="6373"/>
                    <a:pt x="0" y="7131"/>
                  </a:cubicBezTo>
                  <a:cubicBezTo>
                    <a:pt x="309" y="6429"/>
                    <a:pt x="618" y="5728"/>
                    <a:pt x="955" y="5054"/>
                  </a:cubicBezTo>
                  <a:cubicBezTo>
                    <a:pt x="1432" y="4071"/>
                    <a:pt x="1797" y="3060"/>
                    <a:pt x="2162" y="2050"/>
                  </a:cubicBezTo>
                  <a:cubicBezTo>
                    <a:pt x="2443" y="1348"/>
                    <a:pt x="2752" y="674"/>
                    <a:pt x="3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3864450" y="2541575"/>
              <a:ext cx="57575" cy="164250"/>
            </a:xfrm>
            <a:custGeom>
              <a:avLst/>
              <a:gdLst/>
              <a:ahLst/>
              <a:cxnLst/>
              <a:rect l="l" t="t" r="r" b="b"/>
              <a:pathLst>
                <a:path w="2303" h="6570" extrusionOk="0">
                  <a:moveTo>
                    <a:pt x="2303" y="0"/>
                  </a:moveTo>
                  <a:lnTo>
                    <a:pt x="2303" y="0"/>
                  </a:lnTo>
                  <a:cubicBezTo>
                    <a:pt x="1825" y="505"/>
                    <a:pt x="1432" y="1067"/>
                    <a:pt x="1095" y="1685"/>
                  </a:cubicBezTo>
                  <a:cubicBezTo>
                    <a:pt x="590" y="2555"/>
                    <a:pt x="337" y="3566"/>
                    <a:pt x="197" y="4548"/>
                  </a:cubicBezTo>
                  <a:lnTo>
                    <a:pt x="1" y="6570"/>
                  </a:lnTo>
                  <a:lnTo>
                    <a:pt x="674" y="4632"/>
                  </a:lnTo>
                  <a:lnTo>
                    <a:pt x="674" y="4660"/>
                  </a:lnTo>
                  <a:cubicBezTo>
                    <a:pt x="1011" y="3734"/>
                    <a:pt x="1264" y="2808"/>
                    <a:pt x="1517" y="1881"/>
                  </a:cubicBezTo>
                  <a:cubicBezTo>
                    <a:pt x="1713" y="1235"/>
                    <a:pt x="1938" y="59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3831475" y="2556300"/>
              <a:ext cx="23875" cy="171275"/>
            </a:xfrm>
            <a:custGeom>
              <a:avLst/>
              <a:gdLst/>
              <a:ahLst/>
              <a:cxnLst/>
              <a:rect l="l" t="t" r="r" b="b"/>
              <a:pathLst>
                <a:path w="955" h="6851" extrusionOk="0">
                  <a:moveTo>
                    <a:pt x="955" y="1"/>
                  </a:moveTo>
                  <a:lnTo>
                    <a:pt x="955" y="1"/>
                  </a:lnTo>
                  <a:cubicBezTo>
                    <a:pt x="674" y="618"/>
                    <a:pt x="449" y="1264"/>
                    <a:pt x="281" y="1938"/>
                  </a:cubicBezTo>
                  <a:cubicBezTo>
                    <a:pt x="28" y="2892"/>
                    <a:pt x="0" y="3875"/>
                    <a:pt x="112" y="4830"/>
                  </a:cubicBezTo>
                  <a:cubicBezTo>
                    <a:pt x="169" y="5503"/>
                    <a:pt x="253" y="6177"/>
                    <a:pt x="365" y="6851"/>
                  </a:cubicBezTo>
                  <a:cubicBezTo>
                    <a:pt x="421" y="6177"/>
                    <a:pt x="477" y="5503"/>
                    <a:pt x="562" y="4858"/>
                  </a:cubicBezTo>
                  <a:lnTo>
                    <a:pt x="562" y="4830"/>
                  </a:lnTo>
                  <a:cubicBezTo>
                    <a:pt x="702" y="3875"/>
                    <a:pt x="730" y="2949"/>
                    <a:pt x="758" y="1994"/>
                  </a:cubicBezTo>
                  <a:cubicBezTo>
                    <a:pt x="758" y="1320"/>
                    <a:pt x="814" y="674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6"/>
          <p:cNvGrpSpPr/>
          <p:nvPr/>
        </p:nvGrpSpPr>
        <p:grpSpPr>
          <a:xfrm flipH="1">
            <a:off x="7919658" y="4275941"/>
            <a:ext cx="198495" cy="934075"/>
            <a:chOff x="2872172" y="647196"/>
            <a:chExt cx="504673" cy="934075"/>
          </a:xfrm>
        </p:grpSpPr>
        <p:sp>
          <p:nvSpPr>
            <p:cNvPr id="2513" name="Google Shape;2513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3" name="Google Shape;2543;p46"/>
          <p:cNvSpPr txBox="1">
            <a:spLocks noGrp="1"/>
          </p:cNvSpPr>
          <p:nvPr>
            <p:ph type="title"/>
          </p:nvPr>
        </p:nvSpPr>
        <p:spPr>
          <a:xfrm>
            <a:off x="1987232" y="214791"/>
            <a:ext cx="3915300" cy="8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cramento" panose="02000507000000020000" pitchFamily="2" charset="0"/>
              </a:rPr>
              <a:t>Instructions</a:t>
            </a:r>
            <a:endParaRPr dirty="0">
              <a:latin typeface="Sacramento" panose="02000507000000020000" pitchFamily="2" charset="0"/>
            </a:endParaRPr>
          </a:p>
        </p:txBody>
      </p:sp>
      <p:sp>
        <p:nvSpPr>
          <p:cNvPr id="2544" name="Google Shape;2544;p46"/>
          <p:cNvSpPr txBox="1">
            <a:spLocks noGrp="1"/>
          </p:cNvSpPr>
          <p:nvPr>
            <p:ph type="subTitle" idx="1"/>
          </p:nvPr>
        </p:nvSpPr>
        <p:spPr>
          <a:xfrm>
            <a:off x="3174563" y="920723"/>
            <a:ext cx="5442600" cy="1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/>
              <a:t>   In this game, players must complete the maze without touching the walls         </a:t>
            </a:r>
            <a:r>
              <a:rPr lang="en-US" sz="1200" dirty="0">
                <a:solidFill>
                  <a:srgbClr val="FBF3E8"/>
                </a:solidFill>
              </a:rPr>
              <a:t>…..</a:t>
            </a:r>
            <a:r>
              <a:rPr lang="en-US" sz="1200" dirty="0"/>
              <a:t>with the cursor.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/>
              <a:t>At the end of the maze the players need to “click” on the correct word that is needed to complete the sentence given.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/>
              <a:t>Players will earn 3 points for each correct match they make.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/>
              <a:t>Once a sentence is matched, the player will advance to the next level, each level becoming more challenging.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/>
              <a:t>Once the game is finished, players will receive a score based on the number of correct matches they made.</a:t>
            </a:r>
          </a:p>
        </p:txBody>
      </p:sp>
      <p:grpSp>
        <p:nvGrpSpPr>
          <p:cNvPr id="2580" name="Google Shape;2580;p46"/>
          <p:cNvGrpSpPr/>
          <p:nvPr/>
        </p:nvGrpSpPr>
        <p:grpSpPr>
          <a:xfrm rot="20269532" flipH="1">
            <a:off x="7543325" y="3918083"/>
            <a:ext cx="647848" cy="1163774"/>
            <a:chOff x="3780380" y="486447"/>
            <a:chExt cx="647848" cy="1163774"/>
          </a:xfrm>
        </p:grpSpPr>
        <p:sp>
          <p:nvSpPr>
            <p:cNvPr id="2581" name="Google Shape;2581;p46"/>
            <p:cNvSpPr/>
            <p:nvPr/>
          </p:nvSpPr>
          <p:spPr>
            <a:xfrm>
              <a:off x="4251353" y="1319492"/>
              <a:ext cx="176875" cy="195425"/>
            </a:xfrm>
            <a:custGeom>
              <a:avLst/>
              <a:gdLst/>
              <a:ahLst/>
              <a:cxnLst/>
              <a:rect l="l" t="t" r="r" b="b"/>
              <a:pathLst>
                <a:path w="7075" h="7817" extrusionOk="0">
                  <a:moveTo>
                    <a:pt x="3891" y="1"/>
                  </a:moveTo>
                  <a:cubicBezTo>
                    <a:pt x="3361" y="1"/>
                    <a:pt x="2832" y="119"/>
                    <a:pt x="2358" y="425"/>
                  </a:cubicBezTo>
                  <a:cubicBezTo>
                    <a:pt x="590" y="1520"/>
                    <a:pt x="56" y="5955"/>
                    <a:pt x="56" y="5955"/>
                  </a:cubicBezTo>
                  <a:cubicBezTo>
                    <a:pt x="1" y="7322"/>
                    <a:pt x="383" y="7817"/>
                    <a:pt x="943" y="7817"/>
                  </a:cubicBezTo>
                  <a:cubicBezTo>
                    <a:pt x="2087" y="7817"/>
                    <a:pt x="3974" y="5756"/>
                    <a:pt x="4408" y="4832"/>
                  </a:cubicBezTo>
                  <a:cubicBezTo>
                    <a:pt x="5082" y="3485"/>
                    <a:pt x="7075" y="1239"/>
                    <a:pt x="7075" y="1239"/>
                  </a:cubicBezTo>
                  <a:cubicBezTo>
                    <a:pt x="6727" y="850"/>
                    <a:pt x="5308" y="1"/>
                    <a:pt x="3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3813380" y="1113218"/>
              <a:ext cx="287800" cy="159125"/>
            </a:xfrm>
            <a:custGeom>
              <a:avLst/>
              <a:gdLst/>
              <a:ahLst/>
              <a:cxnLst/>
              <a:rect l="l" t="t" r="r" b="b"/>
              <a:pathLst>
                <a:path w="11512" h="6365" extrusionOk="0">
                  <a:moveTo>
                    <a:pt x="6308" y="0"/>
                  </a:moveTo>
                  <a:cubicBezTo>
                    <a:pt x="3377" y="0"/>
                    <a:pt x="951" y="3315"/>
                    <a:pt x="0" y="3819"/>
                  </a:cubicBezTo>
                  <a:cubicBezTo>
                    <a:pt x="0" y="3819"/>
                    <a:pt x="2331" y="6149"/>
                    <a:pt x="4970" y="6345"/>
                  </a:cubicBezTo>
                  <a:cubicBezTo>
                    <a:pt x="5149" y="6359"/>
                    <a:pt x="5324" y="6365"/>
                    <a:pt x="5496" y="6365"/>
                  </a:cubicBezTo>
                  <a:cubicBezTo>
                    <a:pt x="7864" y="6365"/>
                    <a:pt x="9627" y="5189"/>
                    <a:pt x="11511" y="5110"/>
                  </a:cubicBezTo>
                  <a:cubicBezTo>
                    <a:pt x="11511" y="5110"/>
                    <a:pt x="9293" y="1"/>
                    <a:pt x="6345" y="1"/>
                  </a:cubicBezTo>
                  <a:cubicBezTo>
                    <a:pt x="6333" y="0"/>
                    <a:pt x="6321" y="0"/>
                    <a:pt x="6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3795130" y="788945"/>
              <a:ext cx="268125" cy="231650"/>
            </a:xfrm>
            <a:custGeom>
              <a:avLst/>
              <a:gdLst/>
              <a:ahLst/>
              <a:cxnLst/>
              <a:rect l="l" t="t" r="r" b="b"/>
              <a:pathLst>
                <a:path w="10725" h="9266" extrusionOk="0">
                  <a:moveTo>
                    <a:pt x="0" y="226"/>
                  </a:moveTo>
                  <a:cubicBezTo>
                    <a:pt x="1" y="226"/>
                    <a:pt x="730" y="4296"/>
                    <a:pt x="2611" y="6767"/>
                  </a:cubicBezTo>
                  <a:cubicBezTo>
                    <a:pt x="4492" y="9266"/>
                    <a:pt x="8254" y="8760"/>
                    <a:pt x="10528" y="8901"/>
                  </a:cubicBezTo>
                  <a:cubicBezTo>
                    <a:pt x="10528" y="8901"/>
                    <a:pt x="10725" y="4324"/>
                    <a:pt x="8198" y="2163"/>
                  </a:cubicBezTo>
                  <a:cubicBezTo>
                    <a:pt x="5643" y="1"/>
                    <a:pt x="1011" y="899"/>
                    <a:pt x="0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3930579" y="486447"/>
              <a:ext cx="209200" cy="320775"/>
            </a:xfrm>
            <a:custGeom>
              <a:avLst/>
              <a:gdLst/>
              <a:ahLst/>
              <a:cxnLst/>
              <a:rect l="l" t="t" r="r" b="b"/>
              <a:pathLst>
                <a:path w="8368" h="12831" extrusionOk="0">
                  <a:moveTo>
                    <a:pt x="2359" y="1"/>
                  </a:moveTo>
                  <a:cubicBezTo>
                    <a:pt x="2331" y="1068"/>
                    <a:pt x="1" y="4942"/>
                    <a:pt x="534" y="7777"/>
                  </a:cubicBezTo>
                  <a:cubicBezTo>
                    <a:pt x="1068" y="10613"/>
                    <a:pt x="4858" y="12831"/>
                    <a:pt x="4858" y="12831"/>
                  </a:cubicBezTo>
                  <a:cubicBezTo>
                    <a:pt x="4858" y="12831"/>
                    <a:pt x="8367" y="9715"/>
                    <a:pt x="7974" y="6486"/>
                  </a:cubicBezTo>
                  <a:cubicBezTo>
                    <a:pt x="7581" y="3229"/>
                    <a:pt x="2359" y="1"/>
                    <a:pt x="2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3780380" y="565772"/>
              <a:ext cx="193050" cy="199350"/>
            </a:xfrm>
            <a:custGeom>
              <a:avLst/>
              <a:gdLst/>
              <a:ahLst/>
              <a:cxnLst/>
              <a:rect l="l" t="t" r="r" b="b"/>
              <a:pathLst>
                <a:path w="7722" h="7974" extrusionOk="0">
                  <a:moveTo>
                    <a:pt x="310" y="0"/>
                  </a:moveTo>
                  <a:cubicBezTo>
                    <a:pt x="310" y="1"/>
                    <a:pt x="1" y="3622"/>
                    <a:pt x="1348" y="5587"/>
                  </a:cubicBezTo>
                  <a:cubicBezTo>
                    <a:pt x="2668" y="7552"/>
                    <a:pt x="5812" y="7159"/>
                    <a:pt x="6851" y="7973"/>
                  </a:cubicBezTo>
                  <a:cubicBezTo>
                    <a:pt x="6851" y="7973"/>
                    <a:pt x="7721" y="4689"/>
                    <a:pt x="5335" y="2695"/>
                  </a:cubicBezTo>
                  <a:cubicBezTo>
                    <a:pt x="2949" y="674"/>
                    <a:pt x="506" y="646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3967079" y="1135668"/>
              <a:ext cx="101800" cy="92675"/>
            </a:xfrm>
            <a:custGeom>
              <a:avLst/>
              <a:gdLst/>
              <a:ahLst/>
              <a:cxnLst/>
              <a:rect l="l" t="t" r="r" b="b"/>
              <a:pathLst>
                <a:path w="4072" h="3707" extrusionOk="0">
                  <a:moveTo>
                    <a:pt x="1" y="1"/>
                  </a:moveTo>
                  <a:cubicBezTo>
                    <a:pt x="1489" y="1096"/>
                    <a:pt x="2864" y="2303"/>
                    <a:pt x="4072" y="3707"/>
                  </a:cubicBezTo>
                  <a:cubicBezTo>
                    <a:pt x="3033" y="2191"/>
                    <a:pt x="1573" y="9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3907430" y="1155318"/>
              <a:ext cx="87050" cy="51275"/>
            </a:xfrm>
            <a:custGeom>
              <a:avLst/>
              <a:gdLst/>
              <a:ahLst/>
              <a:cxnLst/>
              <a:rect l="l" t="t" r="r" b="b"/>
              <a:pathLst>
                <a:path w="3482" h="2051" extrusionOk="0">
                  <a:moveTo>
                    <a:pt x="0" y="1"/>
                  </a:moveTo>
                  <a:lnTo>
                    <a:pt x="0" y="1"/>
                  </a:lnTo>
                  <a:cubicBezTo>
                    <a:pt x="1011" y="619"/>
                    <a:pt x="2443" y="1461"/>
                    <a:pt x="3482" y="2050"/>
                  </a:cubicBezTo>
                  <a:cubicBezTo>
                    <a:pt x="2415" y="1236"/>
                    <a:pt x="1236" y="53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3920754" y="1214992"/>
              <a:ext cx="107425" cy="34425"/>
            </a:xfrm>
            <a:custGeom>
              <a:avLst/>
              <a:gdLst/>
              <a:ahLst/>
              <a:cxnLst/>
              <a:rect l="l" t="t" r="r" b="b"/>
              <a:pathLst>
                <a:path w="4297" h="1377" extrusionOk="0">
                  <a:moveTo>
                    <a:pt x="4296" y="0"/>
                  </a:moveTo>
                  <a:lnTo>
                    <a:pt x="4296" y="0"/>
                  </a:lnTo>
                  <a:cubicBezTo>
                    <a:pt x="2864" y="421"/>
                    <a:pt x="1405" y="955"/>
                    <a:pt x="1" y="1376"/>
                  </a:cubicBezTo>
                  <a:cubicBezTo>
                    <a:pt x="1489" y="1123"/>
                    <a:pt x="2921" y="59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3878655" y="1201642"/>
              <a:ext cx="77225" cy="26700"/>
            </a:xfrm>
            <a:custGeom>
              <a:avLst/>
              <a:gdLst/>
              <a:ahLst/>
              <a:cxnLst/>
              <a:rect l="l" t="t" r="r" b="b"/>
              <a:pathLst>
                <a:path w="3089" h="1068" extrusionOk="0">
                  <a:moveTo>
                    <a:pt x="3089" y="1"/>
                  </a:moveTo>
                  <a:lnTo>
                    <a:pt x="3089" y="1"/>
                  </a:lnTo>
                  <a:cubicBezTo>
                    <a:pt x="2050" y="338"/>
                    <a:pt x="1039" y="703"/>
                    <a:pt x="0" y="1068"/>
                  </a:cubicBezTo>
                  <a:cubicBezTo>
                    <a:pt x="1067" y="871"/>
                    <a:pt x="2106" y="506"/>
                    <a:pt x="3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4305378" y="1343441"/>
              <a:ext cx="37925" cy="58975"/>
            </a:xfrm>
            <a:custGeom>
              <a:avLst/>
              <a:gdLst/>
              <a:ahLst/>
              <a:cxnLst/>
              <a:rect l="l" t="t" r="r" b="b"/>
              <a:pathLst>
                <a:path w="1517" h="2359" extrusionOk="0">
                  <a:moveTo>
                    <a:pt x="1517" y="0"/>
                  </a:moveTo>
                  <a:lnTo>
                    <a:pt x="1517" y="0"/>
                  </a:lnTo>
                  <a:cubicBezTo>
                    <a:pt x="787" y="590"/>
                    <a:pt x="197" y="1432"/>
                    <a:pt x="1" y="2358"/>
                  </a:cubicBezTo>
                  <a:cubicBezTo>
                    <a:pt x="366" y="1488"/>
                    <a:pt x="927" y="73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4267478" y="1366591"/>
              <a:ext cx="28800" cy="80050"/>
            </a:xfrm>
            <a:custGeom>
              <a:avLst/>
              <a:gdLst/>
              <a:ahLst/>
              <a:cxnLst/>
              <a:rect l="l" t="t" r="r" b="b"/>
              <a:pathLst>
                <a:path w="1152" h="3202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618" y="983"/>
                    <a:pt x="85" y="2078"/>
                    <a:pt x="1" y="3201"/>
                  </a:cubicBezTo>
                  <a:cubicBezTo>
                    <a:pt x="281" y="2106"/>
                    <a:pt x="759" y="1067"/>
                    <a:pt x="1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4285028" y="1396766"/>
              <a:ext cx="73025" cy="28100"/>
            </a:xfrm>
            <a:custGeom>
              <a:avLst/>
              <a:gdLst/>
              <a:ahLst/>
              <a:cxnLst/>
              <a:rect l="l" t="t" r="r" b="b"/>
              <a:pathLst>
                <a:path w="2921" h="1124" extrusionOk="0">
                  <a:moveTo>
                    <a:pt x="2920" y="1"/>
                  </a:moveTo>
                  <a:lnTo>
                    <a:pt x="2920" y="1"/>
                  </a:lnTo>
                  <a:cubicBezTo>
                    <a:pt x="1882" y="169"/>
                    <a:pt x="843" y="534"/>
                    <a:pt x="1" y="1124"/>
                  </a:cubicBezTo>
                  <a:cubicBezTo>
                    <a:pt x="955" y="675"/>
                    <a:pt x="1938" y="366"/>
                    <a:pt x="2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4256253" y="1457416"/>
              <a:ext cx="54075" cy="6750"/>
            </a:xfrm>
            <a:custGeom>
              <a:avLst/>
              <a:gdLst/>
              <a:ahLst/>
              <a:cxnLst/>
              <a:rect l="l" t="t" r="r" b="b"/>
              <a:pathLst>
                <a:path w="2163" h="270" extrusionOk="0">
                  <a:moveTo>
                    <a:pt x="1261" y="1"/>
                  </a:moveTo>
                  <a:cubicBezTo>
                    <a:pt x="830" y="1"/>
                    <a:pt x="392" y="107"/>
                    <a:pt x="1" y="270"/>
                  </a:cubicBezTo>
                  <a:cubicBezTo>
                    <a:pt x="487" y="195"/>
                    <a:pt x="961" y="120"/>
                    <a:pt x="1440" y="120"/>
                  </a:cubicBezTo>
                  <a:cubicBezTo>
                    <a:pt x="1679" y="120"/>
                    <a:pt x="1919" y="139"/>
                    <a:pt x="2162" y="186"/>
                  </a:cubicBezTo>
                  <a:cubicBezTo>
                    <a:pt x="1880" y="56"/>
                    <a:pt x="1572" y="1"/>
                    <a:pt x="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3999379" y="868970"/>
              <a:ext cx="29500" cy="109525"/>
            </a:xfrm>
            <a:custGeom>
              <a:avLst/>
              <a:gdLst/>
              <a:ahLst/>
              <a:cxnLst/>
              <a:rect l="l" t="t" r="r" b="b"/>
              <a:pathLst>
                <a:path w="1180" h="4381" extrusionOk="0">
                  <a:moveTo>
                    <a:pt x="0" y="0"/>
                  </a:moveTo>
                  <a:cubicBezTo>
                    <a:pt x="590" y="1404"/>
                    <a:pt x="955" y="2864"/>
                    <a:pt x="1179" y="4380"/>
                  </a:cubicBezTo>
                  <a:cubicBezTo>
                    <a:pt x="1123" y="2864"/>
                    <a:pt x="758" y="132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3890580" y="937044"/>
              <a:ext cx="110925" cy="17900"/>
            </a:xfrm>
            <a:custGeom>
              <a:avLst/>
              <a:gdLst/>
              <a:ahLst/>
              <a:cxnLst/>
              <a:rect l="l" t="t" r="r" b="b"/>
              <a:pathLst>
                <a:path w="4437" h="716" extrusionOk="0">
                  <a:moveTo>
                    <a:pt x="1" y="1"/>
                  </a:moveTo>
                  <a:lnTo>
                    <a:pt x="1" y="1"/>
                  </a:lnTo>
                  <a:cubicBezTo>
                    <a:pt x="1053" y="473"/>
                    <a:pt x="2220" y="716"/>
                    <a:pt x="3376" y="716"/>
                  </a:cubicBezTo>
                  <a:cubicBezTo>
                    <a:pt x="3732" y="716"/>
                    <a:pt x="4086" y="693"/>
                    <a:pt x="4436" y="646"/>
                  </a:cubicBezTo>
                  <a:cubicBezTo>
                    <a:pt x="2920" y="646"/>
                    <a:pt x="1432" y="45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3937604" y="840195"/>
              <a:ext cx="21075" cy="75125"/>
            </a:xfrm>
            <a:custGeom>
              <a:avLst/>
              <a:gdLst/>
              <a:ahLst/>
              <a:cxnLst/>
              <a:rect l="l" t="t" r="r" b="b"/>
              <a:pathLst>
                <a:path w="843" h="3005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983"/>
                    <a:pt x="618" y="1994"/>
                    <a:pt x="843" y="3004"/>
                  </a:cubicBezTo>
                  <a:cubicBezTo>
                    <a:pt x="815" y="1966"/>
                    <a:pt x="506" y="89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3854080" y="868970"/>
              <a:ext cx="72325" cy="18975"/>
            </a:xfrm>
            <a:custGeom>
              <a:avLst/>
              <a:gdLst/>
              <a:ahLst/>
              <a:cxnLst/>
              <a:rect l="l" t="t" r="r" b="b"/>
              <a:pathLst>
                <a:path w="2893" h="759" extrusionOk="0">
                  <a:moveTo>
                    <a:pt x="1" y="0"/>
                  </a:moveTo>
                  <a:lnTo>
                    <a:pt x="1" y="0"/>
                  </a:lnTo>
                  <a:cubicBezTo>
                    <a:pt x="871" y="534"/>
                    <a:pt x="1910" y="730"/>
                    <a:pt x="2892" y="759"/>
                  </a:cubicBezTo>
                  <a:cubicBezTo>
                    <a:pt x="1910" y="534"/>
                    <a:pt x="955" y="3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3911630" y="649296"/>
              <a:ext cx="18275" cy="79325"/>
            </a:xfrm>
            <a:custGeom>
              <a:avLst/>
              <a:gdLst/>
              <a:ahLst/>
              <a:cxnLst/>
              <a:rect l="l" t="t" r="r" b="b"/>
              <a:pathLst>
                <a:path w="731" h="3173" extrusionOk="0">
                  <a:moveTo>
                    <a:pt x="1" y="0"/>
                  </a:moveTo>
                  <a:lnTo>
                    <a:pt x="1" y="0"/>
                  </a:lnTo>
                  <a:cubicBezTo>
                    <a:pt x="282" y="1039"/>
                    <a:pt x="534" y="2078"/>
                    <a:pt x="562" y="3173"/>
                  </a:cubicBezTo>
                  <a:cubicBezTo>
                    <a:pt x="731" y="2078"/>
                    <a:pt x="450" y="95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3863905" y="614196"/>
              <a:ext cx="26000" cy="63900"/>
            </a:xfrm>
            <a:custGeom>
              <a:avLst/>
              <a:gdLst/>
              <a:ahLst/>
              <a:cxnLst/>
              <a:rect l="l" t="t" r="r" b="b"/>
              <a:pathLst>
                <a:path w="1040" h="2556" extrusionOk="0">
                  <a:moveTo>
                    <a:pt x="1" y="0"/>
                  </a:moveTo>
                  <a:lnTo>
                    <a:pt x="1" y="0"/>
                  </a:lnTo>
                  <a:cubicBezTo>
                    <a:pt x="366" y="871"/>
                    <a:pt x="731" y="1685"/>
                    <a:pt x="1040" y="2555"/>
                  </a:cubicBezTo>
                  <a:cubicBezTo>
                    <a:pt x="899" y="1629"/>
                    <a:pt x="506" y="78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3830930" y="673846"/>
              <a:ext cx="83550" cy="38625"/>
            </a:xfrm>
            <a:custGeom>
              <a:avLst/>
              <a:gdLst/>
              <a:ahLst/>
              <a:cxnLst/>
              <a:rect l="l" t="t" r="r" b="b"/>
              <a:pathLst>
                <a:path w="3342" h="1545" extrusionOk="0">
                  <a:moveTo>
                    <a:pt x="0" y="1"/>
                  </a:moveTo>
                  <a:lnTo>
                    <a:pt x="0" y="1"/>
                  </a:lnTo>
                  <a:cubicBezTo>
                    <a:pt x="955" y="759"/>
                    <a:pt x="2134" y="1264"/>
                    <a:pt x="3341" y="1545"/>
                  </a:cubicBezTo>
                  <a:cubicBezTo>
                    <a:pt x="2190" y="1096"/>
                    <a:pt x="1067" y="6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3812680" y="621221"/>
              <a:ext cx="66000" cy="40025"/>
            </a:xfrm>
            <a:custGeom>
              <a:avLst/>
              <a:gdLst/>
              <a:ahLst/>
              <a:cxnLst/>
              <a:rect l="l" t="t" r="r" b="b"/>
              <a:pathLst>
                <a:path w="2640" h="1601" extrusionOk="0">
                  <a:moveTo>
                    <a:pt x="0" y="0"/>
                  </a:moveTo>
                  <a:lnTo>
                    <a:pt x="0" y="0"/>
                  </a:lnTo>
                  <a:cubicBezTo>
                    <a:pt x="702" y="758"/>
                    <a:pt x="1657" y="1292"/>
                    <a:pt x="2639" y="1600"/>
                  </a:cubicBezTo>
                  <a:cubicBezTo>
                    <a:pt x="1713" y="1123"/>
                    <a:pt x="815" y="6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4026754" y="555247"/>
              <a:ext cx="19675" cy="106700"/>
            </a:xfrm>
            <a:custGeom>
              <a:avLst/>
              <a:gdLst/>
              <a:ahLst/>
              <a:cxnLst/>
              <a:rect l="l" t="t" r="r" b="b"/>
              <a:pathLst>
                <a:path w="787" h="4268" extrusionOk="0">
                  <a:moveTo>
                    <a:pt x="786" y="0"/>
                  </a:moveTo>
                  <a:lnTo>
                    <a:pt x="786" y="0"/>
                  </a:lnTo>
                  <a:cubicBezTo>
                    <a:pt x="562" y="1432"/>
                    <a:pt x="337" y="2864"/>
                    <a:pt x="0" y="4267"/>
                  </a:cubicBezTo>
                  <a:cubicBezTo>
                    <a:pt x="505" y="2920"/>
                    <a:pt x="730" y="146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4044279" y="640171"/>
              <a:ext cx="64600" cy="112325"/>
            </a:xfrm>
            <a:custGeom>
              <a:avLst/>
              <a:gdLst/>
              <a:ahLst/>
              <a:cxnLst/>
              <a:rect l="l" t="t" r="r" b="b"/>
              <a:pathLst>
                <a:path w="2584" h="4493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1854" y="1292"/>
                    <a:pt x="759" y="3229"/>
                    <a:pt x="1" y="4492"/>
                  </a:cubicBezTo>
                  <a:cubicBezTo>
                    <a:pt x="1040" y="3116"/>
                    <a:pt x="1882" y="1600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3981129" y="576997"/>
              <a:ext cx="50550" cy="108800"/>
            </a:xfrm>
            <a:custGeom>
              <a:avLst/>
              <a:gdLst/>
              <a:ahLst/>
              <a:cxnLst/>
              <a:rect l="l" t="t" r="r" b="b"/>
              <a:pathLst>
                <a:path w="2022" h="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6" y="1516"/>
                    <a:pt x="1095" y="3032"/>
                    <a:pt x="2022" y="4352"/>
                  </a:cubicBezTo>
                  <a:cubicBezTo>
                    <a:pt x="1264" y="2948"/>
                    <a:pt x="674" y="146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3964979" y="659821"/>
              <a:ext cx="82850" cy="111625"/>
            </a:xfrm>
            <a:custGeom>
              <a:avLst/>
              <a:gdLst/>
              <a:ahLst/>
              <a:cxnLst/>
              <a:rect l="l" t="t" r="r" b="b"/>
              <a:pathLst>
                <a:path w="3314" h="4465" extrusionOk="0">
                  <a:moveTo>
                    <a:pt x="1" y="0"/>
                  </a:moveTo>
                  <a:lnTo>
                    <a:pt x="1" y="0"/>
                  </a:lnTo>
                  <a:cubicBezTo>
                    <a:pt x="815" y="1657"/>
                    <a:pt x="1882" y="3257"/>
                    <a:pt x="3313" y="4464"/>
                  </a:cubicBezTo>
                  <a:cubicBezTo>
                    <a:pt x="2022" y="3117"/>
                    <a:pt x="983" y="15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3865530" y="646271"/>
              <a:ext cx="422475" cy="1003950"/>
            </a:xfrm>
            <a:custGeom>
              <a:avLst/>
              <a:gdLst/>
              <a:ahLst/>
              <a:cxnLst/>
              <a:rect l="l" t="t" r="r" b="b"/>
              <a:pathLst>
                <a:path w="16899" h="40158" extrusionOk="0">
                  <a:moveTo>
                    <a:pt x="171" y="0"/>
                  </a:moveTo>
                  <a:cubicBezTo>
                    <a:pt x="78" y="0"/>
                    <a:pt x="0" y="82"/>
                    <a:pt x="76" y="177"/>
                  </a:cubicBezTo>
                  <a:lnTo>
                    <a:pt x="76" y="205"/>
                  </a:lnTo>
                  <a:cubicBezTo>
                    <a:pt x="1087" y="1637"/>
                    <a:pt x="2098" y="3097"/>
                    <a:pt x="3136" y="4557"/>
                  </a:cubicBezTo>
                  <a:cubicBezTo>
                    <a:pt x="3922" y="5708"/>
                    <a:pt x="4737" y="6831"/>
                    <a:pt x="5523" y="7954"/>
                  </a:cubicBezTo>
                  <a:cubicBezTo>
                    <a:pt x="6309" y="9105"/>
                    <a:pt x="7095" y="10144"/>
                    <a:pt x="7769" y="11323"/>
                  </a:cubicBezTo>
                  <a:cubicBezTo>
                    <a:pt x="8751" y="13120"/>
                    <a:pt x="9425" y="15057"/>
                    <a:pt x="9987" y="17022"/>
                  </a:cubicBezTo>
                  <a:cubicBezTo>
                    <a:pt x="10239" y="17920"/>
                    <a:pt x="10464" y="18819"/>
                    <a:pt x="10716" y="19717"/>
                  </a:cubicBezTo>
                  <a:cubicBezTo>
                    <a:pt x="10969" y="20588"/>
                    <a:pt x="11278" y="21514"/>
                    <a:pt x="11559" y="22412"/>
                  </a:cubicBezTo>
                  <a:cubicBezTo>
                    <a:pt x="12682" y="25894"/>
                    <a:pt x="14029" y="29319"/>
                    <a:pt x="14956" y="32856"/>
                  </a:cubicBezTo>
                  <a:cubicBezTo>
                    <a:pt x="15573" y="35186"/>
                    <a:pt x="16107" y="37545"/>
                    <a:pt x="16584" y="39931"/>
                  </a:cubicBezTo>
                  <a:cubicBezTo>
                    <a:pt x="16584" y="39959"/>
                    <a:pt x="16612" y="40015"/>
                    <a:pt x="16612" y="40043"/>
                  </a:cubicBezTo>
                  <a:cubicBezTo>
                    <a:pt x="16624" y="40124"/>
                    <a:pt x="16677" y="40157"/>
                    <a:pt x="16733" y="40157"/>
                  </a:cubicBezTo>
                  <a:cubicBezTo>
                    <a:pt x="16813" y="40157"/>
                    <a:pt x="16898" y="40087"/>
                    <a:pt x="16865" y="39987"/>
                  </a:cubicBezTo>
                  <a:cubicBezTo>
                    <a:pt x="16472" y="37938"/>
                    <a:pt x="15994" y="35888"/>
                    <a:pt x="15489" y="33867"/>
                  </a:cubicBezTo>
                  <a:cubicBezTo>
                    <a:pt x="15124" y="32407"/>
                    <a:pt x="14731" y="30947"/>
                    <a:pt x="14254" y="29515"/>
                  </a:cubicBezTo>
                  <a:cubicBezTo>
                    <a:pt x="13608" y="27578"/>
                    <a:pt x="12906" y="25669"/>
                    <a:pt x="12289" y="23732"/>
                  </a:cubicBezTo>
                  <a:cubicBezTo>
                    <a:pt x="11671" y="21907"/>
                    <a:pt x="11110" y="20082"/>
                    <a:pt x="10604" y="18257"/>
                  </a:cubicBezTo>
                  <a:cubicBezTo>
                    <a:pt x="10127" y="16404"/>
                    <a:pt x="9537" y="14383"/>
                    <a:pt x="8695" y="12558"/>
                  </a:cubicBezTo>
                  <a:cubicBezTo>
                    <a:pt x="8274" y="11632"/>
                    <a:pt x="7769" y="10733"/>
                    <a:pt x="7207" y="9891"/>
                  </a:cubicBezTo>
                  <a:cubicBezTo>
                    <a:pt x="6898" y="9442"/>
                    <a:pt x="6589" y="9021"/>
                    <a:pt x="6281" y="8572"/>
                  </a:cubicBezTo>
                  <a:cubicBezTo>
                    <a:pt x="5523" y="7477"/>
                    <a:pt x="4737" y="6382"/>
                    <a:pt x="3979" y="5287"/>
                  </a:cubicBezTo>
                  <a:cubicBezTo>
                    <a:pt x="2771" y="3574"/>
                    <a:pt x="1564" y="1862"/>
                    <a:pt x="357" y="149"/>
                  </a:cubicBezTo>
                  <a:cubicBezTo>
                    <a:pt x="329" y="121"/>
                    <a:pt x="329" y="93"/>
                    <a:pt x="301" y="65"/>
                  </a:cubicBezTo>
                  <a:cubicBezTo>
                    <a:pt x="264" y="19"/>
                    <a:pt x="21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4241478" y="1351791"/>
              <a:ext cx="122225" cy="131825"/>
            </a:xfrm>
            <a:custGeom>
              <a:avLst/>
              <a:gdLst/>
              <a:ahLst/>
              <a:cxnLst/>
              <a:rect l="l" t="t" r="r" b="b"/>
              <a:pathLst>
                <a:path w="4889" h="5273" extrusionOk="0">
                  <a:moveTo>
                    <a:pt x="4713" y="0"/>
                  </a:moveTo>
                  <a:cubicBezTo>
                    <a:pt x="4688" y="0"/>
                    <a:pt x="4661" y="10"/>
                    <a:pt x="4634" y="31"/>
                  </a:cubicBezTo>
                  <a:cubicBezTo>
                    <a:pt x="3371" y="929"/>
                    <a:pt x="2220" y="2080"/>
                    <a:pt x="1265" y="3288"/>
                  </a:cubicBezTo>
                  <a:cubicBezTo>
                    <a:pt x="816" y="3849"/>
                    <a:pt x="395" y="4439"/>
                    <a:pt x="58" y="5056"/>
                  </a:cubicBezTo>
                  <a:cubicBezTo>
                    <a:pt x="1" y="5171"/>
                    <a:pt x="87" y="5273"/>
                    <a:pt x="174" y="5273"/>
                  </a:cubicBezTo>
                  <a:cubicBezTo>
                    <a:pt x="215" y="5273"/>
                    <a:pt x="256" y="5250"/>
                    <a:pt x="283" y="5197"/>
                  </a:cubicBezTo>
                  <a:cubicBezTo>
                    <a:pt x="1293" y="3400"/>
                    <a:pt x="2781" y="1828"/>
                    <a:pt x="4382" y="536"/>
                  </a:cubicBezTo>
                  <a:cubicBezTo>
                    <a:pt x="4522" y="452"/>
                    <a:pt x="4634" y="340"/>
                    <a:pt x="4775" y="256"/>
                  </a:cubicBezTo>
                  <a:cubicBezTo>
                    <a:pt x="4888" y="165"/>
                    <a:pt x="4818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3928479" y="1197342"/>
              <a:ext cx="259800" cy="89975"/>
            </a:xfrm>
            <a:custGeom>
              <a:avLst/>
              <a:gdLst/>
              <a:ahLst/>
              <a:cxnLst/>
              <a:rect l="l" t="t" r="r" b="b"/>
              <a:pathLst>
                <a:path w="10392" h="3599" extrusionOk="0">
                  <a:moveTo>
                    <a:pt x="432" y="1"/>
                  </a:moveTo>
                  <a:cubicBezTo>
                    <a:pt x="345" y="1"/>
                    <a:pt x="257" y="2"/>
                    <a:pt x="169" y="4"/>
                  </a:cubicBezTo>
                  <a:cubicBezTo>
                    <a:pt x="1" y="33"/>
                    <a:pt x="1" y="285"/>
                    <a:pt x="169" y="285"/>
                  </a:cubicBezTo>
                  <a:cubicBezTo>
                    <a:pt x="267" y="282"/>
                    <a:pt x="365" y="281"/>
                    <a:pt x="463" y="281"/>
                  </a:cubicBezTo>
                  <a:cubicBezTo>
                    <a:pt x="2189" y="281"/>
                    <a:pt x="3911" y="741"/>
                    <a:pt x="5531" y="1352"/>
                  </a:cubicBezTo>
                  <a:cubicBezTo>
                    <a:pt x="6851" y="1829"/>
                    <a:pt x="8170" y="2447"/>
                    <a:pt x="9406" y="3149"/>
                  </a:cubicBezTo>
                  <a:cubicBezTo>
                    <a:pt x="9658" y="3289"/>
                    <a:pt x="9911" y="3430"/>
                    <a:pt x="10136" y="3570"/>
                  </a:cubicBezTo>
                  <a:cubicBezTo>
                    <a:pt x="10160" y="3590"/>
                    <a:pt x="10185" y="3598"/>
                    <a:pt x="10208" y="3598"/>
                  </a:cubicBezTo>
                  <a:cubicBezTo>
                    <a:pt x="10317" y="3598"/>
                    <a:pt x="10392" y="3415"/>
                    <a:pt x="10276" y="3345"/>
                  </a:cubicBezTo>
                  <a:cubicBezTo>
                    <a:pt x="9574" y="2896"/>
                    <a:pt x="8844" y="2531"/>
                    <a:pt x="8114" y="2166"/>
                  </a:cubicBezTo>
                  <a:cubicBezTo>
                    <a:pt x="6570" y="1408"/>
                    <a:pt x="4942" y="763"/>
                    <a:pt x="3229" y="369"/>
                  </a:cubicBezTo>
                  <a:cubicBezTo>
                    <a:pt x="2330" y="138"/>
                    <a:pt x="1383" y="1"/>
                    <a:pt x="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3868155" y="839345"/>
              <a:ext cx="269550" cy="290550"/>
            </a:xfrm>
            <a:custGeom>
              <a:avLst/>
              <a:gdLst/>
              <a:ahLst/>
              <a:cxnLst/>
              <a:rect l="l" t="t" r="r" b="b"/>
              <a:pathLst>
                <a:path w="10782" h="11622" extrusionOk="0">
                  <a:moveTo>
                    <a:pt x="216" y="1"/>
                  </a:moveTo>
                  <a:cubicBezTo>
                    <a:pt x="100" y="1"/>
                    <a:pt x="1" y="142"/>
                    <a:pt x="112" y="231"/>
                  </a:cubicBezTo>
                  <a:cubicBezTo>
                    <a:pt x="1487" y="1382"/>
                    <a:pt x="2835" y="2533"/>
                    <a:pt x="4182" y="3712"/>
                  </a:cubicBezTo>
                  <a:cubicBezTo>
                    <a:pt x="5053" y="4470"/>
                    <a:pt x="5923" y="5228"/>
                    <a:pt x="6737" y="6071"/>
                  </a:cubicBezTo>
                  <a:cubicBezTo>
                    <a:pt x="7664" y="7053"/>
                    <a:pt x="8422" y="8176"/>
                    <a:pt x="9152" y="9327"/>
                  </a:cubicBezTo>
                  <a:cubicBezTo>
                    <a:pt x="9629" y="10057"/>
                    <a:pt x="10078" y="10787"/>
                    <a:pt x="10499" y="11545"/>
                  </a:cubicBezTo>
                  <a:cubicBezTo>
                    <a:pt x="10526" y="11599"/>
                    <a:pt x="10567" y="11621"/>
                    <a:pt x="10608" y="11621"/>
                  </a:cubicBezTo>
                  <a:cubicBezTo>
                    <a:pt x="10695" y="11621"/>
                    <a:pt x="10781" y="11519"/>
                    <a:pt x="10724" y="11405"/>
                  </a:cubicBezTo>
                  <a:lnTo>
                    <a:pt x="10752" y="11405"/>
                  </a:lnTo>
                  <a:cubicBezTo>
                    <a:pt x="10387" y="10787"/>
                    <a:pt x="10022" y="10169"/>
                    <a:pt x="9629" y="9552"/>
                  </a:cubicBezTo>
                  <a:cubicBezTo>
                    <a:pt x="8927" y="8401"/>
                    <a:pt x="8169" y="7278"/>
                    <a:pt x="7271" y="6267"/>
                  </a:cubicBezTo>
                  <a:cubicBezTo>
                    <a:pt x="6513" y="5397"/>
                    <a:pt x="5642" y="4639"/>
                    <a:pt x="4772" y="3881"/>
                  </a:cubicBezTo>
                  <a:cubicBezTo>
                    <a:pt x="3845" y="3038"/>
                    <a:pt x="2891" y="2224"/>
                    <a:pt x="1936" y="1410"/>
                  </a:cubicBezTo>
                  <a:cubicBezTo>
                    <a:pt x="1375" y="961"/>
                    <a:pt x="841" y="512"/>
                    <a:pt x="308" y="34"/>
                  </a:cubicBezTo>
                  <a:cubicBezTo>
                    <a:pt x="279" y="11"/>
                    <a:pt x="247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4009504" y="605321"/>
              <a:ext cx="54475" cy="312450"/>
            </a:xfrm>
            <a:custGeom>
              <a:avLst/>
              <a:gdLst/>
              <a:ahLst/>
              <a:cxnLst/>
              <a:rect l="l" t="t" r="r" b="b"/>
              <a:pathLst>
                <a:path w="2179" h="12498" extrusionOk="0">
                  <a:moveTo>
                    <a:pt x="158" y="1"/>
                  </a:moveTo>
                  <a:cubicBezTo>
                    <a:pt x="79" y="1"/>
                    <a:pt x="0" y="61"/>
                    <a:pt x="16" y="159"/>
                  </a:cubicBezTo>
                  <a:lnTo>
                    <a:pt x="44" y="159"/>
                  </a:lnTo>
                  <a:cubicBezTo>
                    <a:pt x="297" y="1113"/>
                    <a:pt x="522" y="2096"/>
                    <a:pt x="718" y="3051"/>
                  </a:cubicBezTo>
                  <a:cubicBezTo>
                    <a:pt x="1167" y="5044"/>
                    <a:pt x="1504" y="7065"/>
                    <a:pt x="1673" y="9087"/>
                  </a:cubicBezTo>
                  <a:cubicBezTo>
                    <a:pt x="1757" y="10182"/>
                    <a:pt x="1813" y="11276"/>
                    <a:pt x="1673" y="12371"/>
                  </a:cubicBezTo>
                  <a:cubicBezTo>
                    <a:pt x="1673" y="12456"/>
                    <a:pt x="1736" y="12498"/>
                    <a:pt x="1803" y="12498"/>
                  </a:cubicBezTo>
                  <a:cubicBezTo>
                    <a:pt x="1869" y="12498"/>
                    <a:pt x="1939" y="12456"/>
                    <a:pt x="1953" y="12371"/>
                  </a:cubicBezTo>
                  <a:cubicBezTo>
                    <a:pt x="2178" y="10350"/>
                    <a:pt x="1897" y="8301"/>
                    <a:pt x="1588" y="6307"/>
                  </a:cubicBezTo>
                  <a:cubicBezTo>
                    <a:pt x="1336" y="4567"/>
                    <a:pt x="971" y="2826"/>
                    <a:pt x="550" y="1113"/>
                  </a:cubicBezTo>
                  <a:cubicBezTo>
                    <a:pt x="466" y="776"/>
                    <a:pt x="381" y="440"/>
                    <a:pt x="297" y="103"/>
                  </a:cubicBezTo>
                  <a:cubicBezTo>
                    <a:pt x="274" y="32"/>
                    <a:pt x="216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1" name="Google Shape;2611;p46"/>
          <p:cNvGrpSpPr/>
          <p:nvPr/>
        </p:nvGrpSpPr>
        <p:grpSpPr>
          <a:xfrm flipH="1">
            <a:off x="8497814" y="3654896"/>
            <a:ext cx="451305" cy="1541081"/>
            <a:chOff x="4864845" y="1806137"/>
            <a:chExt cx="880939" cy="3008160"/>
          </a:xfrm>
        </p:grpSpPr>
        <p:sp>
          <p:nvSpPr>
            <p:cNvPr id="2612" name="Google Shape;2612;p46"/>
            <p:cNvSpPr/>
            <p:nvPr/>
          </p:nvSpPr>
          <p:spPr>
            <a:xfrm>
              <a:off x="5441971" y="3203860"/>
              <a:ext cx="303813" cy="999322"/>
            </a:xfrm>
            <a:custGeom>
              <a:avLst/>
              <a:gdLst/>
              <a:ahLst/>
              <a:cxnLst/>
              <a:rect l="l" t="t" r="r" b="b"/>
              <a:pathLst>
                <a:path w="6226" h="20480" extrusionOk="0">
                  <a:moveTo>
                    <a:pt x="5480" y="0"/>
                  </a:moveTo>
                  <a:cubicBezTo>
                    <a:pt x="4735" y="0"/>
                    <a:pt x="2310" y="3458"/>
                    <a:pt x="1144" y="8043"/>
                  </a:cubicBezTo>
                  <a:cubicBezTo>
                    <a:pt x="1" y="12536"/>
                    <a:pt x="897" y="19674"/>
                    <a:pt x="995" y="20417"/>
                  </a:cubicBezTo>
                  <a:lnTo>
                    <a:pt x="995" y="20417"/>
                  </a:lnTo>
                  <a:cubicBezTo>
                    <a:pt x="1249" y="19601"/>
                    <a:pt x="3893" y="11092"/>
                    <a:pt x="4401" y="8660"/>
                  </a:cubicBezTo>
                  <a:cubicBezTo>
                    <a:pt x="4962" y="6077"/>
                    <a:pt x="6225" y="238"/>
                    <a:pt x="5552" y="13"/>
                  </a:cubicBezTo>
                  <a:cubicBezTo>
                    <a:pt x="5530" y="5"/>
                    <a:pt x="5506" y="0"/>
                    <a:pt x="5480" y="0"/>
                  </a:cubicBezTo>
                  <a:close/>
                  <a:moveTo>
                    <a:pt x="995" y="20417"/>
                  </a:moveTo>
                  <a:cubicBezTo>
                    <a:pt x="982" y="20458"/>
                    <a:pt x="975" y="20480"/>
                    <a:pt x="975" y="20480"/>
                  </a:cubicBezTo>
                  <a:lnTo>
                    <a:pt x="1004" y="20480"/>
                  </a:lnTo>
                  <a:cubicBezTo>
                    <a:pt x="1004" y="20480"/>
                    <a:pt x="1001" y="20458"/>
                    <a:pt x="995" y="204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5334763" y="2546937"/>
              <a:ext cx="267020" cy="983610"/>
            </a:xfrm>
            <a:custGeom>
              <a:avLst/>
              <a:gdLst/>
              <a:ahLst/>
              <a:cxnLst/>
              <a:rect l="l" t="t" r="r" b="b"/>
              <a:pathLst>
                <a:path w="5472" h="20158" extrusionOk="0">
                  <a:moveTo>
                    <a:pt x="5028" y="0"/>
                  </a:moveTo>
                  <a:cubicBezTo>
                    <a:pt x="5027" y="0"/>
                    <a:pt x="5026" y="0"/>
                    <a:pt x="5025" y="0"/>
                  </a:cubicBezTo>
                  <a:cubicBezTo>
                    <a:pt x="4604" y="0"/>
                    <a:pt x="2527" y="2948"/>
                    <a:pt x="1263" y="8367"/>
                  </a:cubicBezTo>
                  <a:cubicBezTo>
                    <a:pt x="0" y="13785"/>
                    <a:pt x="702" y="20158"/>
                    <a:pt x="702" y="20158"/>
                  </a:cubicBezTo>
                  <a:cubicBezTo>
                    <a:pt x="702" y="20158"/>
                    <a:pt x="2106" y="15133"/>
                    <a:pt x="3313" y="11399"/>
                  </a:cubicBezTo>
                  <a:cubicBezTo>
                    <a:pt x="4518" y="7672"/>
                    <a:pt x="5471" y="0"/>
                    <a:pt x="5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6"/>
            <p:cNvSpPr/>
            <p:nvPr/>
          </p:nvSpPr>
          <p:spPr>
            <a:xfrm>
              <a:off x="5323784" y="2109640"/>
              <a:ext cx="290492" cy="727777"/>
            </a:xfrm>
            <a:custGeom>
              <a:avLst/>
              <a:gdLst/>
              <a:ahLst/>
              <a:cxnLst/>
              <a:rect l="l" t="t" r="r" b="b"/>
              <a:pathLst>
                <a:path w="5953" h="14915" extrusionOk="0">
                  <a:moveTo>
                    <a:pt x="4975" y="0"/>
                  </a:moveTo>
                  <a:cubicBezTo>
                    <a:pt x="4183" y="0"/>
                    <a:pt x="2896" y="1215"/>
                    <a:pt x="1516" y="4639"/>
                  </a:cubicBezTo>
                  <a:cubicBezTo>
                    <a:pt x="0" y="8429"/>
                    <a:pt x="365" y="14914"/>
                    <a:pt x="365" y="14914"/>
                  </a:cubicBezTo>
                  <a:cubicBezTo>
                    <a:pt x="1460" y="11040"/>
                    <a:pt x="5952" y="315"/>
                    <a:pt x="5194" y="35"/>
                  </a:cubicBezTo>
                  <a:cubicBezTo>
                    <a:pt x="5126" y="12"/>
                    <a:pt x="5053" y="0"/>
                    <a:pt x="4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4864845" y="3484868"/>
              <a:ext cx="561757" cy="799165"/>
            </a:xfrm>
            <a:custGeom>
              <a:avLst/>
              <a:gdLst/>
              <a:ahLst/>
              <a:cxnLst/>
              <a:rect l="l" t="t" r="r" b="b"/>
              <a:pathLst>
                <a:path w="11512" h="16378" extrusionOk="0">
                  <a:moveTo>
                    <a:pt x="505" y="0"/>
                  </a:moveTo>
                  <a:cubicBezTo>
                    <a:pt x="494" y="0"/>
                    <a:pt x="485" y="3"/>
                    <a:pt x="478" y="10"/>
                  </a:cubicBezTo>
                  <a:cubicBezTo>
                    <a:pt x="0" y="403"/>
                    <a:pt x="1881" y="5989"/>
                    <a:pt x="4605" y="9976"/>
                  </a:cubicBezTo>
                  <a:cubicBezTo>
                    <a:pt x="7356" y="13963"/>
                    <a:pt x="11511" y="16377"/>
                    <a:pt x="11511" y="16377"/>
                  </a:cubicBezTo>
                  <a:cubicBezTo>
                    <a:pt x="8885" y="12093"/>
                    <a:pt x="1199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4956633" y="2884792"/>
              <a:ext cx="389111" cy="878652"/>
            </a:xfrm>
            <a:custGeom>
              <a:avLst/>
              <a:gdLst/>
              <a:ahLst/>
              <a:cxnLst/>
              <a:rect l="l" t="t" r="r" b="b"/>
              <a:pathLst>
                <a:path w="7974" h="18007" extrusionOk="0">
                  <a:moveTo>
                    <a:pt x="519" y="1"/>
                  </a:moveTo>
                  <a:cubicBezTo>
                    <a:pt x="503" y="1"/>
                    <a:pt x="490" y="4"/>
                    <a:pt x="478" y="11"/>
                  </a:cubicBezTo>
                  <a:cubicBezTo>
                    <a:pt x="0" y="320"/>
                    <a:pt x="534" y="4222"/>
                    <a:pt x="2246" y="8798"/>
                  </a:cubicBezTo>
                  <a:cubicBezTo>
                    <a:pt x="3959" y="13346"/>
                    <a:pt x="7974" y="18007"/>
                    <a:pt x="7974" y="18007"/>
                  </a:cubicBezTo>
                  <a:cubicBezTo>
                    <a:pt x="7974" y="18007"/>
                    <a:pt x="6794" y="11353"/>
                    <a:pt x="5700" y="8433"/>
                  </a:cubicBezTo>
                  <a:cubicBezTo>
                    <a:pt x="4630" y="5582"/>
                    <a:pt x="1152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5118298" y="2268857"/>
              <a:ext cx="176745" cy="832931"/>
            </a:xfrm>
            <a:custGeom>
              <a:avLst/>
              <a:gdLst/>
              <a:ahLst/>
              <a:cxnLst/>
              <a:rect l="l" t="t" r="r" b="b"/>
              <a:pathLst>
                <a:path w="3622" h="17070" extrusionOk="0">
                  <a:moveTo>
                    <a:pt x="1123" y="0"/>
                  </a:moveTo>
                  <a:cubicBezTo>
                    <a:pt x="618" y="0"/>
                    <a:pt x="0" y="3762"/>
                    <a:pt x="506" y="7973"/>
                  </a:cubicBezTo>
                  <a:cubicBezTo>
                    <a:pt x="983" y="12157"/>
                    <a:pt x="3622" y="17070"/>
                    <a:pt x="3622" y="17070"/>
                  </a:cubicBezTo>
                  <a:cubicBezTo>
                    <a:pt x="3341" y="11623"/>
                    <a:pt x="1629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5255272" y="1806137"/>
              <a:ext cx="184991" cy="816194"/>
            </a:xfrm>
            <a:custGeom>
              <a:avLst/>
              <a:gdLst/>
              <a:ahLst/>
              <a:cxnLst/>
              <a:rect l="l" t="t" r="r" b="b"/>
              <a:pathLst>
                <a:path w="3791" h="16727" extrusionOk="0">
                  <a:moveTo>
                    <a:pt x="3521" y="1"/>
                  </a:moveTo>
                  <a:cubicBezTo>
                    <a:pt x="3204" y="1"/>
                    <a:pt x="1828" y="2009"/>
                    <a:pt x="927" y="6142"/>
                  </a:cubicBezTo>
                  <a:cubicBezTo>
                    <a:pt x="1" y="10550"/>
                    <a:pt x="1320" y="16726"/>
                    <a:pt x="1320" y="16726"/>
                  </a:cubicBezTo>
                  <a:cubicBezTo>
                    <a:pt x="2499" y="9764"/>
                    <a:pt x="3791" y="275"/>
                    <a:pt x="3566" y="22"/>
                  </a:cubicBezTo>
                  <a:cubicBezTo>
                    <a:pt x="3555" y="8"/>
                    <a:pt x="3540" y="1"/>
                    <a:pt x="3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5308705" y="2163509"/>
              <a:ext cx="342705" cy="2650788"/>
            </a:xfrm>
            <a:custGeom>
              <a:avLst/>
              <a:gdLst/>
              <a:ahLst/>
              <a:cxnLst/>
              <a:rect l="l" t="t" r="r" b="b"/>
              <a:pathLst>
                <a:path w="7023" h="54325" extrusionOk="0">
                  <a:moveTo>
                    <a:pt x="777" y="1"/>
                  </a:moveTo>
                  <a:cubicBezTo>
                    <a:pt x="708" y="1"/>
                    <a:pt x="633" y="50"/>
                    <a:pt x="618" y="138"/>
                  </a:cubicBezTo>
                  <a:lnTo>
                    <a:pt x="618" y="110"/>
                  </a:lnTo>
                  <a:cubicBezTo>
                    <a:pt x="506" y="1289"/>
                    <a:pt x="422" y="2468"/>
                    <a:pt x="338" y="3647"/>
                  </a:cubicBezTo>
                  <a:cubicBezTo>
                    <a:pt x="169" y="6679"/>
                    <a:pt x="57" y="9711"/>
                    <a:pt x="29" y="12743"/>
                  </a:cubicBezTo>
                  <a:cubicBezTo>
                    <a:pt x="1" y="16983"/>
                    <a:pt x="113" y="21194"/>
                    <a:pt x="394" y="25405"/>
                  </a:cubicBezTo>
                  <a:cubicBezTo>
                    <a:pt x="731" y="30094"/>
                    <a:pt x="1264" y="34782"/>
                    <a:pt x="2162" y="39386"/>
                  </a:cubicBezTo>
                  <a:cubicBezTo>
                    <a:pt x="3033" y="43962"/>
                    <a:pt x="4268" y="48483"/>
                    <a:pt x="6065" y="52778"/>
                  </a:cubicBezTo>
                  <a:cubicBezTo>
                    <a:pt x="6289" y="53283"/>
                    <a:pt x="6514" y="53761"/>
                    <a:pt x="6739" y="54266"/>
                  </a:cubicBezTo>
                  <a:cubicBezTo>
                    <a:pt x="6755" y="54307"/>
                    <a:pt x="6788" y="54324"/>
                    <a:pt x="6825" y="54324"/>
                  </a:cubicBezTo>
                  <a:cubicBezTo>
                    <a:pt x="6914" y="54324"/>
                    <a:pt x="7023" y="54225"/>
                    <a:pt x="6963" y="54126"/>
                  </a:cubicBezTo>
                  <a:cubicBezTo>
                    <a:pt x="5026" y="49914"/>
                    <a:pt x="3706" y="45450"/>
                    <a:pt x="2752" y="40958"/>
                  </a:cubicBezTo>
                  <a:cubicBezTo>
                    <a:pt x="1797" y="36438"/>
                    <a:pt x="1152" y="31582"/>
                    <a:pt x="787" y="26865"/>
                  </a:cubicBezTo>
                  <a:cubicBezTo>
                    <a:pt x="450" y="22598"/>
                    <a:pt x="281" y="18330"/>
                    <a:pt x="309" y="14035"/>
                  </a:cubicBezTo>
                  <a:cubicBezTo>
                    <a:pt x="309" y="10834"/>
                    <a:pt x="394" y="7662"/>
                    <a:pt x="562" y="4461"/>
                  </a:cubicBezTo>
                  <a:cubicBezTo>
                    <a:pt x="618" y="3479"/>
                    <a:pt x="702" y="2496"/>
                    <a:pt x="759" y="1513"/>
                  </a:cubicBezTo>
                  <a:cubicBezTo>
                    <a:pt x="815" y="1092"/>
                    <a:pt x="871" y="615"/>
                    <a:pt x="871" y="194"/>
                  </a:cubicBezTo>
                  <a:cubicBezTo>
                    <a:pt x="871" y="166"/>
                    <a:pt x="899" y="138"/>
                    <a:pt x="899" y="138"/>
                  </a:cubicBezTo>
                  <a:cubicBezTo>
                    <a:pt x="899" y="43"/>
                    <a:pt x="841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5453926" y="3383961"/>
              <a:ext cx="191823" cy="1049385"/>
            </a:xfrm>
            <a:custGeom>
              <a:avLst/>
              <a:gdLst/>
              <a:ahLst/>
              <a:cxnLst/>
              <a:rect l="l" t="t" r="r" b="b"/>
              <a:pathLst>
                <a:path w="3931" h="21506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1348" y="6794"/>
                    <a:pt x="1" y="14262"/>
                    <a:pt x="1039" y="21505"/>
                  </a:cubicBezTo>
                  <a:lnTo>
                    <a:pt x="927" y="20130"/>
                  </a:lnTo>
                  <a:cubicBezTo>
                    <a:pt x="450" y="13307"/>
                    <a:pt x="1769" y="6457"/>
                    <a:pt x="3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5337496" y="2670241"/>
              <a:ext cx="208268" cy="1123358"/>
            </a:xfrm>
            <a:custGeom>
              <a:avLst/>
              <a:gdLst/>
              <a:ahLst/>
              <a:cxnLst/>
              <a:rect l="l" t="t" r="r" b="b"/>
              <a:pathLst>
                <a:path w="4268" h="23022" extrusionOk="0">
                  <a:moveTo>
                    <a:pt x="4268" y="0"/>
                  </a:moveTo>
                  <a:lnTo>
                    <a:pt x="4268" y="0"/>
                  </a:lnTo>
                  <a:cubicBezTo>
                    <a:pt x="1600" y="7328"/>
                    <a:pt x="0" y="15217"/>
                    <a:pt x="758" y="23021"/>
                  </a:cubicBezTo>
                  <a:cubicBezTo>
                    <a:pt x="702" y="22039"/>
                    <a:pt x="618" y="21056"/>
                    <a:pt x="674" y="20102"/>
                  </a:cubicBezTo>
                  <a:cubicBezTo>
                    <a:pt x="702" y="13251"/>
                    <a:pt x="2162" y="6485"/>
                    <a:pt x="4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5318318" y="2281153"/>
              <a:ext cx="160300" cy="746661"/>
            </a:xfrm>
            <a:custGeom>
              <a:avLst/>
              <a:gdLst/>
              <a:ahLst/>
              <a:cxnLst/>
              <a:rect l="l" t="t" r="r" b="b"/>
              <a:pathLst>
                <a:path w="3285" h="15302" extrusionOk="0">
                  <a:moveTo>
                    <a:pt x="3285" y="1"/>
                  </a:moveTo>
                  <a:lnTo>
                    <a:pt x="3285" y="1"/>
                  </a:lnTo>
                  <a:cubicBezTo>
                    <a:pt x="1207" y="4830"/>
                    <a:pt x="449" y="10108"/>
                    <a:pt x="0" y="15302"/>
                  </a:cubicBezTo>
                  <a:cubicBezTo>
                    <a:pt x="730" y="10136"/>
                    <a:pt x="1488" y="4914"/>
                    <a:pt x="3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5051153" y="3086655"/>
              <a:ext cx="330213" cy="765838"/>
            </a:xfrm>
            <a:custGeom>
              <a:avLst/>
              <a:gdLst/>
              <a:ahLst/>
              <a:cxnLst/>
              <a:rect l="l" t="t" r="r" b="b"/>
              <a:pathLst>
                <a:path w="6767" h="15695" extrusionOk="0">
                  <a:moveTo>
                    <a:pt x="1" y="1"/>
                  </a:moveTo>
                  <a:cubicBezTo>
                    <a:pt x="1994" y="4437"/>
                    <a:pt x="4829" y="11146"/>
                    <a:pt x="6767" y="15695"/>
                  </a:cubicBezTo>
                  <a:cubicBezTo>
                    <a:pt x="4773" y="10360"/>
                    <a:pt x="2583" y="508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5011432" y="3730501"/>
              <a:ext cx="467187" cy="608327"/>
            </a:xfrm>
            <a:custGeom>
              <a:avLst/>
              <a:gdLst/>
              <a:ahLst/>
              <a:cxnLst/>
              <a:rect l="l" t="t" r="r" b="b"/>
              <a:pathLst>
                <a:path w="9574" h="12467" extrusionOk="0">
                  <a:moveTo>
                    <a:pt x="0" y="1"/>
                  </a:moveTo>
                  <a:cubicBezTo>
                    <a:pt x="2668" y="4521"/>
                    <a:pt x="5840" y="8760"/>
                    <a:pt x="9574" y="12466"/>
                  </a:cubicBezTo>
                  <a:cubicBezTo>
                    <a:pt x="6065" y="8592"/>
                    <a:pt x="2920" y="435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5184028" y="2461986"/>
              <a:ext cx="139805" cy="741196"/>
            </a:xfrm>
            <a:custGeom>
              <a:avLst/>
              <a:gdLst/>
              <a:ahLst/>
              <a:cxnLst/>
              <a:rect l="l" t="t" r="r" b="b"/>
              <a:pathLst>
                <a:path w="2865" h="15190" extrusionOk="0">
                  <a:moveTo>
                    <a:pt x="1" y="1"/>
                  </a:moveTo>
                  <a:lnTo>
                    <a:pt x="1" y="1"/>
                  </a:lnTo>
                  <a:cubicBezTo>
                    <a:pt x="422" y="5138"/>
                    <a:pt x="1264" y="10276"/>
                    <a:pt x="2864" y="15189"/>
                  </a:cubicBezTo>
                  <a:cubicBezTo>
                    <a:pt x="1545" y="10192"/>
                    <a:pt x="703" y="51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46"/>
          <p:cNvGrpSpPr/>
          <p:nvPr/>
        </p:nvGrpSpPr>
        <p:grpSpPr>
          <a:xfrm>
            <a:off x="190169" y="18302"/>
            <a:ext cx="1438055" cy="1829445"/>
            <a:chOff x="3135250" y="1193150"/>
            <a:chExt cx="2109204" cy="2683258"/>
          </a:xfrm>
        </p:grpSpPr>
        <p:sp>
          <p:nvSpPr>
            <p:cNvPr id="2627" name="Google Shape;2627;p46"/>
            <p:cNvSpPr/>
            <p:nvPr/>
          </p:nvSpPr>
          <p:spPr>
            <a:xfrm>
              <a:off x="3642117" y="3151264"/>
              <a:ext cx="1017065" cy="498255"/>
            </a:xfrm>
            <a:custGeom>
              <a:avLst/>
              <a:gdLst/>
              <a:ahLst/>
              <a:cxnLst/>
              <a:rect l="l" t="t" r="r" b="b"/>
              <a:pathLst>
                <a:path w="20880" h="10229" extrusionOk="0">
                  <a:moveTo>
                    <a:pt x="3394" y="0"/>
                  </a:moveTo>
                  <a:cubicBezTo>
                    <a:pt x="1" y="0"/>
                    <a:pt x="1766" y="2664"/>
                    <a:pt x="2238" y="4942"/>
                  </a:cubicBezTo>
                  <a:cubicBezTo>
                    <a:pt x="2687" y="7104"/>
                    <a:pt x="3867" y="8171"/>
                    <a:pt x="5832" y="9350"/>
                  </a:cubicBezTo>
                  <a:cubicBezTo>
                    <a:pt x="6820" y="9958"/>
                    <a:pt x="8573" y="10228"/>
                    <a:pt x="10606" y="10228"/>
                  </a:cubicBezTo>
                  <a:cubicBezTo>
                    <a:pt x="12328" y="10228"/>
                    <a:pt x="14251" y="10034"/>
                    <a:pt x="16079" y="9687"/>
                  </a:cubicBezTo>
                  <a:cubicBezTo>
                    <a:pt x="19953" y="8929"/>
                    <a:pt x="20431" y="6486"/>
                    <a:pt x="20431" y="6486"/>
                  </a:cubicBezTo>
                  <a:cubicBezTo>
                    <a:pt x="20880" y="5504"/>
                    <a:pt x="20459" y="4268"/>
                    <a:pt x="18044" y="3454"/>
                  </a:cubicBezTo>
                  <a:cubicBezTo>
                    <a:pt x="15489" y="2584"/>
                    <a:pt x="6899" y="29"/>
                    <a:pt x="3502" y="1"/>
                  </a:cubicBezTo>
                  <a:cubicBezTo>
                    <a:pt x="3465" y="0"/>
                    <a:pt x="3430" y="0"/>
                    <a:pt x="3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3910065" y="3231732"/>
              <a:ext cx="662992" cy="209453"/>
            </a:xfrm>
            <a:custGeom>
              <a:avLst/>
              <a:gdLst/>
              <a:ahLst/>
              <a:cxnLst/>
              <a:rect l="l" t="t" r="r" b="b"/>
              <a:pathLst>
                <a:path w="13611" h="4300" extrusionOk="0">
                  <a:moveTo>
                    <a:pt x="4633" y="0"/>
                  </a:moveTo>
                  <a:cubicBezTo>
                    <a:pt x="4574" y="0"/>
                    <a:pt x="4534" y="11"/>
                    <a:pt x="4514" y="33"/>
                  </a:cubicBezTo>
                  <a:cubicBezTo>
                    <a:pt x="4108" y="466"/>
                    <a:pt x="3702" y="821"/>
                    <a:pt x="3095" y="821"/>
                  </a:cubicBezTo>
                  <a:cubicBezTo>
                    <a:pt x="3072" y="821"/>
                    <a:pt x="3049" y="821"/>
                    <a:pt x="3026" y="820"/>
                  </a:cubicBezTo>
                  <a:cubicBezTo>
                    <a:pt x="2674" y="805"/>
                    <a:pt x="1826" y="622"/>
                    <a:pt x="1135" y="622"/>
                  </a:cubicBezTo>
                  <a:cubicBezTo>
                    <a:pt x="501" y="622"/>
                    <a:pt x="0" y="776"/>
                    <a:pt x="134" y="1353"/>
                  </a:cubicBezTo>
                  <a:cubicBezTo>
                    <a:pt x="387" y="2504"/>
                    <a:pt x="2493" y="4104"/>
                    <a:pt x="4907" y="4188"/>
                  </a:cubicBezTo>
                  <a:cubicBezTo>
                    <a:pt x="6274" y="4254"/>
                    <a:pt x="8463" y="4300"/>
                    <a:pt x="10159" y="4300"/>
                  </a:cubicBezTo>
                  <a:cubicBezTo>
                    <a:pt x="11388" y="4300"/>
                    <a:pt x="12359" y="4276"/>
                    <a:pt x="12571" y="4217"/>
                  </a:cubicBezTo>
                  <a:cubicBezTo>
                    <a:pt x="13077" y="4104"/>
                    <a:pt x="13610" y="3852"/>
                    <a:pt x="13610" y="3852"/>
                  </a:cubicBezTo>
                  <a:cubicBezTo>
                    <a:pt x="13610" y="3852"/>
                    <a:pt x="5756" y="0"/>
                    <a:pt x="4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3630315" y="3151702"/>
              <a:ext cx="628651" cy="497378"/>
            </a:xfrm>
            <a:custGeom>
              <a:avLst/>
              <a:gdLst/>
              <a:ahLst/>
              <a:cxnLst/>
              <a:rect l="l" t="t" r="r" b="b"/>
              <a:pathLst>
                <a:path w="12906" h="10211" extrusionOk="0">
                  <a:moveTo>
                    <a:pt x="3392" y="0"/>
                  </a:moveTo>
                  <a:cubicBezTo>
                    <a:pt x="0" y="0"/>
                    <a:pt x="1765" y="2636"/>
                    <a:pt x="2237" y="4942"/>
                  </a:cubicBezTo>
                  <a:cubicBezTo>
                    <a:pt x="2686" y="7076"/>
                    <a:pt x="3866" y="8171"/>
                    <a:pt x="5831" y="9350"/>
                  </a:cubicBezTo>
                  <a:cubicBezTo>
                    <a:pt x="6818" y="9946"/>
                    <a:pt x="8572" y="10211"/>
                    <a:pt x="10598" y="10211"/>
                  </a:cubicBezTo>
                  <a:cubicBezTo>
                    <a:pt x="11339" y="10211"/>
                    <a:pt x="12116" y="10176"/>
                    <a:pt x="12906" y="10108"/>
                  </a:cubicBezTo>
                  <a:cubicBezTo>
                    <a:pt x="11305" y="9659"/>
                    <a:pt x="9593" y="9097"/>
                    <a:pt x="8386" y="8929"/>
                  </a:cubicBezTo>
                  <a:cubicBezTo>
                    <a:pt x="4848" y="8480"/>
                    <a:pt x="3978" y="7918"/>
                    <a:pt x="3781" y="2696"/>
                  </a:cubicBezTo>
                  <a:cubicBezTo>
                    <a:pt x="3725" y="1685"/>
                    <a:pt x="6673" y="1517"/>
                    <a:pt x="8189" y="703"/>
                  </a:cubicBezTo>
                  <a:cubicBezTo>
                    <a:pt x="6308" y="282"/>
                    <a:pt x="4596" y="1"/>
                    <a:pt x="3501" y="1"/>
                  </a:cubicBezTo>
                  <a:cubicBezTo>
                    <a:pt x="3464" y="0"/>
                    <a:pt x="3428" y="0"/>
                    <a:pt x="3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3922048" y="3383559"/>
              <a:ext cx="659095" cy="217052"/>
            </a:xfrm>
            <a:custGeom>
              <a:avLst/>
              <a:gdLst/>
              <a:ahLst/>
              <a:cxnLst/>
              <a:rect l="l" t="t" r="r" b="b"/>
              <a:pathLst>
                <a:path w="13531" h="4456" extrusionOk="0">
                  <a:moveTo>
                    <a:pt x="408" y="1"/>
                  </a:moveTo>
                  <a:cubicBezTo>
                    <a:pt x="306" y="1"/>
                    <a:pt x="243" y="55"/>
                    <a:pt x="197" y="173"/>
                  </a:cubicBezTo>
                  <a:cubicBezTo>
                    <a:pt x="1" y="678"/>
                    <a:pt x="674" y="3037"/>
                    <a:pt x="3117" y="3654"/>
                  </a:cubicBezTo>
                  <a:cubicBezTo>
                    <a:pt x="4880" y="4079"/>
                    <a:pt x="6161" y="4456"/>
                    <a:pt x="7337" y="4456"/>
                  </a:cubicBezTo>
                  <a:cubicBezTo>
                    <a:pt x="7715" y="4456"/>
                    <a:pt x="8082" y="4417"/>
                    <a:pt x="8451" y="4328"/>
                  </a:cubicBezTo>
                  <a:cubicBezTo>
                    <a:pt x="9967" y="3963"/>
                    <a:pt x="11960" y="4019"/>
                    <a:pt x="12382" y="3374"/>
                  </a:cubicBezTo>
                  <a:cubicBezTo>
                    <a:pt x="12794" y="2713"/>
                    <a:pt x="13531" y="1379"/>
                    <a:pt x="12952" y="1379"/>
                  </a:cubicBezTo>
                  <a:cubicBezTo>
                    <a:pt x="12940" y="1379"/>
                    <a:pt x="12928" y="1379"/>
                    <a:pt x="12915" y="1380"/>
                  </a:cubicBezTo>
                  <a:cubicBezTo>
                    <a:pt x="12915" y="1380"/>
                    <a:pt x="9838" y="1763"/>
                    <a:pt x="7054" y="1763"/>
                  </a:cubicBezTo>
                  <a:cubicBezTo>
                    <a:pt x="5574" y="1763"/>
                    <a:pt x="4178" y="1655"/>
                    <a:pt x="3370" y="1324"/>
                  </a:cubicBezTo>
                  <a:cubicBezTo>
                    <a:pt x="1479" y="572"/>
                    <a:pt x="739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3860528" y="3279808"/>
              <a:ext cx="60206" cy="98638"/>
            </a:xfrm>
            <a:custGeom>
              <a:avLst/>
              <a:gdLst/>
              <a:ahLst/>
              <a:cxnLst/>
              <a:rect l="l" t="t" r="r" b="b"/>
              <a:pathLst>
                <a:path w="1236" h="2025" extrusionOk="0">
                  <a:moveTo>
                    <a:pt x="309" y="1"/>
                  </a:moveTo>
                  <a:cubicBezTo>
                    <a:pt x="0" y="1"/>
                    <a:pt x="141" y="534"/>
                    <a:pt x="84" y="1124"/>
                  </a:cubicBezTo>
                  <a:cubicBezTo>
                    <a:pt x="0" y="1685"/>
                    <a:pt x="28" y="1966"/>
                    <a:pt x="365" y="2022"/>
                  </a:cubicBezTo>
                  <a:cubicBezTo>
                    <a:pt x="385" y="2024"/>
                    <a:pt x="404" y="2025"/>
                    <a:pt x="424" y="2025"/>
                  </a:cubicBezTo>
                  <a:cubicBezTo>
                    <a:pt x="752" y="2025"/>
                    <a:pt x="1153" y="1816"/>
                    <a:pt x="1179" y="1657"/>
                  </a:cubicBezTo>
                  <a:cubicBezTo>
                    <a:pt x="1236" y="1236"/>
                    <a:pt x="590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3876943" y="3404309"/>
              <a:ext cx="135414" cy="160061"/>
            </a:xfrm>
            <a:custGeom>
              <a:avLst/>
              <a:gdLst/>
              <a:ahLst/>
              <a:cxnLst/>
              <a:rect l="l" t="t" r="r" b="b"/>
              <a:pathLst>
                <a:path w="2780" h="3286" extrusionOk="0">
                  <a:moveTo>
                    <a:pt x="386" y="1"/>
                  </a:moveTo>
                  <a:cubicBezTo>
                    <a:pt x="329" y="1"/>
                    <a:pt x="266" y="18"/>
                    <a:pt x="197" y="56"/>
                  </a:cubicBezTo>
                  <a:cubicBezTo>
                    <a:pt x="0" y="196"/>
                    <a:pt x="112" y="1909"/>
                    <a:pt x="646" y="2414"/>
                  </a:cubicBezTo>
                  <a:cubicBezTo>
                    <a:pt x="1161" y="2902"/>
                    <a:pt x="1939" y="3286"/>
                    <a:pt x="2320" y="3286"/>
                  </a:cubicBezTo>
                  <a:cubicBezTo>
                    <a:pt x="2333" y="3286"/>
                    <a:pt x="2346" y="3285"/>
                    <a:pt x="2358" y="3285"/>
                  </a:cubicBezTo>
                  <a:cubicBezTo>
                    <a:pt x="2723" y="3228"/>
                    <a:pt x="2780" y="3144"/>
                    <a:pt x="2499" y="2948"/>
                  </a:cubicBezTo>
                  <a:cubicBezTo>
                    <a:pt x="2218" y="2723"/>
                    <a:pt x="1235" y="1712"/>
                    <a:pt x="1067" y="1263"/>
                  </a:cubicBezTo>
                  <a:cubicBezTo>
                    <a:pt x="919" y="869"/>
                    <a:pt x="793" y="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6"/>
            <p:cNvSpPr/>
            <p:nvPr/>
          </p:nvSpPr>
          <p:spPr>
            <a:xfrm>
              <a:off x="3986344" y="3211956"/>
              <a:ext cx="106675" cy="41209"/>
            </a:xfrm>
            <a:custGeom>
              <a:avLst/>
              <a:gdLst/>
              <a:ahLst/>
              <a:cxnLst/>
              <a:rect l="l" t="t" r="r" b="b"/>
              <a:pathLst>
                <a:path w="2190" h="846" extrusionOk="0">
                  <a:moveTo>
                    <a:pt x="1303" y="0"/>
                  </a:moveTo>
                  <a:cubicBezTo>
                    <a:pt x="1040" y="0"/>
                    <a:pt x="864" y="164"/>
                    <a:pt x="646" y="243"/>
                  </a:cubicBezTo>
                  <a:cubicBezTo>
                    <a:pt x="365" y="327"/>
                    <a:pt x="0" y="467"/>
                    <a:pt x="449" y="608"/>
                  </a:cubicBezTo>
                  <a:cubicBezTo>
                    <a:pt x="449" y="608"/>
                    <a:pt x="1058" y="845"/>
                    <a:pt x="1466" y="845"/>
                  </a:cubicBezTo>
                  <a:cubicBezTo>
                    <a:pt x="1619" y="845"/>
                    <a:pt x="1743" y="812"/>
                    <a:pt x="1797" y="720"/>
                  </a:cubicBezTo>
                  <a:cubicBezTo>
                    <a:pt x="1965" y="383"/>
                    <a:pt x="2190" y="327"/>
                    <a:pt x="1685" y="103"/>
                  </a:cubicBezTo>
                  <a:cubicBezTo>
                    <a:pt x="1536" y="28"/>
                    <a:pt x="1412" y="0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6"/>
            <p:cNvSpPr/>
            <p:nvPr/>
          </p:nvSpPr>
          <p:spPr>
            <a:xfrm>
              <a:off x="3135250" y="1636794"/>
              <a:ext cx="1533537" cy="1845524"/>
            </a:xfrm>
            <a:custGeom>
              <a:avLst/>
              <a:gdLst/>
              <a:ahLst/>
              <a:cxnLst/>
              <a:rect l="l" t="t" r="r" b="b"/>
              <a:pathLst>
                <a:path w="31483" h="37888" extrusionOk="0">
                  <a:moveTo>
                    <a:pt x="1713" y="0"/>
                  </a:moveTo>
                  <a:cubicBezTo>
                    <a:pt x="20" y="0"/>
                    <a:pt x="1" y="1883"/>
                    <a:pt x="1049" y="4675"/>
                  </a:cubicBezTo>
                  <a:cubicBezTo>
                    <a:pt x="3211" y="10458"/>
                    <a:pt x="9753" y="14192"/>
                    <a:pt x="9781" y="16663"/>
                  </a:cubicBezTo>
                  <a:cubicBezTo>
                    <a:pt x="9837" y="18965"/>
                    <a:pt x="5429" y="21941"/>
                    <a:pt x="10005" y="26376"/>
                  </a:cubicBezTo>
                  <a:cubicBezTo>
                    <a:pt x="13936" y="30195"/>
                    <a:pt x="30444" y="37887"/>
                    <a:pt x="30444" y="37887"/>
                  </a:cubicBezTo>
                  <a:cubicBezTo>
                    <a:pt x="30444" y="37887"/>
                    <a:pt x="31482" y="24243"/>
                    <a:pt x="19944" y="13378"/>
                  </a:cubicBezTo>
                  <a:cubicBezTo>
                    <a:pt x="9597" y="3601"/>
                    <a:pt x="4054" y="0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3645818" y="2064414"/>
              <a:ext cx="938155" cy="1327640"/>
            </a:xfrm>
            <a:custGeom>
              <a:avLst/>
              <a:gdLst/>
              <a:ahLst/>
              <a:cxnLst/>
              <a:rect l="l" t="t" r="r" b="b"/>
              <a:pathLst>
                <a:path w="19260" h="27256" extrusionOk="0">
                  <a:moveTo>
                    <a:pt x="1577" y="1"/>
                  </a:moveTo>
                  <a:cubicBezTo>
                    <a:pt x="1237" y="1"/>
                    <a:pt x="1006" y="218"/>
                    <a:pt x="815" y="640"/>
                  </a:cubicBezTo>
                  <a:cubicBezTo>
                    <a:pt x="1" y="2353"/>
                    <a:pt x="4296" y="7210"/>
                    <a:pt x="6205" y="10831"/>
                  </a:cubicBezTo>
                  <a:cubicBezTo>
                    <a:pt x="7918" y="14088"/>
                    <a:pt x="11371" y="15408"/>
                    <a:pt x="13420" y="17176"/>
                  </a:cubicBezTo>
                  <a:cubicBezTo>
                    <a:pt x="15301" y="18805"/>
                    <a:pt x="19260" y="27255"/>
                    <a:pt x="19260" y="27255"/>
                  </a:cubicBezTo>
                  <a:cubicBezTo>
                    <a:pt x="19260" y="27255"/>
                    <a:pt x="16761" y="12740"/>
                    <a:pt x="10669" y="7378"/>
                  </a:cubicBezTo>
                  <a:cubicBezTo>
                    <a:pt x="4934" y="2309"/>
                    <a:pt x="2683" y="1"/>
                    <a:pt x="1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3860528" y="2698852"/>
              <a:ext cx="712530" cy="720518"/>
            </a:xfrm>
            <a:custGeom>
              <a:avLst/>
              <a:gdLst/>
              <a:ahLst/>
              <a:cxnLst/>
              <a:rect l="l" t="t" r="r" b="b"/>
              <a:pathLst>
                <a:path w="14628" h="14792" extrusionOk="0">
                  <a:moveTo>
                    <a:pt x="1270" y="0"/>
                  </a:moveTo>
                  <a:cubicBezTo>
                    <a:pt x="790" y="0"/>
                    <a:pt x="390" y="277"/>
                    <a:pt x="281" y="1147"/>
                  </a:cubicBezTo>
                  <a:cubicBezTo>
                    <a:pt x="0" y="3056"/>
                    <a:pt x="1264" y="5415"/>
                    <a:pt x="3201" y="6650"/>
                  </a:cubicBezTo>
                  <a:cubicBezTo>
                    <a:pt x="5026" y="7829"/>
                    <a:pt x="4689" y="9401"/>
                    <a:pt x="5727" y="10131"/>
                  </a:cubicBezTo>
                  <a:cubicBezTo>
                    <a:pt x="6710" y="10833"/>
                    <a:pt x="11483" y="13528"/>
                    <a:pt x="12634" y="13837"/>
                  </a:cubicBezTo>
                  <a:cubicBezTo>
                    <a:pt x="13757" y="14174"/>
                    <a:pt x="14627" y="14792"/>
                    <a:pt x="14627" y="14792"/>
                  </a:cubicBezTo>
                  <a:cubicBezTo>
                    <a:pt x="14627" y="14792"/>
                    <a:pt x="9883" y="5078"/>
                    <a:pt x="8423" y="4095"/>
                  </a:cubicBezTo>
                  <a:cubicBezTo>
                    <a:pt x="6907" y="3084"/>
                    <a:pt x="3846" y="1147"/>
                    <a:pt x="3117" y="726"/>
                  </a:cubicBezTo>
                  <a:cubicBezTo>
                    <a:pt x="2685" y="486"/>
                    <a:pt x="1907" y="0"/>
                    <a:pt x="1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3822243" y="2495442"/>
              <a:ext cx="130251" cy="184367"/>
            </a:xfrm>
            <a:custGeom>
              <a:avLst/>
              <a:gdLst/>
              <a:ahLst/>
              <a:cxnLst/>
              <a:rect l="l" t="t" r="r" b="b"/>
              <a:pathLst>
                <a:path w="2674" h="3785" extrusionOk="0">
                  <a:moveTo>
                    <a:pt x="250" y="1"/>
                  </a:moveTo>
                  <a:cubicBezTo>
                    <a:pt x="0" y="1"/>
                    <a:pt x="22" y="391"/>
                    <a:pt x="421" y="1252"/>
                  </a:cubicBezTo>
                  <a:cubicBezTo>
                    <a:pt x="955" y="2375"/>
                    <a:pt x="309" y="2909"/>
                    <a:pt x="646" y="3358"/>
                  </a:cubicBezTo>
                  <a:cubicBezTo>
                    <a:pt x="847" y="3626"/>
                    <a:pt x="1550" y="3785"/>
                    <a:pt x="2064" y="3785"/>
                  </a:cubicBezTo>
                  <a:cubicBezTo>
                    <a:pt x="2411" y="3785"/>
                    <a:pt x="2673" y="3713"/>
                    <a:pt x="2639" y="3555"/>
                  </a:cubicBezTo>
                  <a:cubicBezTo>
                    <a:pt x="2471" y="2937"/>
                    <a:pt x="1151" y="466"/>
                    <a:pt x="590" y="129"/>
                  </a:cubicBezTo>
                  <a:cubicBezTo>
                    <a:pt x="449" y="45"/>
                    <a:pt x="334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4076601" y="2745224"/>
              <a:ext cx="779506" cy="814139"/>
            </a:xfrm>
            <a:custGeom>
              <a:avLst/>
              <a:gdLst/>
              <a:ahLst/>
              <a:cxnLst/>
              <a:rect l="l" t="t" r="r" b="b"/>
              <a:pathLst>
                <a:path w="16003" h="16714" extrusionOk="0">
                  <a:moveTo>
                    <a:pt x="3294" y="1"/>
                  </a:moveTo>
                  <a:cubicBezTo>
                    <a:pt x="1940" y="1"/>
                    <a:pt x="1682" y="2289"/>
                    <a:pt x="926" y="3929"/>
                  </a:cubicBezTo>
                  <a:cubicBezTo>
                    <a:pt x="0" y="5923"/>
                    <a:pt x="309" y="7495"/>
                    <a:pt x="1179" y="9600"/>
                  </a:cubicBezTo>
                  <a:cubicBezTo>
                    <a:pt x="2021" y="11594"/>
                    <a:pt x="5587" y="14205"/>
                    <a:pt x="9237" y="15945"/>
                  </a:cubicBezTo>
                  <a:cubicBezTo>
                    <a:pt x="10448" y="16522"/>
                    <a:pt x="11458" y="16714"/>
                    <a:pt x="12265" y="16714"/>
                  </a:cubicBezTo>
                  <a:cubicBezTo>
                    <a:pt x="13853" y="16714"/>
                    <a:pt x="14655" y="15973"/>
                    <a:pt x="14655" y="15973"/>
                  </a:cubicBezTo>
                  <a:cubicBezTo>
                    <a:pt x="15610" y="15440"/>
                    <a:pt x="16003" y="14176"/>
                    <a:pt x="14515" y="12099"/>
                  </a:cubicBezTo>
                  <a:cubicBezTo>
                    <a:pt x="12971" y="9881"/>
                    <a:pt x="7580" y="2722"/>
                    <a:pt x="4857" y="701"/>
                  </a:cubicBezTo>
                  <a:cubicBezTo>
                    <a:pt x="4208" y="207"/>
                    <a:pt x="3702" y="1"/>
                    <a:pt x="3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4287171" y="2941425"/>
              <a:ext cx="480037" cy="505318"/>
            </a:xfrm>
            <a:custGeom>
              <a:avLst/>
              <a:gdLst/>
              <a:ahLst/>
              <a:cxnLst/>
              <a:rect l="l" t="t" r="r" b="b"/>
              <a:pathLst>
                <a:path w="9855" h="10374" extrusionOk="0">
                  <a:moveTo>
                    <a:pt x="939" y="0"/>
                  </a:moveTo>
                  <a:cubicBezTo>
                    <a:pt x="748" y="0"/>
                    <a:pt x="587" y="101"/>
                    <a:pt x="478" y="350"/>
                  </a:cubicBezTo>
                  <a:cubicBezTo>
                    <a:pt x="1" y="1445"/>
                    <a:pt x="730" y="3972"/>
                    <a:pt x="2640" y="5488"/>
                  </a:cubicBezTo>
                  <a:cubicBezTo>
                    <a:pt x="4492" y="6948"/>
                    <a:pt x="8311" y="9840"/>
                    <a:pt x="8788" y="10036"/>
                  </a:cubicBezTo>
                  <a:cubicBezTo>
                    <a:pt x="9252" y="10227"/>
                    <a:pt x="9823" y="10339"/>
                    <a:pt x="9853" y="10371"/>
                  </a:cubicBezTo>
                  <a:lnTo>
                    <a:pt x="9853" y="10371"/>
                  </a:lnTo>
                  <a:cubicBezTo>
                    <a:pt x="9768" y="10207"/>
                    <a:pt x="5442" y="1893"/>
                    <a:pt x="4786" y="1893"/>
                  </a:cubicBezTo>
                  <a:cubicBezTo>
                    <a:pt x="4781" y="1893"/>
                    <a:pt x="4777" y="1894"/>
                    <a:pt x="4773" y="1895"/>
                  </a:cubicBezTo>
                  <a:cubicBezTo>
                    <a:pt x="4537" y="1939"/>
                    <a:pt x="4311" y="1975"/>
                    <a:pt x="4089" y="1975"/>
                  </a:cubicBezTo>
                  <a:cubicBezTo>
                    <a:pt x="3757" y="1975"/>
                    <a:pt x="3437" y="1895"/>
                    <a:pt x="3117" y="1642"/>
                  </a:cubicBezTo>
                  <a:cubicBezTo>
                    <a:pt x="2699" y="1312"/>
                    <a:pt x="1627" y="0"/>
                    <a:pt x="939" y="0"/>
                  </a:cubicBezTo>
                  <a:close/>
                  <a:moveTo>
                    <a:pt x="9853" y="10371"/>
                  </a:moveTo>
                  <a:cubicBezTo>
                    <a:pt x="9854" y="10372"/>
                    <a:pt x="9855" y="10373"/>
                    <a:pt x="9855" y="10373"/>
                  </a:cubicBezTo>
                  <a:cubicBezTo>
                    <a:pt x="9855" y="10372"/>
                    <a:pt x="9854" y="10372"/>
                    <a:pt x="9853" y="10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4202368" y="3041620"/>
              <a:ext cx="555294" cy="480963"/>
            </a:xfrm>
            <a:custGeom>
              <a:avLst/>
              <a:gdLst/>
              <a:ahLst/>
              <a:cxnLst/>
              <a:rect l="l" t="t" r="r" b="b"/>
              <a:pathLst>
                <a:path w="11400" h="9874" extrusionOk="0">
                  <a:moveTo>
                    <a:pt x="1489" y="1"/>
                  </a:moveTo>
                  <a:cubicBezTo>
                    <a:pt x="1438" y="1"/>
                    <a:pt x="1383" y="21"/>
                    <a:pt x="1320" y="62"/>
                  </a:cubicBezTo>
                  <a:cubicBezTo>
                    <a:pt x="871" y="343"/>
                    <a:pt x="1" y="2645"/>
                    <a:pt x="1601" y="4582"/>
                  </a:cubicBezTo>
                  <a:cubicBezTo>
                    <a:pt x="3145" y="6407"/>
                    <a:pt x="4072" y="7670"/>
                    <a:pt x="5504" y="8288"/>
                  </a:cubicBezTo>
                  <a:cubicBezTo>
                    <a:pt x="6818" y="8819"/>
                    <a:pt x="8201" y="9873"/>
                    <a:pt x="8996" y="9873"/>
                  </a:cubicBezTo>
                  <a:cubicBezTo>
                    <a:pt x="9084" y="9873"/>
                    <a:pt x="9165" y="9860"/>
                    <a:pt x="9237" y="9832"/>
                  </a:cubicBezTo>
                  <a:cubicBezTo>
                    <a:pt x="9995" y="9551"/>
                    <a:pt x="11399" y="8878"/>
                    <a:pt x="10838" y="8541"/>
                  </a:cubicBezTo>
                  <a:cubicBezTo>
                    <a:pt x="10838" y="8541"/>
                    <a:pt x="4493" y="5003"/>
                    <a:pt x="3201" y="2870"/>
                  </a:cubicBezTo>
                  <a:cubicBezTo>
                    <a:pt x="1983" y="896"/>
                    <a:pt x="1822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4220147" y="2918580"/>
              <a:ext cx="79397" cy="94303"/>
            </a:xfrm>
            <a:custGeom>
              <a:avLst/>
              <a:gdLst/>
              <a:ahLst/>
              <a:cxnLst/>
              <a:rect l="l" t="t" r="r" b="b"/>
              <a:pathLst>
                <a:path w="1630" h="1936" extrusionOk="0">
                  <a:moveTo>
                    <a:pt x="1285" y="0"/>
                  </a:moveTo>
                  <a:cubicBezTo>
                    <a:pt x="1088" y="0"/>
                    <a:pt x="874" y="427"/>
                    <a:pt x="534" y="791"/>
                  </a:cubicBezTo>
                  <a:cubicBezTo>
                    <a:pt x="169" y="1212"/>
                    <a:pt x="1" y="1437"/>
                    <a:pt x="254" y="1690"/>
                  </a:cubicBezTo>
                  <a:cubicBezTo>
                    <a:pt x="411" y="1847"/>
                    <a:pt x="707" y="1936"/>
                    <a:pt x="908" y="1936"/>
                  </a:cubicBezTo>
                  <a:cubicBezTo>
                    <a:pt x="994" y="1936"/>
                    <a:pt x="1062" y="1920"/>
                    <a:pt x="1096" y="1886"/>
                  </a:cubicBezTo>
                  <a:cubicBezTo>
                    <a:pt x="1405" y="1577"/>
                    <a:pt x="1629" y="202"/>
                    <a:pt x="1377" y="33"/>
                  </a:cubicBezTo>
                  <a:cubicBezTo>
                    <a:pt x="1346" y="11"/>
                    <a:pt x="1316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4165495" y="3029540"/>
              <a:ext cx="87532" cy="193427"/>
            </a:xfrm>
            <a:custGeom>
              <a:avLst/>
              <a:gdLst/>
              <a:ahLst/>
              <a:cxnLst/>
              <a:rect l="l" t="t" r="r" b="b"/>
              <a:pathLst>
                <a:path w="1797" h="3971" extrusionOk="0">
                  <a:moveTo>
                    <a:pt x="1144" y="1"/>
                  </a:moveTo>
                  <a:cubicBezTo>
                    <a:pt x="909" y="1"/>
                    <a:pt x="1" y="1440"/>
                    <a:pt x="112" y="2163"/>
                  </a:cubicBezTo>
                  <a:cubicBezTo>
                    <a:pt x="253" y="2865"/>
                    <a:pt x="646" y="3679"/>
                    <a:pt x="982" y="3848"/>
                  </a:cubicBezTo>
                  <a:cubicBezTo>
                    <a:pt x="1108" y="3927"/>
                    <a:pt x="1201" y="3970"/>
                    <a:pt x="1262" y="3970"/>
                  </a:cubicBezTo>
                  <a:cubicBezTo>
                    <a:pt x="1350" y="3970"/>
                    <a:pt x="1369" y="3879"/>
                    <a:pt x="1319" y="3679"/>
                  </a:cubicBezTo>
                  <a:cubicBezTo>
                    <a:pt x="1207" y="3342"/>
                    <a:pt x="1011" y="1938"/>
                    <a:pt x="1123" y="1489"/>
                  </a:cubicBezTo>
                  <a:cubicBezTo>
                    <a:pt x="1263" y="1012"/>
                    <a:pt x="1797" y="57"/>
                    <a:pt x="1151" y="1"/>
                  </a:cubicBezTo>
                  <a:cubicBezTo>
                    <a:pt x="1149" y="1"/>
                    <a:pt x="1147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4409430" y="2955258"/>
              <a:ext cx="84268" cy="57234"/>
            </a:xfrm>
            <a:custGeom>
              <a:avLst/>
              <a:gdLst/>
              <a:ahLst/>
              <a:cxnLst/>
              <a:rect l="l" t="t" r="r" b="b"/>
              <a:pathLst>
                <a:path w="1730" h="1175" extrusionOk="0">
                  <a:moveTo>
                    <a:pt x="181" y="1"/>
                  </a:moveTo>
                  <a:cubicBezTo>
                    <a:pt x="54" y="1"/>
                    <a:pt x="1" y="71"/>
                    <a:pt x="158" y="291"/>
                  </a:cubicBezTo>
                  <a:cubicBezTo>
                    <a:pt x="158" y="291"/>
                    <a:pt x="747" y="1175"/>
                    <a:pt x="1099" y="1175"/>
                  </a:cubicBezTo>
                  <a:cubicBezTo>
                    <a:pt x="1123" y="1175"/>
                    <a:pt x="1146" y="1170"/>
                    <a:pt x="1168" y="1161"/>
                  </a:cubicBezTo>
                  <a:cubicBezTo>
                    <a:pt x="1533" y="993"/>
                    <a:pt x="1730" y="1077"/>
                    <a:pt x="1477" y="572"/>
                  </a:cubicBezTo>
                  <a:cubicBezTo>
                    <a:pt x="1196" y="94"/>
                    <a:pt x="831" y="179"/>
                    <a:pt x="551" y="94"/>
                  </a:cubicBezTo>
                  <a:cubicBezTo>
                    <a:pt x="427" y="45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4246158" y="1193150"/>
              <a:ext cx="954570" cy="2330189"/>
            </a:xfrm>
            <a:custGeom>
              <a:avLst/>
              <a:gdLst/>
              <a:ahLst/>
              <a:cxnLst/>
              <a:rect l="l" t="t" r="r" b="b"/>
              <a:pathLst>
                <a:path w="19597" h="47838" extrusionOk="0">
                  <a:moveTo>
                    <a:pt x="9187" y="1"/>
                  </a:moveTo>
                  <a:cubicBezTo>
                    <a:pt x="8192" y="1"/>
                    <a:pt x="7352" y="1414"/>
                    <a:pt x="6710" y="3676"/>
                  </a:cubicBezTo>
                  <a:cubicBezTo>
                    <a:pt x="4998" y="9599"/>
                    <a:pt x="8058" y="16506"/>
                    <a:pt x="6626" y="18499"/>
                  </a:cubicBezTo>
                  <a:cubicBezTo>
                    <a:pt x="5278" y="20380"/>
                    <a:pt x="0" y="20184"/>
                    <a:pt x="1039" y="26472"/>
                  </a:cubicBezTo>
                  <a:cubicBezTo>
                    <a:pt x="1937" y="31891"/>
                    <a:pt x="10669" y="47837"/>
                    <a:pt x="10669" y="47837"/>
                  </a:cubicBezTo>
                  <a:cubicBezTo>
                    <a:pt x="10669" y="47837"/>
                    <a:pt x="19596" y="37478"/>
                    <a:pt x="16761" y="21868"/>
                  </a:cubicBezTo>
                  <a:cubicBezTo>
                    <a:pt x="13833" y="5747"/>
                    <a:pt x="11194" y="1"/>
                    <a:pt x="9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4727501" y="1843322"/>
              <a:ext cx="385686" cy="1587021"/>
            </a:xfrm>
            <a:custGeom>
              <a:avLst/>
              <a:gdLst/>
              <a:ahLst/>
              <a:cxnLst/>
              <a:rect l="l" t="t" r="r" b="b"/>
              <a:pathLst>
                <a:path w="7918" h="32581" extrusionOk="0">
                  <a:moveTo>
                    <a:pt x="2833" y="0"/>
                  </a:moveTo>
                  <a:cubicBezTo>
                    <a:pt x="2658" y="0"/>
                    <a:pt x="2466" y="63"/>
                    <a:pt x="2247" y="182"/>
                  </a:cubicBezTo>
                  <a:cubicBezTo>
                    <a:pt x="590" y="1108"/>
                    <a:pt x="1152" y="7566"/>
                    <a:pt x="562" y="11608"/>
                  </a:cubicBezTo>
                  <a:cubicBezTo>
                    <a:pt x="1" y="15230"/>
                    <a:pt x="1994" y="18374"/>
                    <a:pt x="2583" y="20985"/>
                  </a:cubicBezTo>
                  <a:cubicBezTo>
                    <a:pt x="3145" y="23428"/>
                    <a:pt x="1320" y="32580"/>
                    <a:pt x="1320" y="32580"/>
                  </a:cubicBezTo>
                  <a:cubicBezTo>
                    <a:pt x="1320" y="32580"/>
                    <a:pt x="7918" y="19413"/>
                    <a:pt x="6205" y="11468"/>
                  </a:cubicBezTo>
                  <a:cubicBezTo>
                    <a:pt x="4344" y="2947"/>
                    <a:pt x="4021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4514155" y="2470552"/>
              <a:ext cx="347400" cy="976197"/>
            </a:xfrm>
            <a:custGeom>
              <a:avLst/>
              <a:gdLst/>
              <a:ahLst/>
              <a:cxnLst/>
              <a:rect l="l" t="t" r="r" b="b"/>
              <a:pathLst>
                <a:path w="7132" h="20041" extrusionOk="0">
                  <a:moveTo>
                    <a:pt x="2691" y="0"/>
                  </a:moveTo>
                  <a:cubicBezTo>
                    <a:pt x="2413" y="0"/>
                    <a:pt x="2098" y="150"/>
                    <a:pt x="1742" y="528"/>
                  </a:cubicBezTo>
                  <a:cubicBezTo>
                    <a:pt x="366" y="1904"/>
                    <a:pt x="1" y="4543"/>
                    <a:pt x="815" y="6705"/>
                  </a:cubicBezTo>
                  <a:cubicBezTo>
                    <a:pt x="1601" y="8726"/>
                    <a:pt x="394" y="9793"/>
                    <a:pt x="787" y="11000"/>
                  </a:cubicBezTo>
                  <a:cubicBezTo>
                    <a:pt x="1180" y="12123"/>
                    <a:pt x="3426" y="17120"/>
                    <a:pt x="4156" y="18075"/>
                  </a:cubicBezTo>
                  <a:cubicBezTo>
                    <a:pt x="4858" y="19001"/>
                    <a:pt x="5195" y="20040"/>
                    <a:pt x="5195" y="20040"/>
                  </a:cubicBezTo>
                  <a:cubicBezTo>
                    <a:pt x="5195" y="20040"/>
                    <a:pt x="7132" y="9400"/>
                    <a:pt x="6542" y="7743"/>
                  </a:cubicBezTo>
                  <a:cubicBezTo>
                    <a:pt x="5925" y="6003"/>
                    <a:pt x="4605" y="2662"/>
                    <a:pt x="4268" y="1876"/>
                  </a:cubicBezTo>
                  <a:cubicBezTo>
                    <a:pt x="3996" y="1289"/>
                    <a:pt x="3505" y="0"/>
                    <a:pt x="2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4638607" y="2263196"/>
              <a:ext cx="102632" cy="213204"/>
            </a:xfrm>
            <a:custGeom>
              <a:avLst/>
              <a:gdLst/>
              <a:ahLst/>
              <a:cxnLst/>
              <a:rect l="l" t="t" r="r" b="b"/>
              <a:pathLst>
                <a:path w="2107" h="4377" extrusionOk="0">
                  <a:moveTo>
                    <a:pt x="1585" y="1"/>
                  </a:moveTo>
                  <a:cubicBezTo>
                    <a:pt x="1409" y="1"/>
                    <a:pt x="1227" y="355"/>
                    <a:pt x="1068" y="1135"/>
                  </a:cubicBezTo>
                  <a:cubicBezTo>
                    <a:pt x="843" y="2343"/>
                    <a:pt x="1" y="2399"/>
                    <a:pt x="1" y="2960"/>
                  </a:cubicBezTo>
                  <a:cubicBezTo>
                    <a:pt x="1" y="3424"/>
                    <a:pt x="999" y="4377"/>
                    <a:pt x="1370" y="4377"/>
                  </a:cubicBezTo>
                  <a:cubicBezTo>
                    <a:pt x="1425" y="4377"/>
                    <a:pt x="1467" y="4355"/>
                    <a:pt x="1489" y="4308"/>
                  </a:cubicBezTo>
                  <a:cubicBezTo>
                    <a:pt x="1741" y="3690"/>
                    <a:pt x="2106" y="939"/>
                    <a:pt x="1882" y="349"/>
                  </a:cubicBezTo>
                  <a:cubicBezTo>
                    <a:pt x="1789" y="122"/>
                    <a:pt x="1688" y="1"/>
                    <a:pt x="1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4156338" y="3333632"/>
              <a:ext cx="929533" cy="542776"/>
            </a:xfrm>
            <a:custGeom>
              <a:avLst/>
              <a:gdLst/>
              <a:ahLst/>
              <a:cxnLst/>
              <a:rect l="l" t="t" r="r" b="b"/>
              <a:pathLst>
                <a:path w="19083" h="11143" extrusionOk="0">
                  <a:moveTo>
                    <a:pt x="16014" y="1"/>
                  </a:moveTo>
                  <a:cubicBezTo>
                    <a:pt x="10922" y="1"/>
                    <a:pt x="13152" y="1884"/>
                    <a:pt x="8666" y="4511"/>
                  </a:cubicBezTo>
                  <a:cubicBezTo>
                    <a:pt x="3557" y="7515"/>
                    <a:pt x="160" y="9312"/>
                    <a:pt x="19" y="10884"/>
                  </a:cubicBezTo>
                  <a:cubicBezTo>
                    <a:pt x="1" y="11063"/>
                    <a:pt x="24" y="11143"/>
                    <a:pt x="92" y="11143"/>
                  </a:cubicBezTo>
                  <a:cubicBezTo>
                    <a:pt x="534" y="11143"/>
                    <a:pt x="2870" y="7726"/>
                    <a:pt x="7740" y="6167"/>
                  </a:cubicBezTo>
                  <a:cubicBezTo>
                    <a:pt x="14001" y="4146"/>
                    <a:pt x="19082" y="131"/>
                    <a:pt x="18464" y="103"/>
                  </a:cubicBezTo>
                  <a:cubicBezTo>
                    <a:pt x="17497" y="34"/>
                    <a:pt x="16691" y="1"/>
                    <a:pt x="16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6"/>
            <p:cNvSpPr/>
            <p:nvPr/>
          </p:nvSpPr>
          <p:spPr>
            <a:xfrm>
              <a:off x="4935342" y="3282877"/>
              <a:ext cx="196983" cy="135316"/>
            </a:xfrm>
            <a:custGeom>
              <a:avLst/>
              <a:gdLst/>
              <a:ahLst/>
              <a:cxnLst/>
              <a:rect l="l" t="t" r="r" b="b"/>
              <a:pathLst>
                <a:path w="4044" h="2778" extrusionOk="0">
                  <a:moveTo>
                    <a:pt x="2851" y="1"/>
                  </a:moveTo>
                  <a:cubicBezTo>
                    <a:pt x="2434" y="1"/>
                    <a:pt x="1936" y="142"/>
                    <a:pt x="1461" y="415"/>
                  </a:cubicBezTo>
                  <a:cubicBezTo>
                    <a:pt x="506" y="977"/>
                    <a:pt x="1" y="1847"/>
                    <a:pt x="338" y="2380"/>
                  </a:cubicBezTo>
                  <a:cubicBezTo>
                    <a:pt x="490" y="2644"/>
                    <a:pt x="814" y="2777"/>
                    <a:pt x="1214" y="2777"/>
                  </a:cubicBezTo>
                  <a:cubicBezTo>
                    <a:pt x="1624" y="2777"/>
                    <a:pt x="2115" y="2637"/>
                    <a:pt x="2584" y="2352"/>
                  </a:cubicBezTo>
                  <a:cubicBezTo>
                    <a:pt x="3538" y="1819"/>
                    <a:pt x="4044" y="921"/>
                    <a:pt x="3735" y="387"/>
                  </a:cubicBezTo>
                  <a:cubicBezTo>
                    <a:pt x="3571" y="127"/>
                    <a:pt x="3247" y="1"/>
                    <a:pt x="2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6"/>
            <p:cNvSpPr/>
            <p:nvPr/>
          </p:nvSpPr>
          <p:spPr>
            <a:xfrm>
              <a:off x="5033832" y="3089745"/>
              <a:ext cx="210622" cy="232542"/>
            </a:xfrm>
            <a:custGeom>
              <a:avLst/>
              <a:gdLst/>
              <a:ahLst/>
              <a:cxnLst/>
              <a:rect l="l" t="t" r="r" b="b"/>
              <a:pathLst>
                <a:path w="4324" h="4774" extrusionOk="0">
                  <a:moveTo>
                    <a:pt x="3659" y="0"/>
                  </a:moveTo>
                  <a:cubicBezTo>
                    <a:pt x="3450" y="0"/>
                    <a:pt x="3293" y="359"/>
                    <a:pt x="3482" y="1011"/>
                  </a:cubicBezTo>
                  <a:cubicBezTo>
                    <a:pt x="3790" y="2078"/>
                    <a:pt x="674" y="4324"/>
                    <a:pt x="674" y="4324"/>
                  </a:cubicBezTo>
                  <a:lnTo>
                    <a:pt x="702" y="4324"/>
                  </a:lnTo>
                  <a:lnTo>
                    <a:pt x="0" y="4549"/>
                  </a:lnTo>
                  <a:lnTo>
                    <a:pt x="758" y="4773"/>
                  </a:lnTo>
                  <a:cubicBezTo>
                    <a:pt x="758" y="4773"/>
                    <a:pt x="674" y="4268"/>
                    <a:pt x="1881" y="3763"/>
                  </a:cubicBezTo>
                  <a:cubicBezTo>
                    <a:pt x="3060" y="3257"/>
                    <a:pt x="4324" y="1264"/>
                    <a:pt x="4043" y="450"/>
                  </a:cubicBezTo>
                  <a:cubicBezTo>
                    <a:pt x="3945" y="145"/>
                    <a:pt x="3792" y="0"/>
                    <a:pt x="3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5029740" y="3053505"/>
              <a:ext cx="93036" cy="283833"/>
            </a:xfrm>
            <a:custGeom>
              <a:avLst/>
              <a:gdLst/>
              <a:ahLst/>
              <a:cxnLst/>
              <a:rect l="l" t="t" r="r" b="b"/>
              <a:pathLst>
                <a:path w="1910" h="5827" extrusionOk="0">
                  <a:moveTo>
                    <a:pt x="786" y="1"/>
                  </a:moveTo>
                  <a:cubicBezTo>
                    <a:pt x="480" y="1"/>
                    <a:pt x="456" y="447"/>
                    <a:pt x="1067" y="997"/>
                  </a:cubicBezTo>
                  <a:cubicBezTo>
                    <a:pt x="1881" y="1727"/>
                    <a:pt x="449" y="5265"/>
                    <a:pt x="449" y="5265"/>
                  </a:cubicBezTo>
                  <a:lnTo>
                    <a:pt x="0" y="5826"/>
                  </a:lnTo>
                  <a:lnTo>
                    <a:pt x="0" y="5826"/>
                  </a:lnTo>
                  <a:lnTo>
                    <a:pt x="758" y="5630"/>
                  </a:lnTo>
                  <a:cubicBezTo>
                    <a:pt x="758" y="5630"/>
                    <a:pt x="421" y="5237"/>
                    <a:pt x="1151" y="4170"/>
                  </a:cubicBezTo>
                  <a:cubicBezTo>
                    <a:pt x="1909" y="3103"/>
                    <a:pt x="1909" y="745"/>
                    <a:pt x="1235" y="211"/>
                  </a:cubicBezTo>
                  <a:cubicBezTo>
                    <a:pt x="1058" y="65"/>
                    <a:pt x="902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4650234" y="12623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4619494" y="138881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6"/>
            <p:cNvSpPr/>
            <p:nvPr/>
          </p:nvSpPr>
          <p:spPr>
            <a:xfrm>
              <a:off x="4581372" y="1493600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4619494" y="16367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4600309" y="17627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4619494" y="18975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4615997" y="20129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4578431" y="21358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4487447" y="21769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6"/>
            <p:cNvSpPr/>
            <p:nvPr/>
          </p:nvSpPr>
          <p:spPr>
            <a:xfrm>
              <a:off x="4401976" y="22564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6"/>
            <p:cNvSpPr/>
            <p:nvPr/>
          </p:nvSpPr>
          <p:spPr>
            <a:xfrm>
              <a:off x="4332018" y="2336349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6"/>
            <p:cNvSpPr/>
            <p:nvPr/>
          </p:nvSpPr>
          <p:spPr>
            <a:xfrm>
              <a:off x="4376738" y="2477651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3205009" y="16778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6"/>
            <p:cNvSpPr/>
            <p:nvPr/>
          </p:nvSpPr>
          <p:spPr>
            <a:xfrm>
              <a:off x="3243394" y="18422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6"/>
            <p:cNvSpPr/>
            <p:nvPr/>
          </p:nvSpPr>
          <p:spPr>
            <a:xfrm>
              <a:off x="3284509" y="19386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6"/>
            <p:cNvSpPr/>
            <p:nvPr/>
          </p:nvSpPr>
          <p:spPr>
            <a:xfrm>
              <a:off x="3376616" y="2052842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6"/>
            <p:cNvSpPr/>
            <p:nvPr/>
          </p:nvSpPr>
          <p:spPr>
            <a:xfrm>
              <a:off x="3448584" y="21166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6"/>
            <p:cNvSpPr/>
            <p:nvPr/>
          </p:nvSpPr>
          <p:spPr>
            <a:xfrm>
              <a:off x="3556402" y="22438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6"/>
            <p:cNvSpPr/>
            <p:nvPr/>
          </p:nvSpPr>
          <p:spPr>
            <a:xfrm>
              <a:off x="3630334" y="23363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6"/>
            <p:cNvSpPr/>
            <p:nvPr/>
          </p:nvSpPr>
          <p:spPr>
            <a:xfrm>
              <a:off x="3649527" y="24776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6"/>
            <p:cNvSpPr/>
            <p:nvPr/>
          </p:nvSpPr>
          <p:spPr>
            <a:xfrm>
              <a:off x="3597509" y="25805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3581877" y="2745220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3639207" y="2812115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3751102" y="2925473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46"/>
          <p:cNvGrpSpPr/>
          <p:nvPr/>
        </p:nvGrpSpPr>
        <p:grpSpPr>
          <a:xfrm>
            <a:off x="7334810" y="4618404"/>
            <a:ext cx="504673" cy="934075"/>
            <a:chOff x="2872172" y="647196"/>
            <a:chExt cx="504673" cy="934075"/>
          </a:xfrm>
        </p:grpSpPr>
        <p:sp>
          <p:nvSpPr>
            <p:cNvPr id="2677" name="Google Shape;2677;p46"/>
            <p:cNvSpPr/>
            <p:nvPr/>
          </p:nvSpPr>
          <p:spPr>
            <a:xfrm>
              <a:off x="3111521" y="661795"/>
              <a:ext cx="67400" cy="919475"/>
            </a:xfrm>
            <a:custGeom>
              <a:avLst/>
              <a:gdLst/>
              <a:ahLst/>
              <a:cxnLst/>
              <a:rect l="l" t="t" r="r" b="b"/>
              <a:pathLst>
                <a:path w="2696" h="36779" fill="none" extrusionOk="0">
                  <a:moveTo>
                    <a:pt x="56" y="36778"/>
                  </a:moveTo>
                  <a:cubicBezTo>
                    <a:pt x="56" y="36778"/>
                    <a:pt x="0" y="29844"/>
                    <a:pt x="449" y="26952"/>
                  </a:cubicBezTo>
                  <a:cubicBezTo>
                    <a:pt x="927" y="24032"/>
                    <a:pt x="1881" y="19147"/>
                    <a:pt x="2302" y="16621"/>
                  </a:cubicBezTo>
                  <a:cubicBezTo>
                    <a:pt x="2695" y="14066"/>
                    <a:pt x="2471" y="11736"/>
                    <a:pt x="2386" y="9068"/>
                  </a:cubicBezTo>
                  <a:cubicBezTo>
                    <a:pt x="2274" y="6401"/>
                    <a:pt x="786" y="0"/>
                    <a:pt x="786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3172571" y="678645"/>
              <a:ext cx="30900" cy="247075"/>
            </a:xfrm>
            <a:custGeom>
              <a:avLst/>
              <a:gdLst/>
              <a:ahLst/>
              <a:cxnLst/>
              <a:rect l="l" t="t" r="r" b="b"/>
              <a:pathLst>
                <a:path w="1236" h="9883" fill="none" extrusionOk="0">
                  <a:moveTo>
                    <a:pt x="646" y="0"/>
                  </a:moveTo>
                  <a:cubicBezTo>
                    <a:pt x="646" y="0"/>
                    <a:pt x="1236" y="4464"/>
                    <a:pt x="1039" y="5896"/>
                  </a:cubicBezTo>
                  <a:cubicBezTo>
                    <a:pt x="843" y="7328"/>
                    <a:pt x="1" y="9882"/>
                    <a:pt x="1" y="988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3090446" y="670920"/>
              <a:ext cx="74425" cy="161450"/>
            </a:xfrm>
            <a:custGeom>
              <a:avLst/>
              <a:gdLst/>
              <a:ahLst/>
              <a:cxnLst/>
              <a:rect l="l" t="t" r="r" b="b"/>
              <a:pathLst>
                <a:path w="2977" h="6458" fill="none" extrusionOk="0">
                  <a:moveTo>
                    <a:pt x="2977" y="6457"/>
                  </a:moveTo>
                  <a:cubicBezTo>
                    <a:pt x="2977" y="6457"/>
                    <a:pt x="1938" y="4408"/>
                    <a:pt x="1348" y="3117"/>
                  </a:cubicBezTo>
                  <a:cubicBezTo>
                    <a:pt x="759" y="1797"/>
                    <a:pt x="1" y="0"/>
                    <a:pt x="1" y="0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6"/>
            <p:cNvSpPr/>
            <p:nvPr/>
          </p:nvSpPr>
          <p:spPr>
            <a:xfrm>
              <a:off x="3082721" y="727770"/>
              <a:ext cx="59700" cy="59675"/>
            </a:xfrm>
            <a:custGeom>
              <a:avLst/>
              <a:gdLst/>
              <a:ahLst/>
              <a:cxnLst/>
              <a:rect l="l" t="t" r="r" b="b"/>
              <a:pathLst>
                <a:path w="2388" h="2387" fill="none" extrusionOk="0">
                  <a:moveTo>
                    <a:pt x="1" y="0"/>
                  </a:moveTo>
                  <a:lnTo>
                    <a:pt x="2387" y="2387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6"/>
            <p:cNvSpPr/>
            <p:nvPr/>
          </p:nvSpPr>
          <p:spPr>
            <a:xfrm>
              <a:off x="3142396" y="776195"/>
              <a:ext cx="169175" cy="447825"/>
            </a:xfrm>
            <a:custGeom>
              <a:avLst/>
              <a:gdLst/>
              <a:ahLst/>
              <a:cxnLst/>
              <a:rect l="l" t="t" r="r" b="b"/>
              <a:pathLst>
                <a:path w="6767" h="17913" fill="none" extrusionOk="0">
                  <a:moveTo>
                    <a:pt x="6766" y="0"/>
                  </a:moveTo>
                  <a:cubicBezTo>
                    <a:pt x="6766" y="0"/>
                    <a:pt x="5840" y="7468"/>
                    <a:pt x="4380" y="10669"/>
                  </a:cubicBezTo>
                  <a:cubicBezTo>
                    <a:pt x="2920" y="13869"/>
                    <a:pt x="1067" y="15694"/>
                    <a:pt x="0" y="17912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3270820" y="795144"/>
              <a:ext cx="21100" cy="103900"/>
            </a:xfrm>
            <a:custGeom>
              <a:avLst/>
              <a:gdLst/>
              <a:ahLst/>
              <a:cxnLst/>
              <a:rect l="l" t="t" r="r" b="b"/>
              <a:pathLst>
                <a:path w="844" h="4156" fill="none" extrusionOk="0">
                  <a:moveTo>
                    <a:pt x="1" y="0"/>
                  </a:moveTo>
                  <a:lnTo>
                    <a:pt x="843" y="4156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3298195" y="779695"/>
              <a:ext cx="56175" cy="84250"/>
            </a:xfrm>
            <a:custGeom>
              <a:avLst/>
              <a:gdLst/>
              <a:ahLst/>
              <a:cxnLst/>
              <a:rect l="l" t="t" r="r" b="b"/>
              <a:pathLst>
                <a:path w="2247" h="3370" fill="none" extrusionOk="0">
                  <a:moveTo>
                    <a:pt x="2247" y="1"/>
                  </a:moveTo>
                  <a:lnTo>
                    <a:pt x="1" y="3370"/>
                  </a:ln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6"/>
            <p:cNvSpPr/>
            <p:nvPr/>
          </p:nvSpPr>
          <p:spPr>
            <a:xfrm>
              <a:off x="3262420" y="887094"/>
              <a:ext cx="97575" cy="128450"/>
            </a:xfrm>
            <a:custGeom>
              <a:avLst/>
              <a:gdLst/>
              <a:ahLst/>
              <a:cxnLst/>
              <a:rect l="l" t="t" r="r" b="b"/>
              <a:pathLst>
                <a:path w="3903" h="5138" fill="none" extrusionOk="0">
                  <a:moveTo>
                    <a:pt x="3902" y="56"/>
                  </a:moveTo>
                  <a:cubicBezTo>
                    <a:pt x="3846" y="0"/>
                    <a:pt x="0" y="5138"/>
                    <a:pt x="0" y="513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6"/>
            <p:cNvSpPr/>
            <p:nvPr/>
          </p:nvSpPr>
          <p:spPr>
            <a:xfrm>
              <a:off x="3025171" y="836544"/>
              <a:ext cx="131975" cy="338325"/>
            </a:xfrm>
            <a:custGeom>
              <a:avLst/>
              <a:gdLst/>
              <a:ahLst/>
              <a:cxnLst/>
              <a:rect l="l" t="t" r="r" b="b"/>
              <a:pathLst>
                <a:path w="5279" h="13533" fill="none" extrusionOk="0">
                  <a:moveTo>
                    <a:pt x="5054" y="13533"/>
                  </a:moveTo>
                  <a:cubicBezTo>
                    <a:pt x="5054" y="13533"/>
                    <a:pt x="5279" y="10080"/>
                    <a:pt x="3594" y="7300"/>
                  </a:cubicBezTo>
                  <a:cubicBezTo>
                    <a:pt x="1882" y="4521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6"/>
            <p:cNvSpPr/>
            <p:nvPr/>
          </p:nvSpPr>
          <p:spPr>
            <a:xfrm>
              <a:off x="2973947" y="790220"/>
              <a:ext cx="83550" cy="117950"/>
            </a:xfrm>
            <a:custGeom>
              <a:avLst/>
              <a:gdLst/>
              <a:ahLst/>
              <a:cxnLst/>
              <a:rect l="l" t="t" r="r" b="b"/>
              <a:pathLst>
                <a:path w="3342" h="4718" fill="none" extrusionOk="0">
                  <a:moveTo>
                    <a:pt x="0" y="1"/>
                  </a:moveTo>
                  <a:cubicBezTo>
                    <a:pt x="0" y="1"/>
                    <a:pt x="927" y="2331"/>
                    <a:pt x="1460" y="3005"/>
                  </a:cubicBezTo>
                  <a:cubicBezTo>
                    <a:pt x="1994" y="3651"/>
                    <a:pt x="3341" y="4718"/>
                    <a:pt x="3341" y="4718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6"/>
            <p:cNvSpPr/>
            <p:nvPr/>
          </p:nvSpPr>
          <p:spPr>
            <a:xfrm>
              <a:off x="3053946" y="782520"/>
              <a:ext cx="26700" cy="174075"/>
            </a:xfrm>
            <a:custGeom>
              <a:avLst/>
              <a:gdLst/>
              <a:ahLst/>
              <a:cxnLst/>
              <a:rect l="l" t="t" r="r" b="b"/>
              <a:pathLst>
                <a:path w="1068" h="6963" fill="none" extrusionOk="0">
                  <a:moveTo>
                    <a:pt x="1" y="0"/>
                  </a:moveTo>
                  <a:cubicBezTo>
                    <a:pt x="1" y="0"/>
                    <a:pt x="675" y="3285"/>
                    <a:pt x="871" y="4464"/>
                  </a:cubicBezTo>
                  <a:cubicBezTo>
                    <a:pt x="1068" y="5643"/>
                    <a:pt x="1068" y="6963"/>
                    <a:pt x="1068" y="6963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6"/>
            <p:cNvSpPr/>
            <p:nvPr/>
          </p:nvSpPr>
          <p:spPr>
            <a:xfrm>
              <a:off x="2957797" y="864619"/>
              <a:ext cx="134075" cy="121450"/>
            </a:xfrm>
            <a:custGeom>
              <a:avLst/>
              <a:gdLst/>
              <a:ahLst/>
              <a:cxnLst/>
              <a:rect l="l" t="t" r="r" b="b"/>
              <a:pathLst>
                <a:path w="5363" h="4858" fill="none" extrusionOk="0">
                  <a:moveTo>
                    <a:pt x="5363" y="4858"/>
                  </a:moveTo>
                  <a:cubicBezTo>
                    <a:pt x="5363" y="4858"/>
                    <a:pt x="3510" y="3623"/>
                    <a:pt x="2359" y="2640"/>
                  </a:cubicBezTo>
                  <a:cubicBezTo>
                    <a:pt x="1208" y="1629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6"/>
            <p:cNvSpPr/>
            <p:nvPr/>
          </p:nvSpPr>
          <p:spPr>
            <a:xfrm>
              <a:off x="2937447" y="1070968"/>
              <a:ext cx="179000" cy="332725"/>
            </a:xfrm>
            <a:custGeom>
              <a:avLst/>
              <a:gdLst/>
              <a:ahLst/>
              <a:cxnLst/>
              <a:rect l="l" t="t" r="r" b="b"/>
              <a:pathLst>
                <a:path w="7160" h="13309" fill="none" extrusionOk="0">
                  <a:moveTo>
                    <a:pt x="7160" y="13308"/>
                  </a:moveTo>
                  <a:cubicBezTo>
                    <a:pt x="7160" y="13308"/>
                    <a:pt x="5615" y="8311"/>
                    <a:pt x="4240" y="6290"/>
                  </a:cubicBezTo>
                  <a:cubicBezTo>
                    <a:pt x="2836" y="4240"/>
                    <a:pt x="1" y="1"/>
                    <a:pt x="1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6"/>
            <p:cNvSpPr/>
            <p:nvPr/>
          </p:nvSpPr>
          <p:spPr>
            <a:xfrm>
              <a:off x="2976047" y="1061843"/>
              <a:ext cx="54075" cy="147425"/>
            </a:xfrm>
            <a:custGeom>
              <a:avLst/>
              <a:gdLst/>
              <a:ahLst/>
              <a:cxnLst/>
              <a:rect l="l" t="t" r="r" b="b"/>
              <a:pathLst>
                <a:path w="2163" h="5897" fill="none" extrusionOk="0">
                  <a:moveTo>
                    <a:pt x="1" y="1"/>
                  </a:moveTo>
                  <a:cubicBezTo>
                    <a:pt x="1" y="1"/>
                    <a:pt x="1320" y="2668"/>
                    <a:pt x="1376" y="3707"/>
                  </a:cubicBezTo>
                  <a:cubicBezTo>
                    <a:pt x="1404" y="4746"/>
                    <a:pt x="2162" y="5897"/>
                    <a:pt x="2162" y="5897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6"/>
            <p:cNvSpPr/>
            <p:nvPr/>
          </p:nvSpPr>
          <p:spPr>
            <a:xfrm>
              <a:off x="2889022" y="1068868"/>
              <a:ext cx="104600" cy="85650"/>
            </a:xfrm>
            <a:custGeom>
              <a:avLst/>
              <a:gdLst/>
              <a:ahLst/>
              <a:cxnLst/>
              <a:rect l="l" t="t" r="r" b="b"/>
              <a:pathLst>
                <a:path w="4184" h="3426" fill="none" extrusionOk="0">
                  <a:moveTo>
                    <a:pt x="4183" y="3426"/>
                  </a:moveTo>
                  <a:cubicBezTo>
                    <a:pt x="4183" y="3426"/>
                    <a:pt x="2218" y="3089"/>
                    <a:pt x="1573" y="2050"/>
                  </a:cubicBezTo>
                  <a:cubicBezTo>
                    <a:pt x="927" y="1011"/>
                    <a:pt x="0" y="1"/>
                    <a:pt x="0" y="1"/>
                  </a:cubicBezTo>
                </a:path>
              </a:pathLst>
            </a:custGeom>
            <a:noFill/>
            <a:ln w="7025" cap="flat" cmpd="sng">
              <a:solidFill>
                <a:schemeClr val="accent1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6"/>
            <p:cNvSpPr/>
            <p:nvPr/>
          </p:nvSpPr>
          <p:spPr>
            <a:xfrm>
              <a:off x="3295395" y="761570"/>
              <a:ext cx="33025" cy="29500"/>
            </a:xfrm>
            <a:custGeom>
              <a:avLst/>
              <a:gdLst/>
              <a:ahLst/>
              <a:cxnLst/>
              <a:rect l="l" t="t" r="r" b="b"/>
              <a:pathLst>
                <a:path w="1321" h="1180" extrusionOk="0">
                  <a:moveTo>
                    <a:pt x="641" y="1"/>
                  </a:moveTo>
                  <a:cubicBezTo>
                    <a:pt x="435" y="1"/>
                    <a:pt x="236" y="114"/>
                    <a:pt x="141" y="305"/>
                  </a:cubicBezTo>
                  <a:cubicBezTo>
                    <a:pt x="1" y="614"/>
                    <a:pt x="85" y="950"/>
                    <a:pt x="394" y="1119"/>
                  </a:cubicBezTo>
                  <a:cubicBezTo>
                    <a:pt x="476" y="1160"/>
                    <a:pt x="565" y="1179"/>
                    <a:pt x="653" y="1179"/>
                  </a:cubicBezTo>
                  <a:cubicBezTo>
                    <a:pt x="868" y="1179"/>
                    <a:pt x="1080" y="1065"/>
                    <a:pt x="1180" y="866"/>
                  </a:cubicBezTo>
                  <a:cubicBezTo>
                    <a:pt x="1320" y="585"/>
                    <a:pt x="1208" y="220"/>
                    <a:pt x="927" y="80"/>
                  </a:cubicBezTo>
                  <a:cubicBezTo>
                    <a:pt x="837" y="26"/>
                    <a:pt x="738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3343120" y="873644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95" y="1"/>
                  </a:moveTo>
                  <a:cubicBezTo>
                    <a:pt x="480" y="1"/>
                    <a:pt x="269" y="115"/>
                    <a:pt x="169" y="314"/>
                  </a:cubicBezTo>
                  <a:cubicBezTo>
                    <a:pt x="1" y="594"/>
                    <a:pt x="113" y="959"/>
                    <a:pt x="422" y="1100"/>
                  </a:cubicBezTo>
                  <a:cubicBezTo>
                    <a:pt x="510" y="1144"/>
                    <a:pt x="603" y="1166"/>
                    <a:pt x="695" y="1166"/>
                  </a:cubicBezTo>
                  <a:cubicBezTo>
                    <a:pt x="897" y="1166"/>
                    <a:pt x="1092" y="1059"/>
                    <a:pt x="1208" y="847"/>
                  </a:cubicBezTo>
                  <a:cubicBezTo>
                    <a:pt x="1348" y="566"/>
                    <a:pt x="1236" y="201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3253995" y="7802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95" y="1"/>
                  </a:moveTo>
                  <a:cubicBezTo>
                    <a:pt x="480" y="1"/>
                    <a:pt x="268" y="115"/>
                    <a:pt x="169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92" y="1154"/>
                    <a:pt x="594" y="1179"/>
                    <a:pt x="692" y="1179"/>
                  </a:cubicBezTo>
                  <a:cubicBezTo>
                    <a:pt x="901" y="1179"/>
                    <a:pt x="1093" y="1066"/>
                    <a:pt x="1207" y="875"/>
                  </a:cubicBezTo>
                  <a:cubicBezTo>
                    <a:pt x="1348" y="566"/>
                    <a:pt x="1235" y="230"/>
                    <a:pt x="955" y="61"/>
                  </a:cubicBezTo>
                  <a:cubicBezTo>
                    <a:pt x="873" y="20"/>
                    <a:pt x="784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3171871" y="6643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3" y="1"/>
                  </a:moveTo>
                  <a:cubicBezTo>
                    <a:pt x="452" y="1"/>
                    <a:pt x="257" y="107"/>
                    <a:pt x="141" y="319"/>
                  </a:cubicBezTo>
                  <a:cubicBezTo>
                    <a:pt x="0" y="600"/>
                    <a:pt x="113" y="965"/>
                    <a:pt x="394" y="1105"/>
                  </a:cubicBezTo>
                  <a:cubicBezTo>
                    <a:pt x="475" y="1146"/>
                    <a:pt x="565" y="1166"/>
                    <a:pt x="653" y="1166"/>
                  </a:cubicBezTo>
                  <a:cubicBezTo>
                    <a:pt x="868" y="1166"/>
                    <a:pt x="1080" y="1052"/>
                    <a:pt x="1180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8" y="23"/>
                    <a:pt x="759" y="1"/>
                    <a:pt x="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3114321" y="647196"/>
              <a:ext cx="33000" cy="29475"/>
            </a:xfrm>
            <a:custGeom>
              <a:avLst/>
              <a:gdLst/>
              <a:ahLst/>
              <a:cxnLst/>
              <a:rect l="l" t="t" r="r" b="b"/>
              <a:pathLst>
                <a:path w="1320" h="1179" extrusionOk="0">
                  <a:moveTo>
                    <a:pt x="646" y="1"/>
                  </a:moveTo>
                  <a:cubicBezTo>
                    <a:pt x="438" y="1"/>
                    <a:pt x="237" y="120"/>
                    <a:pt x="141" y="332"/>
                  </a:cubicBezTo>
                  <a:cubicBezTo>
                    <a:pt x="0" y="612"/>
                    <a:pt x="113" y="949"/>
                    <a:pt x="393" y="1118"/>
                  </a:cubicBezTo>
                  <a:cubicBezTo>
                    <a:pt x="475" y="1159"/>
                    <a:pt x="565" y="1178"/>
                    <a:pt x="653" y="1178"/>
                  </a:cubicBezTo>
                  <a:cubicBezTo>
                    <a:pt x="868" y="1178"/>
                    <a:pt x="1080" y="1064"/>
                    <a:pt x="1179" y="865"/>
                  </a:cubicBezTo>
                  <a:cubicBezTo>
                    <a:pt x="1320" y="584"/>
                    <a:pt x="1236" y="219"/>
                    <a:pt x="927" y="79"/>
                  </a:cubicBezTo>
                  <a:cubicBezTo>
                    <a:pt x="838" y="26"/>
                    <a:pt x="742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6"/>
            <p:cNvSpPr/>
            <p:nvPr/>
          </p:nvSpPr>
          <p:spPr>
            <a:xfrm>
              <a:off x="3073621" y="65677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82" y="0"/>
                  </a:moveTo>
                  <a:cubicBezTo>
                    <a:pt x="463" y="0"/>
                    <a:pt x="260" y="115"/>
                    <a:pt x="140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5"/>
                    <a:pt x="672" y="1165"/>
                  </a:cubicBezTo>
                  <a:cubicBezTo>
                    <a:pt x="880" y="1165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55" y="61"/>
                  </a:cubicBezTo>
                  <a:cubicBezTo>
                    <a:pt x="864" y="20"/>
                    <a:pt x="772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6"/>
            <p:cNvSpPr/>
            <p:nvPr/>
          </p:nvSpPr>
          <p:spPr>
            <a:xfrm>
              <a:off x="3065896" y="713620"/>
              <a:ext cx="33700" cy="29150"/>
            </a:xfrm>
            <a:custGeom>
              <a:avLst/>
              <a:gdLst/>
              <a:ahLst/>
              <a:cxnLst/>
              <a:rect l="l" t="t" r="r" b="b"/>
              <a:pathLst>
                <a:path w="1348" h="1166" extrusionOk="0">
                  <a:moveTo>
                    <a:pt x="672" y="1"/>
                  </a:moveTo>
                  <a:cubicBezTo>
                    <a:pt x="464" y="1"/>
                    <a:pt x="260" y="115"/>
                    <a:pt x="141" y="314"/>
                  </a:cubicBezTo>
                  <a:cubicBezTo>
                    <a:pt x="0" y="594"/>
                    <a:pt x="112" y="959"/>
                    <a:pt x="393" y="1100"/>
                  </a:cubicBezTo>
                  <a:cubicBezTo>
                    <a:pt x="481" y="1144"/>
                    <a:pt x="577" y="1166"/>
                    <a:pt x="672" y="1166"/>
                  </a:cubicBezTo>
                  <a:cubicBezTo>
                    <a:pt x="880" y="1166"/>
                    <a:pt x="1083" y="1059"/>
                    <a:pt x="1179" y="847"/>
                  </a:cubicBezTo>
                  <a:cubicBezTo>
                    <a:pt x="1348" y="566"/>
                    <a:pt x="1235" y="201"/>
                    <a:pt x="927" y="61"/>
                  </a:cubicBezTo>
                  <a:cubicBezTo>
                    <a:pt x="845" y="20"/>
                    <a:pt x="758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6"/>
            <p:cNvSpPr/>
            <p:nvPr/>
          </p:nvSpPr>
          <p:spPr>
            <a:xfrm>
              <a:off x="3037121" y="767895"/>
              <a:ext cx="33700" cy="29475"/>
            </a:xfrm>
            <a:custGeom>
              <a:avLst/>
              <a:gdLst/>
              <a:ahLst/>
              <a:cxnLst/>
              <a:rect l="l" t="t" r="r" b="b"/>
              <a:pathLst>
                <a:path w="1348" h="1179" extrusionOk="0">
                  <a:moveTo>
                    <a:pt x="656" y="1"/>
                  </a:moveTo>
                  <a:cubicBezTo>
                    <a:pt x="447" y="1"/>
                    <a:pt x="255" y="114"/>
                    <a:pt x="140" y="304"/>
                  </a:cubicBezTo>
                  <a:cubicBezTo>
                    <a:pt x="0" y="613"/>
                    <a:pt x="112" y="950"/>
                    <a:pt x="393" y="1119"/>
                  </a:cubicBezTo>
                  <a:cubicBezTo>
                    <a:pt x="475" y="1160"/>
                    <a:pt x="564" y="1179"/>
                    <a:pt x="653" y="1179"/>
                  </a:cubicBezTo>
                  <a:cubicBezTo>
                    <a:pt x="868" y="1179"/>
                    <a:pt x="1080" y="1065"/>
                    <a:pt x="1179" y="866"/>
                  </a:cubicBezTo>
                  <a:cubicBezTo>
                    <a:pt x="1348" y="585"/>
                    <a:pt x="1235" y="220"/>
                    <a:pt x="955" y="80"/>
                  </a:cubicBezTo>
                  <a:cubicBezTo>
                    <a:pt x="856" y="26"/>
                    <a:pt x="754" y="1"/>
                    <a:pt x="656" y="1"/>
                  </a:cubicBezTo>
                  <a:close/>
                </a:path>
              </a:pathLst>
            </a:custGeom>
            <a:solidFill>
              <a:srgbClr val="A2B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6"/>
            <p:cNvSpPr/>
            <p:nvPr/>
          </p:nvSpPr>
          <p:spPr>
            <a:xfrm>
              <a:off x="3009046" y="821969"/>
              <a:ext cx="33000" cy="29450"/>
            </a:xfrm>
            <a:custGeom>
              <a:avLst/>
              <a:gdLst/>
              <a:ahLst/>
              <a:cxnLst/>
              <a:rect l="l" t="t" r="r" b="b"/>
              <a:pathLst>
                <a:path w="1320" h="1178" extrusionOk="0">
                  <a:moveTo>
                    <a:pt x="646" y="0"/>
                  </a:moveTo>
                  <a:cubicBezTo>
                    <a:pt x="438" y="0"/>
                    <a:pt x="237" y="120"/>
                    <a:pt x="141" y="331"/>
                  </a:cubicBezTo>
                  <a:cubicBezTo>
                    <a:pt x="0" y="612"/>
                    <a:pt x="84" y="949"/>
                    <a:pt x="393" y="1117"/>
                  </a:cubicBezTo>
                  <a:cubicBezTo>
                    <a:pt x="475" y="1158"/>
                    <a:pt x="564" y="1178"/>
                    <a:pt x="653" y="1178"/>
                  </a:cubicBezTo>
                  <a:cubicBezTo>
                    <a:pt x="868" y="1178"/>
                    <a:pt x="1080" y="1063"/>
                    <a:pt x="1179" y="865"/>
                  </a:cubicBezTo>
                  <a:cubicBezTo>
                    <a:pt x="1320" y="584"/>
                    <a:pt x="1207" y="219"/>
                    <a:pt x="927" y="79"/>
                  </a:cubicBezTo>
                  <a:cubicBezTo>
                    <a:pt x="838" y="26"/>
                    <a:pt x="741" y="0"/>
                    <a:pt x="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6"/>
            <p:cNvSpPr/>
            <p:nvPr/>
          </p:nvSpPr>
          <p:spPr>
            <a:xfrm>
              <a:off x="2957097" y="775945"/>
              <a:ext cx="33725" cy="29150"/>
            </a:xfrm>
            <a:custGeom>
              <a:avLst/>
              <a:gdLst/>
              <a:ahLst/>
              <a:cxnLst/>
              <a:rect l="l" t="t" r="r" b="b"/>
              <a:pathLst>
                <a:path w="1349" h="1166" extrusionOk="0">
                  <a:moveTo>
                    <a:pt x="664" y="1"/>
                  </a:moveTo>
                  <a:cubicBezTo>
                    <a:pt x="455" y="1"/>
                    <a:pt x="266" y="107"/>
                    <a:pt x="169" y="319"/>
                  </a:cubicBezTo>
                  <a:cubicBezTo>
                    <a:pt x="1" y="600"/>
                    <a:pt x="113" y="965"/>
                    <a:pt x="394" y="1105"/>
                  </a:cubicBezTo>
                  <a:cubicBezTo>
                    <a:pt x="484" y="1146"/>
                    <a:pt x="576" y="1166"/>
                    <a:pt x="666" y="1166"/>
                  </a:cubicBezTo>
                  <a:cubicBezTo>
                    <a:pt x="885" y="1166"/>
                    <a:pt x="1089" y="1051"/>
                    <a:pt x="1208" y="853"/>
                  </a:cubicBezTo>
                  <a:cubicBezTo>
                    <a:pt x="1348" y="572"/>
                    <a:pt x="1236" y="207"/>
                    <a:pt x="955" y="67"/>
                  </a:cubicBezTo>
                  <a:cubicBezTo>
                    <a:pt x="859" y="23"/>
                    <a:pt x="759" y="1"/>
                    <a:pt x="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6"/>
            <p:cNvSpPr/>
            <p:nvPr/>
          </p:nvSpPr>
          <p:spPr>
            <a:xfrm>
              <a:off x="2940947" y="850019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70" y="0"/>
                  </a:moveTo>
                  <a:cubicBezTo>
                    <a:pt x="464" y="0"/>
                    <a:pt x="265" y="113"/>
                    <a:pt x="169" y="304"/>
                  </a:cubicBezTo>
                  <a:cubicBezTo>
                    <a:pt x="1" y="613"/>
                    <a:pt x="113" y="950"/>
                    <a:pt x="422" y="1118"/>
                  </a:cubicBezTo>
                  <a:cubicBezTo>
                    <a:pt x="504" y="1159"/>
                    <a:pt x="591" y="1179"/>
                    <a:pt x="677" y="1179"/>
                  </a:cubicBezTo>
                  <a:cubicBezTo>
                    <a:pt x="885" y="1179"/>
                    <a:pt x="1089" y="1064"/>
                    <a:pt x="1208" y="866"/>
                  </a:cubicBezTo>
                  <a:cubicBezTo>
                    <a:pt x="1348" y="585"/>
                    <a:pt x="1236" y="220"/>
                    <a:pt x="955" y="80"/>
                  </a:cubicBezTo>
                  <a:cubicBezTo>
                    <a:pt x="865" y="26"/>
                    <a:pt x="767" y="0"/>
                    <a:pt x="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6"/>
            <p:cNvSpPr/>
            <p:nvPr/>
          </p:nvSpPr>
          <p:spPr>
            <a:xfrm>
              <a:off x="2959897" y="1047018"/>
              <a:ext cx="33025" cy="29475"/>
            </a:xfrm>
            <a:custGeom>
              <a:avLst/>
              <a:gdLst/>
              <a:ahLst/>
              <a:cxnLst/>
              <a:rect l="l" t="t" r="r" b="b"/>
              <a:pathLst>
                <a:path w="1321" h="1179" extrusionOk="0">
                  <a:moveTo>
                    <a:pt x="668" y="0"/>
                  </a:moveTo>
                  <a:cubicBezTo>
                    <a:pt x="453" y="0"/>
                    <a:pt x="241" y="114"/>
                    <a:pt x="141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84" y="1153"/>
                    <a:pt x="583" y="1178"/>
                    <a:pt x="680" y="1178"/>
                  </a:cubicBezTo>
                  <a:cubicBezTo>
                    <a:pt x="886" y="1178"/>
                    <a:pt x="1085" y="1065"/>
                    <a:pt x="1180" y="875"/>
                  </a:cubicBezTo>
                  <a:cubicBezTo>
                    <a:pt x="1320" y="566"/>
                    <a:pt x="1236" y="229"/>
                    <a:pt x="927" y="60"/>
                  </a:cubicBezTo>
                  <a:cubicBezTo>
                    <a:pt x="845" y="19"/>
                    <a:pt x="756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2920597" y="1056143"/>
              <a:ext cx="33725" cy="29450"/>
            </a:xfrm>
            <a:custGeom>
              <a:avLst/>
              <a:gdLst/>
              <a:ahLst/>
              <a:cxnLst/>
              <a:rect l="l" t="t" r="r" b="b"/>
              <a:pathLst>
                <a:path w="1349" h="1178" extrusionOk="0">
                  <a:moveTo>
                    <a:pt x="683" y="0"/>
                  </a:moveTo>
                  <a:cubicBezTo>
                    <a:pt x="466" y="0"/>
                    <a:pt x="269" y="114"/>
                    <a:pt x="169" y="313"/>
                  </a:cubicBezTo>
                  <a:cubicBezTo>
                    <a:pt x="1" y="594"/>
                    <a:pt x="113" y="959"/>
                    <a:pt x="394" y="1099"/>
                  </a:cubicBezTo>
                  <a:cubicBezTo>
                    <a:pt x="491" y="1152"/>
                    <a:pt x="591" y="1177"/>
                    <a:pt x="688" y="1177"/>
                  </a:cubicBezTo>
                  <a:cubicBezTo>
                    <a:pt x="898" y="1177"/>
                    <a:pt x="1093" y="1058"/>
                    <a:pt x="1208" y="847"/>
                  </a:cubicBezTo>
                  <a:cubicBezTo>
                    <a:pt x="1348" y="566"/>
                    <a:pt x="1236" y="229"/>
                    <a:pt x="955" y="60"/>
                  </a:cubicBezTo>
                  <a:cubicBezTo>
                    <a:pt x="865" y="19"/>
                    <a:pt x="773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6"/>
            <p:cNvSpPr/>
            <p:nvPr/>
          </p:nvSpPr>
          <p:spPr>
            <a:xfrm>
              <a:off x="2872172" y="1054268"/>
              <a:ext cx="33725" cy="29475"/>
            </a:xfrm>
            <a:custGeom>
              <a:avLst/>
              <a:gdLst/>
              <a:ahLst/>
              <a:cxnLst/>
              <a:rect l="l" t="t" r="r" b="b"/>
              <a:pathLst>
                <a:path w="1349" h="1179" extrusionOk="0">
                  <a:moveTo>
                    <a:pt x="669" y="0"/>
                  </a:moveTo>
                  <a:cubicBezTo>
                    <a:pt x="463" y="0"/>
                    <a:pt x="264" y="113"/>
                    <a:pt x="169" y="304"/>
                  </a:cubicBezTo>
                  <a:cubicBezTo>
                    <a:pt x="1" y="613"/>
                    <a:pt x="113" y="950"/>
                    <a:pt x="394" y="1118"/>
                  </a:cubicBezTo>
                  <a:cubicBezTo>
                    <a:pt x="484" y="1159"/>
                    <a:pt x="576" y="1178"/>
                    <a:pt x="666" y="1178"/>
                  </a:cubicBezTo>
                  <a:cubicBezTo>
                    <a:pt x="885" y="1178"/>
                    <a:pt x="1089" y="1064"/>
                    <a:pt x="1208" y="865"/>
                  </a:cubicBezTo>
                  <a:cubicBezTo>
                    <a:pt x="1348" y="585"/>
                    <a:pt x="1236" y="220"/>
                    <a:pt x="955" y="79"/>
                  </a:cubicBezTo>
                  <a:cubicBezTo>
                    <a:pt x="865" y="25"/>
                    <a:pt x="766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6"/>
            <p:cNvSpPr/>
            <p:nvPr/>
          </p:nvSpPr>
          <p:spPr>
            <a:xfrm>
              <a:off x="3338220" y="764845"/>
              <a:ext cx="33000" cy="29500"/>
            </a:xfrm>
            <a:custGeom>
              <a:avLst/>
              <a:gdLst/>
              <a:ahLst/>
              <a:cxnLst/>
              <a:rect l="l" t="t" r="r" b="b"/>
              <a:pathLst>
                <a:path w="1320" h="1180" extrusionOk="0">
                  <a:moveTo>
                    <a:pt x="667" y="1"/>
                  </a:moveTo>
                  <a:cubicBezTo>
                    <a:pt x="452" y="1"/>
                    <a:pt x="240" y="115"/>
                    <a:pt x="141" y="314"/>
                  </a:cubicBezTo>
                  <a:cubicBezTo>
                    <a:pt x="0" y="595"/>
                    <a:pt x="84" y="960"/>
                    <a:pt x="393" y="1100"/>
                  </a:cubicBezTo>
                  <a:cubicBezTo>
                    <a:pt x="483" y="1154"/>
                    <a:pt x="582" y="1179"/>
                    <a:pt x="679" y="1179"/>
                  </a:cubicBezTo>
                  <a:cubicBezTo>
                    <a:pt x="885" y="1179"/>
                    <a:pt x="1084" y="1066"/>
                    <a:pt x="1179" y="876"/>
                  </a:cubicBezTo>
                  <a:cubicBezTo>
                    <a:pt x="1320" y="567"/>
                    <a:pt x="1207" y="230"/>
                    <a:pt x="927" y="61"/>
                  </a:cubicBezTo>
                  <a:cubicBezTo>
                    <a:pt x="845" y="20"/>
                    <a:pt x="755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3" name="Google Shape;2713;p46"/>
          <p:cNvGrpSpPr/>
          <p:nvPr/>
        </p:nvGrpSpPr>
        <p:grpSpPr>
          <a:xfrm>
            <a:off x="6359455" y="3985357"/>
            <a:ext cx="809736" cy="1205510"/>
            <a:chOff x="5582530" y="2106928"/>
            <a:chExt cx="1959197" cy="2916792"/>
          </a:xfrm>
        </p:grpSpPr>
        <p:sp>
          <p:nvSpPr>
            <p:cNvPr id="2714" name="Google Shape;2714;p46"/>
            <p:cNvSpPr/>
            <p:nvPr/>
          </p:nvSpPr>
          <p:spPr>
            <a:xfrm>
              <a:off x="6347198" y="2813284"/>
              <a:ext cx="638246" cy="2210436"/>
            </a:xfrm>
            <a:custGeom>
              <a:avLst/>
              <a:gdLst/>
              <a:ahLst/>
              <a:cxnLst/>
              <a:rect l="l" t="t" r="r" b="b"/>
              <a:pathLst>
                <a:path w="9631" h="33355" extrusionOk="0">
                  <a:moveTo>
                    <a:pt x="798" y="1"/>
                  </a:moveTo>
                  <a:cubicBezTo>
                    <a:pt x="68" y="1"/>
                    <a:pt x="520" y="1246"/>
                    <a:pt x="843" y="3292"/>
                  </a:cubicBezTo>
                  <a:cubicBezTo>
                    <a:pt x="1152" y="5426"/>
                    <a:pt x="0" y="9328"/>
                    <a:pt x="871" y="14522"/>
                  </a:cubicBezTo>
                  <a:cubicBezTo>
                    <a:pt x="1657" y="19099"/>
                    <a:pt x="3398" y="24152"/>
                    <a:pt x="5110" y="27240"/>
                  </a:cubicBezTo>
                  <a:cubicBezTo>
                    <a:pt x="6766" y="30356"/>
                    <a:pt x="7272" y="33192"/>
                    <a:pt x="7272" y="33192"/>
                  </a:cubicBezTo>
                  <a:cubicBezTo>
                    <a:pt x="7365" y="33314"/>
                    <a:pt x="7659" y="33354"/>
                    <a:pt x="8008" y="33354"/>
                  </a:cubicBezTo>
                  <a:cubicBezTo>
                    <a:pt x="8707" y="33354"/>
                    <a:pt x="9630" y="33192"/>
                    <a:pt x="9630" y="33192"/>
                  </a:cubicBezTo>
                  <a:cubicBezTo>
                    <a:pt x="9069" y="30104"/>
                    <a:pt x="6486" y="25949"/>
                    <a:pt x="4801" y="23394"/>
                  </a:cubicBezTo>
                  <a:cubicBezTo>
                    <a:pt x="3117" y="20783"/>
                    <a:pt x="2078" y="16095"/>
                    <a:pt x="1601" y="12697"/>
                  </a:cubicBezTo>
                  <a:cubicBezTo>
                    <a:pt x="1152" y="9300"/>
                    <a:pt x="2218" y="6240"/>
                    <a:pt x="3117" y="4977"/>
                  </a:cubicBezTo>
                  <a:cubicBezTo>
                    <a:pt x="3987" y="3714"/>
                    <a:pt x="8451" y="3854"/>
                    <a:pt x="7524" y="3798"/>
                  </a:cubicBezTo>
                  <a:cubicBezTo>
                    <a:pt x="1966" y="3405"/>
                    <a:pt x="1769" y="92"/>
                    <a:pt x="899" y="8"/>
                  </a:cubicBezTo>
                  <a:cubicBezTo>
                    <a:pt x="863" y="3"/>
                    <a:pt x="83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6"/>
            <p:cNvSpPr/>
            <p:nvPr/>
          </p:nvSpPr>
          <p:spPr>
            <a:xfrm>
              <a:off x="6886754" y="3578421"/>
              <a:ext cx="327506" cy="1371259"/>
            </a:xfrm>
            <a:custGeom>
              <a:avLst/>
              <a:gdLst/>
              <a:ahLst/>
              <a:cxnLst/>
              <a:rect l="l" t="t" r="r" b="b"/>
              <a:pathLst>
                <a:path w="4942" h="20692" extrusionOk="0">
                  <a:moveTo>
                    <a:pt x="2330" y="0"/>
                  </a:moveTo>
                  <a:cubicBezTo>
                    <a:pt x="2330" y="0"/>
                    <a:pt x="1039" y="4408"/>
                    <a:pt x="1320" y="7917"/>
                  </a:cubicBezTo>
                  <a:cubicBezTo>
                    <a:pt x="1600" y="11427"/>
                    <a:pt x="0" y="15526"/>
                    <a:pt x="477" y="20691"/>
                  </a:cubicBezTo>
                  <a:cubicBezTo>
                    <a:pt x="477" y="20691"/>
                    <a:pt x="4941" y="14852"/>
                    <a:pt x="4857" y="10135"/>
                  </a:cubicBezTo>
                  <a:cubicBezTo>
                    <a:pt x="4745" y="5391"/>
                    <a:pt x="2471" y="1685"/>
                    <a:pt x="2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6"/>
            <p:cNvSpPr/>
            <p:nvPr/>
          </p:nvSpPr>
          <p:spPr>
            <a:xfrm>
              <a:off x="6903453" y="3595187"/>
              <a:ext cx="255007" cy="1412147"/>
            </a:xfrm>
            <a:custGeom>
              <a:avLst/>
              <a:gdLst/>
              <a:ahLst/>
              <a:cxnLst/>
              <a:rect l="l" t="t" r="r" b="b"/>
              <a:pathLst>
                <a:path w="3848" h="21309" extrusionOk="0">
                  <a:moveTo>
                    <a:pt x="2106" y="0"/>
                  </a:moveTo>
                  <a:cubicBezTo>
                    <a:pt x="1348" y="3594"/>
                    <a:pt x="1741" y="7271"/>
                    <a:pt x="1405" y="10893"/>
                  </a:cubicBezTo>
                  <a:cubicBezTo>
                    <a:pt x="1042" y="13490"/>
                    <a:pt x="484" y="17725"/>
                    <a:pt x="119" y="20395"/>
                  </a:cubicBezTo>
                  <a:lnTo>
                    <a:pt x="119" y="20395"/>
                  </a:lnTo>
                  <a:cubicBezTo>
                    <a:pt x="117" y="20400"/>
                    <a:pt x="115" y="20405"/>
                    <a:pt x="113" y="20410"/>
                  </a:cubicBezTo>
                  <a:lnTo>
                    <a:pt x="117" y="20411"/>
                  </a:lnTo>
                  <a:lnTo>
                    <a:pt x="117" y="20411"/>
                  </a:lnTo>
                  <a:cubicBezTo>
                    <a:pt x="116" y="20421"/>
                    <a:pt x="114" y="20430"/>
                    <a:pt x="113" y="20438"/>
                  </a:cubicBezTo>
                  <a:lnTo>
                    <a:pt x="1" y="21309"/>
                  </a:lnTo>
                  <a:cubicBezTo>
                    <a:pt x="731" y="19400"/>
                    <a:pt x="1489" y="17491"/>
                    <a:pt x="2163" y="15553"/>
                  </a:cubicBezTo>
                  <a:cubicBezTo>
                    <a:pt x="2977" y="13055"/>
                    <a:pt x="3847" y="10444"/>
                    <a:pt x="3482" y="7805"/>
                  </a:cubicBezTo>
                  <a:cubicBezTo>
                    <a:pt x="3117" y="5166"/>
                    <a:pt x="2612" y="2583"/>
                    <a:pt x="2106" y="0"/>
                  </a:cubicBezTo>
                  <a:lnTo>
                    <a:pt x="2106" y="0"/>
                  </a:lnTo>
                  <a:cubicBezTo>
                    <a:pt x="2584" y="2611"/>
                    <a:pt x="3005" y="5194"/>
                    <a:pt x="3342" y="7805"/>
                  </a:cubicBezTo>
                  <a:cubicBezTo>
                    <a:pt x="3679" y="10444"/>
                    <a:pt x="2780" y="12999"/>
                    <a:pt x="1966" y="15469"/>
                  </a:cubicBezTo>
                  <a:cubicBezTo>
                    <a:pt x="1495" y="16858"/>
                    <a:pt x="966" y="18226"/>
                    <a:pt x="426" y="19608"/>
                  </a:cubicBezTo>
                  <a:lnTo>
                    <a:pt x="426" y="19608"/>
                  </a:lnTo>
                  <a:cubicBezTo>
                    <a:pt x="786" y="16945"/>
                    <a:pt x="1270" y="13239"/>
                    <a:pt x="1573" y="10893"/>
                  </a:cubicBezTo>
                  <a:cubicBezTo>
                    <a:pt x="1882" y="7271"/>
                    <a:pt x="1433" y="3594"/>
                    <a:pt x="2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6"/>
            <p:cNvSpPr/>
            <p:nvPr/>
          </p:nvSpPr>
          <p:spPr>
            <a:xfrm>
              <a:off x="6918364" y="3595187"/>
              <a:ext cx="152620" cy="1354493"/>
            </a:xfrm>
            <a:custGeom>
              <a:avLst/>
              <a:gdLst/>
              <a:ahLst/>
              <a:cxnLst/>
              <a:rect l="l" t="t" r="r" b="b"/>
              <a:pathLst>
                <a:path w="2303" h="20439" extrusionOk="0">
                  <a:moveTo>
                    <a:pt x="1881" y="0"/>
                  </a:moveTo>
                  <a:cubicBezTo>
                    <a:pt x="1853" y="1741"/>
                    <a:pt x="1881" y="3453"/>
                    <a:pt x="1909" y="5166"/>
                  </a:cubicBezTo>
                  <a:cubicBezTo>
                    <a:pt x="1909" y="6682"/>
                    <a:pt x="2106" y="8170"/>
                    <a:pt x="2022" y="9686"/>
                  </a:cubicBezTo>
                  <a:cubicBezTo>
                    <a:pt x="1657" y="13308"/>
                    <a:pt x="787" y="16873"/>
                    <a:pt x="0" y="20438"/>
                  </a:cubicBezTo>
                  <a:cubicBezTo>
                    <a:pt x="955" y="16901"/>
                    <a:pt x="1881" y="13336"/>
                    <a:pt x="2218" y="9686"/>
                  </a:cubicBezTo>
                  <a:cubicBezTo>
                    <a:pt x="2303" y="8479"/>
                    <a:pt x="2106" y="6429"/>
                    <a:pt x="2078" y="5166"/>
                  </a:cubicBez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6"/>
            <p:cNvSpPr/>
            <p:nvPr/>
          </p:nvSpPr>
          <p:spPr>
            <a:xfrm>
              <a:off x="5608573" y="3504002"/>
              <a:ext cx="1088485" cy="1049385"/>
            </a:xfrm>
            <a:custGeom>
              <a:avLst/>
              <a:gdLst/>
              <a:ahLst/>
              <a:cxnLst/>
              <a:rect l="l" t="t" r="r" b="b"/>
              <a:pathLst>
                <a:path w="16425" h="15835" extrusionOk="0">
                  <a:moveTo>
                    <a:pt x="1" y="0"/>
                  </a:moveTo>
                  <a:cubicBezTo>
                    <a:pt x="1" y="1"/>
                    <a:pt x="1180" y="4324"/>
                    <a:pt x="4240" y="7272"/>
                  </a:cubicBezTo>
                  <a:cubicBezTo>
                    <a:pt x="7300" y="10192"/>
                    <a:pt x="11820" y="12101"/>
                    <a:pt x="16425" y="15835"/>
                  </a:cubicBezTo>
                  <a:cubicBezTo>
                    <a:pt x="16425" y="15835"/>
                    <a:pt x="12999" y="8563"/>
                    <a:pt x="10445" y="6177"/>
                  </a:cubicBezTo>
                  <a:cubicBezTo>
                    <a:pt x="7918" y="3790"/>
                    <a:pt x="2949" y="14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6"/>
            <p:cNvSpPr/>
            <p:nvPr/>
          </p:nvSpPr>
          <p:spPr>
            <a:xfrm>
              <a:off x="5582530" y="3481669"/>
              <a:ext cx="1114529" cy="1071718"/>
            </a:xfrm>
            <a:custGeom>
              <a:avLst/>
              <a:gdLst/>
              <a:ahLst/>
              <a:cxnLst/>
              <a:rect l="l" t="t" r="r" b="b"/>
              <a:pathLst>
                <a:path w="16818" h="16172" extrusionOk="0">
                  <a:moveTo>
                    <a:pt x="1" y="1"/>
                  </a:moveTo>
                  <a:lnTo>
                    <a:pt x="282" y="422"/>
                  </a:lnTo>
                  <a:cubicBezTo>
                    <a:pt x="2584" y="3482"/>
                    <a:pt x="4942" y="6542"/>
                    <a:pt x="7918" y="8984"/>
                  </a:cubicBezTo>
                  <a:cubicBezTo>
                    <a:pt x="8676" y="9602"/>
                    <a:pt x="9518" y="10051"/>
                    <a:pt x="10332" y="10557"/>
                  </a:cubicBezTo>
                  <a:cubicBezTo>
                    <a:pt x="12719" y="12129"/>
                    <a:pt x="14965" y="13954"/>
                    <a:pt x="16818" y="16172"/>
                  </a:cubicBezTo>
                  <a:cubicBezTo>
                    <a:pt x="15610" y="14684"/>
                    <a:pt x="14207" y="13336"/>
                    <a:pt x="12719" y="12157"/>
                  </a:cubicBezTo>
                  <a:cubicBezTo>
                    <a:pt x="11259" y="10894"/>
                    <a:pt x="9546" y="10023"/>
                    <a:pt x="8030" y="8844"/>
                  </a:cubicBezTo>
                  <a:cubicBezTo>
                    <a:pt x="5226" y="6521"/>
                    <a:pt x="2955" y="3638"/>
                    <a:pt x="807" y="729"/>
                  </a:cubicBezTo>
                  <a:lnTo>
                    <a:pt x="807" y="729"/>
                  </a:lnTo>
                  <a:cubicBezTo>
                    <a:pt x="3965" y="2607"/>
                    <a:pt x="7136" y="4548"/>
                    <a:pt x="10052" y="6795"/>
                  </a:cubicBezTo>
                  <a:cubicBezTo>
                    <a:pt x="11539" y="8002"/>
                    <a:pt x="12719" y="9602"/>
                    <a:pt x="13814" y="11174"/>
                  </a:cubicBezTo>
                  <a:cubicBezTo>
                    <a:pt x="14908" y="12803"/>
                    <a:pt x="15891" y="14459"/>
                    <a:pt x="16818" y="16172"/>
                  </a:cubicBezTo>
                  <a:cubicBezTo>
                    <a:pt x="14993" y="12775"/>
                    <a:pt x="13084" y="9237"/>
                    <a:pt x="10164" y="6654"/>
                  </a:cubicBezTo>
                  <a:cubicBezTo>
                    <a:pt x="7123" y="4283"/>
                    <a:pt x="3805" y="2272"/>
                    <a:pt x="485" y="291"/>
                  </a:cubicBezTo>
                  <a:lnTo>
                    <a:pt x="485" y="291"/>
                  </a:lnTo>
                  <a:cubicBezTo>
                    <a:pt x="483" y="288"/>
                    <a:pt x="480" y="284"/>
                    <a:pt x="478" y="281"/>
                  </a:cubicBezTo>
                  <a:lnTo>
                    <a:pt x="475" y="285"/>
                  </a:lnTo>
                  <a:lnTo>
                    <a:pt x="475" y="285"/>
                  </a:lnTo>
                  <a:cubicBezTo>
                    <a:pt x="457" y="274"/>
                    <a:pt x="440" y="264"/>
                    <a:pt x="422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5608573" y="3504002"/>
              <a:ext cx="1079207" cy="1040108"/>
            </a:xfrm>
            <a:custGeom>
              <a:avLst/>
              <a:gdLst/>
              <a:ahLst/>
              <a:cxnLst/>
              <a:rect l="l" t="t" r="r" b="b"/>
              <a:pathLst>
                <a:path w="16285" h="15695" extrusionOk="0">
                  <a:moveTo>
                    <a:pt x="1" y="0"/>
                  </a:moveTo>
                  <a:cubicBezTo>
                    <a:pt x="3258" y="2864"/>
                    <a:pt x="7637" y="6261"/>
                    <a:pt x="10922" y="9097"/>
                  </a:cubicBezTo>
                  <a:cubicBezTo>
                    <a:pt x="12915" y="11090"/>
                    <a:pt x="14656" y="13364"/>
                    <a:pt x="16284" y="15694"/>
                  </a:cubicBezTo>
                  <a:cubicBezTo>
                    <a:pt x="14740" y="13308"/>
                    <a:pt x="13056" y="10978"/>
                    <a:pt x="11034" y="8956"/>
                  </a:cubicBezTo>
                  <a:cubicBezTo>
                    <a:pt x="9630" y="7609"/>
                    <a:pt x="6009" y="4829"/>
                    <a:pt x="4465" y="3538"/>
                  </a:cubicBezTo>
                  <a:cubicBezTo>
                    <a:pt x="3342" y="2639"/>
                    <a:pt x="1096" y="8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5917449" y="2106928"/>
              <a:ext cx="1624278" cy="1268474"/>
            </a:xfrm>
            <a:custGeom>
              <a:avLst/>
              <a:gdLst/>
              <a:ahLst/>
              <a:cxnLst/>
              <a:rect l="l" t="t" r="r" b="b"/>
              <a:pathLst>
                <a:path w="24510" h="19141" extrusionOk="0">
                  <a:moveTo>
                    <a:pt x="8090" y="1"/>
                  </a:moveTo>
                  <a:cubicBezTo>
                    <a:pt x="7926" y="1"/>
                    <a:pt x="7783" y="16"/>
                    <a:pt x="7665" y="26"/>
                  </a:cubicBezTo>
                  <a:cubicBezTo>
                    <a:pt x="7328" y="54"/>
                    <a:pt x="6935" y="504"/>
                    <a:pt x="6822" y="925"/>
                  </a:cubicBezTo>
                  <a:cubicBezTo>
                    <a:pt x="6710" y="1346"/>
                    <a:pt x="6289" y="1823"/>
                    <a:pt x="6008" y="2244"/>
                  </a:cubicBezTo>
                  <a:cubicBezTo>
                    <a:pt x="5727" y="2665"/>
                    <a:pt x="5924" y="4097"/>
                    <a:pt x="6008" y="4546"/>
                  </a:cubicBezTo>
                  <a:cubicBezTo>
                    <a:pt x="6048" y="4847"/>
                    <a:pt x="6045" y="5177"/>
                    <a:pt x="5979" y="5177"/>
                  </a:cubicBezTo>
                  <a:cubicBezTo>
                    <a:pt x="5953" y="5177"/>
                    <a:pt x="5916" y="5124"/>
                    <a:pt x="5868" y="4996"/>
                  </a:cubicBezTo>
                  <a:cubicBezTo>
                    <a:pt x="5671" y="4574"/>
                    <a:pt x="5054" y="3423"/>
                    <a:pt x="4464" y="2918"/>
                  </a:cubicBezTo>
                  <a:cubicBezTo>
                    <a:pt x="4252" y="2737"/>
                    <a:pt x="4107" y="2693"/>
                    <a:pt x="3989" y="2693"/>
                  </a:cubicBezTo>
                  <a:cubicBezTo>
                    <a:pt x="3877" y="2693"/>
                    <a:pt x="3788" y="2733"/>
                    <a:pt x="3686" y="2733"/>
                  </a:cubicBezTo>
                  <a:cubicBezTo>
                    <a:pt x="3611" y="2733"/>
                    <a:pt x="3529" y="2711"/>
                    <a:pt x="3425" y="2637"/>
                  </a:cubicBezTo>
                  <a:cubicBezTo>
                    <a:pt x="3032" y="2357"/>
                    <a:pt x="2387" y="1599"/>
                    <a:pt x="1965" y="1318"/>
                  </a:cubicBezTo>
                  <a:cubicBezTo>
                    <a:pt x="1814" y="1223"/>
                    <a:pt x="1726" y="1176"/>
                    <a:pt x="1663" y="1176"/>
                  </a:cubicBezTo>
                  <a:cubicBezTo>
                    <a:pt x="1538" y="1176"/>
                    <a:pt x="1506" y="1357"/>
                    <a:pt x="1264" y="1711"/>
                  </a:cubicBezTo>
                  <a:cubicBezTo>
                    <a:pt x="927" y="2244"/>
                    <a:pt x="1095" y="3620"/>
                    <a:pt x="730" y="4069"/>
                  </a:cubicBezTo>
                  <a:cubicBezTo>
                    <a:pt x="393" y="4546"/>
                    <a:pt x="0" y="5894"/>
                    <a:pt x="225" y="6287"/>
                  </a:cubicBezTo>
                  <a:cubicBezTo>
                    <a:pt x="478" y="6680"/>
                    <a:pt x="2415" y="9965"/>
                    <a:pt x="8254" y="11930"/>
                  </a:cubicBezTo>
                  <a:lnTo>
                    <a:pt x="11174" y="13755"/>
                  </a:lnTo>
                  <a:cubicBezTo>
                    <a:pt x="11174" y="13755"/>
                    <a:pt x="13392" y="16759"/>
                    <a:pt x="15554" y="17770"/>
                  </a:cubicBezTo>
                  <a:cubicBezTo>
                    <a:pt x="17477" y="18644"/>
                    <a:pt x="18822" y="19140"/>
                    <a:pt x="19570" y="19140"/>
                  </a:cubicBezTo>
                  <a:cubicBezTo>
                    <a:pt x="19663" y="19140"/>
                    <a:pt x="19747" y="19133"/>
                    <a:pt x="19821" y="19117"/>
                  </a:cubicBezTo>
                  <a:cubicBezTo>
                    <a:pt x="20495" y="18977"/>
                    <a:pt x="20691" y="18584"/>
                    <a:pt x="21084" y="18584"/>
                  </a:cubicBezTo>
                  <a:cubicBezTo>
                    <a:pt x="21313" y="18584"/>
                    <a:pt x="21626" y="18669"/>
                    <a:pt x="21915" y="18669"/>
                  </a:cubicBezTo>
                  <a:cubicBezTo>
                    <a:pt x="22123" y="18669"/>
                    <a:pt x="22319" y="18625"/>
                    <a:pt x="22460" y="18471"/>
                  </a:cubicBezTo>
                  <a:cubicBezTo>
                    <a:pt x="22825" y="18106"/>
                    <a:pt x="22853" y="17657"/>
                    <a:pt x="23190" y="17348"/>
                  </a:cubicBezTo>
                  <a:cubicBezTo>
                    <a:pt x="23499" y="17068"/>
                    <a:pt x="24229" y="16787"/>
                    <a:pt x="24369" y="16366"/>
                  </a:cubicBezTo>
                  <a:cubicBezTo>
                    <a:pt x="24509" y="15973"/>
                    <a:pt x="24341" y="15748"/>
                    <a:pt x="24144" y="15580"/>
                  </a:cubicBezTo>
                  <a:cubicBezTo>
                    <a:pt x="23981" y="15390"/>
                    <a:pt x="23739" y="14989"/>
                    <a:pt x="23393" y="14989"/>
                  </a:cubicBezTo>
                  <a:cubicBezTo>
                    <a:pt x="23382" y="14989"/>
                    <a:pt x="23370" y="14989"/>
                    <a:pt x="23358" y="14990"/>
                  </a:cubicBezTo>
                  <a:cubicBezTo>
                    <a:pt x="22993" y="15018"/>
                    <a:pt x="22348" y="15327"/>
                    <a:pt x="21702" y="15439"/>
                  </a:cubicBezTo>
                  <a:cubicBezTo>
                    <a:pt x="21593" y="15454"/>
                    <a:pt x="21443" y="15460"/>
                    <a:pt x="21268" y="15460"/>
                  </a:cubicBezTo>
                  <a:cubicBezTo>
                    <a:pt x="20402" y="15460"/>
                    <a:pt x="18922" y="15308"/>
                    <a:pt x="18782" y="15215"/>
                  </a:cubicBezTo>
                  <a:cubicBezTo>
                    <a:pt x="18586" y="15102"/>
                    <a:pt x="20579" y="14569"/>
                    <a:pt x="21758" y="13727"/>
                  </a:cubicBezTo>
                  <a:cubicBezTo>
                    <a:pt x="22937" y="12913"/>
                    <a:pt x="23864" y="12772"/>
                    <a:pt x="23892" y="12379"/>
                  </a:cubicBezTo>
                  <a:cubicBezTo>
                    <a:pt x="23920" y="11986"/>
                    <a:pt x="23751" y="11509"/>
                    <a:pt x="23695" y="11172"/>
                  </a:cubicBezTo>
                  <a:cubicBezTo>
                    <a:pt x="23611" y="10807"/>
                    <a:pt x="24229" y="10274"/>
                    <a:pt x="24032" y="9768"/>
                  </a:cubicBezTo>
                  <a:cubicBezTo>
                    <a:pt x="23864" y="9263"/>
                    <a:pt x="23358" y="8898"/>
                    <a:pt x="23190" y="8617"/>
                  </a:cubicBezTo>
                  <a:cubicBezTo>
                    <a:pt x="22993" y="8336"/>
                    <a:pt x="22516" y="8112"/>
                    <a:pt x="22179" y="8112"/>
                  </a:cubicBezTo>
                  <a:cubicBezTo>
                    <a:pt x="21842" y="8112"/>
                    <a:pt x="21505" y="8280"/>
                    <a:pt x="21225" y="8449"/>
                  </a:cubicBezTo>
                  <a:cubicBezTo>
                    <a:pt x="21179" y="8470"/>
                    <a:pt x="21136" y="8479"/>
                    <a:pt x="21095" y="8479"/>
                  </a:cubicBezTo>
                  <a:cubicBezTo>
                    <a:pt x="20861" y="8479"/>
                    <a:pt x="20689" y="8184"/>
                    <a:pt x="20354" y="8112"/>
                  </a:cubicBezTo>
                  <a:cubicBezTo>
                    <a:pt x="20307" y="8105"/>
                    <a:pt x="20259" y="8102"/>
                    <a:pt x="20212" y="8102"/>
                  </a:cubicBezTo>
                  <a:cubicBezTo>
                    <a:pt x="19867" y="8102"/>
                    <a:pt x="19528" y="8266"/>
                    <a:pt x="19231" y="8365"/>
                  </a:cubicBezTo>
                  <a:cubicBezTo>
                    <a:pt x="18993" y="8451"/>
                    <a:pt x="18637" y="8689"/>
                    <a:pt x="18487" y="8689"/>
                  </a:cubicBezTo>
                  <a:cubicBezTo>
                    <a:pt x="18443" y="8689"/>
                    <a:pt x="18417" y="8668"/>
                    <a:pt x="18417" y="8617"/>
                  </a:cubicBezTo>
                  <a:cubicBezTo>
                    <a:pt x="18417" y="8393"/>
                    <a:pt x="19681" y="7101"/>
                    <a:pt x="19484" y="6540"/>
                  </a:cubicBezTo>
                  <a:cubicBezTo>
                    <a:pt x="19316" y="5978"/>
                    <a:pt x="19091" y="5276"/>
                    <a:pt x="18866" y="5136"/>
                  </a:cubicBezTo>
                  <a:cubicBezTo>
                    <a:pt x="18670" y="4996"/>
                    <a:pt x="19035" y="4350"/>
                    <a:pt x="18698" y="3901"/>
                  </a:cubicBezTo>
                  <a:cubicBezTo>
                    <a:pt x="18416" y="3465"/>
                    <a:pt x="17805" y="2700"/>
                    <a:pt x="17295" y="2700"/>
                  </a:cubicBezTo>
                  <a:cubicBezTo>
                    <a:pt x="17247" y="2700"/>
                    <a:pt x="17200" y="2707"/>
                    <a:pt x="17154" y="2722"/>
                  </a:cubicBezTo>
                  <a:cubicBezTo>
                    <a:pt x="16661" y="2851"/>
                    <a:pt x="16072" y="3149"/>
                    <a:pt x="15786" y="3149"/>
                  </a:cubicBezTo>
                  <a:cubicBezTo>
                    <a:pt x="15763" y="3149"/>
                    <a:pt x="15741" y="3147"/>
                    <a:pt x="15722" y="3143"/>
                  </a:cubicBezTo>
                  <a:cubicBezTo>
                    <a:pt x="15670" y="3125"/>
                    <a:pt x="15592" y="3117"/>
                    <a:pt x="15499" y="3117"/>
                  </a:cubicBezTo>
                  <a:cubicBezTo>
                    <a:pt x="15140" y="3117"/>
                    <a:pt x="14564" y="3233"/>
                    <a:pt x="14431" y="3367"/>
                  </a:cubicBezTo>
                  <a:cubicBezTo>
                    <a:pt x="14262" y="3508"/>
                    <a:pt x="13560" y="4294"/>
                    <a:pt x="13280" y="4659"/>
                  </a:cubicBezTo>
                  <a:cubicBezTo>
                    <a:pt x="13019" y="4972"/>
                    <a:pt x="12660" y="5625"/>
                    <a:pt x="12521" y="5625"/>
                  </a:cubicBezTo>
                  <a:cubicBezTo>
                    <a:pt x="12511" y="5625"/>
                    <a:pt x="12501" y="5621"/>
                    <a:pt x="12493" y="5613"/>
                  </a:cubicBezTo>
                  <a:cubicBezTo>
                    <a:pt x="12381" y="5501"/>
                    <a:pt x="12830" y="3143"/>
                    <a:pt x="12578" y="2693"/>
                  </a:cubicBezTo>
                  <a:cubicBezTo>
                    <a:pt x="12325" y="2244"/>
                    <a:pt x="12213" y="2076"/>
                    <a:pt x="11764" y="1739"/>
                  </a:cubicBezTo>
                  <a:cubicBezTo>
                    <a:pt x="11671" y="1671"/>
                    <a:pt x="11568" y="1647"/>
                    <a:pt x="11460" y="1647"/>
                  </a:cubicBezTo>
                  <a:cubicBezTo>
                    <a:pt x="11176" y="1647"/>
                    <a:pt x="10857" y="1817"/>
                    <a:pt x="10613" y="1817"/>
                  </a:cubicBezTo>
                  <a:cubicBezTo>
                    <a:pt x="10527" y="1817"/>
                    <a:pt x="10451" y="1796"/>
                    <a:pt x="10388" y="1739"/>
                  </a:cubicBezTo>
                  <a:cubicBezTo>
                    <a:pt x="10051" y="1458"/>
                    <a:pt x="9602" y="447"/>
                    <a:pt x="9012" y="195"/>
                  </a:cubicBezTo>
                  <a:cubicBezTo>
                    <a:pt x="8666" y="39"/>
                    <a:pt x="8352" y="1"/>
                    <a:pt x="8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6226126" y="2463188"/>
              <a:ext cx="981658" cy="791595"/>
            </a:xfrm>
            <a:custGeom>
              <a:avLst/>
              <a:gdLst/>
              <a:ahLst/>
              <a:cxnLst/>
              <a:rect l="l" t="t" r="r" b="b"/>
              <a:pathLst>
                <a:path w="14813" h="11945" extrusionOk="0">
                  <a:moveTo>
                    <a:pt x="3945" y="1"/>
                  </a:moveTo>
                  <a:cubicBezTo>
                    <a:pt x="3290" y="1"/>
                    <a:pt x="3039" y="1547"/>
                    <a:pt x="3119" y="1922"/>
                  </a:cubicBezTo>
                  <a:cubicBezTo>
                    <a:pt x="3203" y="2624"/>
                    <a:pt x="3596" y="3241"/>
                    <a:pt x="3793" y="3915"/>
                  </a:cubicBezTo>
                  <a:cubicBezTo>
                    <a:pt x="3315" y="3522"/>
                    <a:pt x="2698" y="2343"/>
                    <a:pt x="2136" y="2287"/>
                  </a:cubicBezTo>
                  <a:lnTo>
                    <a:pt x="2136" y="2287"/>
                  </a:lnTo>
                  <a:cubicBezTo>
                    <a:pt x="2136" y="3045"/>
                    <a:pt x="3007" y="3718"/>
                    <a:pt x="3259" y="4420"/>
                  </a:cubicBezTo>
                  <a:cubicBezTo>
                    <a:pt x="2389" y="4224"/>
                    <a:pt x="2024" y="2989"/>
                    <a:pt x="1182" y="2736"/>
                  </a:cubicBezTo>
                  <a:cubicBezTo>
                    <a:pt x="1007" y="2685"/>
                    <a:pt x="874" y="2662"/>
                    <a:pt x="775" y="2662"/>
                  </a:cubicBezTo>
                  <a:cubicBezTo>
                    <a:pt x="1" y="2662"/>
                    <a:pt x="1354" y="4065"/>
                    <a:pt x="1603" y="4364"/>
                  </a:cubicBezTo>
                  <a:cubicBezTo>
                    <a:pt x="1968" y="4757"/>
                    <a:pt x="2249" y="5010"/>
                    <a:pt x="2726" y="5291"/>
                  </a:cubicBezTo>
                  <a:cubicBezTo>
                    <a:pt x="2922" y="5431"/>
                    <a:pt x="3456" y="5656"/>
                    <a:pt x="3624" y="5796"/>
                  </a:cubicBezTo>
                  <a:cubicBezTo>
                    <a:pt x="4467" y="6582"/>
                    <a:pt x="3007" y="6582"/>
                    <a:pt x="2586" y="6863"/>
                  </a:cubicBezTo>
                  <a:cubicBezTo>
                    <a:pt x="2670" y="7087"/>
                    <a:pt x="2810" y="7087"/>
                    <a:pt x="2922" y="7228"/>
                  </a:cubicBezTo>
                  <a:cubicBezTo>
                    <a:pt x="3259" y="7537"/>
                    <a:pt x="3624" y="7593"/>
                    <a:pt x="3961" y="7789"/>
                  </a:cubicBezTo>
                  <a:cubicBezTo>
                    <a:pt x="4438" y="8042"/>
                    <a:pt x="4354" y="8435"/>
                    <a:pt x="4747" y="8716"/>
                  </a:cubicBezTo>
                  <a:cubicBezTo>
                    <a:pt x="4890" y="8832"/>
                    <a:pt x="5025" y="8866"/>
                    <a:pt x="5155" y="8866"/>
                  </a:cubicBezTo>
                  <a:cubicBezTo>
                    <a:pt x="5332" y="8866"/>
                    <a:pt x="5501" y="8803"/>
                    <a:pt x="5669" y="8803"/>
                  </a:cubicBezTo>
                  <a:cubicBezTo>
                    <a:pt x="5764" y="8803"/>
                    <a:pt x="5858" y="8822"/>
                    <a:pt x="5954" y="8884"/>
                  </a:cubicBezTo>
                  <a:cubicBezTo>
                    <a:pt x="6263" y="9081"/>
                    <a:pt x="6095" y="9698"/>
                    <a:pt x="6376" y="9951"/>
                  </a:cubicBezTo>
                  <a:cubicBezTo>
                    <a:pt x="6501" y="10068"/>
                    <a:pt x="6624" y="10116"/>
                    <a:pt x="6739" y="10116"/>
                  </a:cubicBezTo>
                  <a:cubicBezTo>
                    <a:pt x="6982" y="10116"/>
                    <a:pt x="7187" y="9899"/>
                    <a:pt x="7302" y="9670"/>
                  </a:cubicBezTo>
                  <a:cubicBezTo>
                    <a:pt x="7462" y="9350"/>
                    <a:pt x="7394" y="9072"/>
                    <a:pt x="7566" y="9072"/>
                  </a:cubicBezTo>
                  <a:cubicBezTo>
                    <a:pt x="7635" y="9072"/>
                    <a:pt x="7743" y="9117"/>
                    <a:pt x="7920" y="9221"/>
                  </a:cubicBezTo>
                  <a:cubicBezTo>
                    <a:pt x="8734" y="9698"/>
                    <a:pt x="9211" y="10990"/>
                    <a:pt x="10250" y="11243"/>
                  </a:cubicBezTo>
                  <a:cubicBezTo>
                    <a:pt x="10138" y="10569"/>
                    <a:pt x="9464" y="9951"/>
                    <a:pt x="9520" y="9249"/>
                  </a:cubicBezTo>
                  <a:lnTo>
                    <a:pt x="9520" y="9249"/>
                  </a:lnTo>
                  <a:cubicBezTo>
                    <a:pt x="9969" y="9951"/>
                    <a:pt x="10811" y="10400"/>
                    <a:pt x="11513" y="10849"/>
                  </a:cubicBezTo>
                  <a:cubicBezTo>
                    <a:pt x="12159" y="11243"/>
                    <a:pt x="12973" y="11832"/>
                    <a:pt x="13731" y="11944"/>
                  </a:cubicBezTo>
                  <a:cubicBezTo>
                    <a:pt x="14152" y="10934"/>
                    <a:pt x="11373" y="10091"/>
                    <a:pt x="10868" y="9558"/>
                  </a:cubicBezTo>
                  <a:cubicBezTo>
                    <a:pt x="10633" y="9280"/>
                    <a:pt x="10697" y="9193"/>
                    <a:pt x="10875" y="9193"/>
                  </a:cubicBezTo>
                  <a:cubicBezTo>
                    <a:pt x="11038" y="9193"/>
                    <a:pt x="11298" y="9266"/>
                    <a:pt x="11513" y="9333"/>
                  </a:cubicBezTo>
                  <a:cubicBezTo>
                    <a:pt x="11888" y="9440"/>
                    <a:pt x="12161" y="9559"/>
                    <a:pt x="12468" y="9559"/>
                  </a:cubicBezTo>
                  <a:cubicBezTo>
                    <a:pt x="12644" y="9559"/>
                    <a:pt x="12832" y="9520"/>
                    <a:pt x="13057" y="9418"/>
                  </a:cubicBezTo>
                  <a:cubicBezTo>
                    <a:pt x="12889" y="9053"/>
                    <a:pt x="11373" y="9165"/>
                    <a:pt x="11569" y="8603"/>
                  </a:cubicBezTo>
                  <a:cubicBezTo>
                    <a:pt x="11710" y="8323"/>
                    <a:pt x="13535" y="8210"/>
                    <a:pt x="13900" y="8042"/>
                  </a:cubicBezTo>
                  <a:cubicBezTo>
                    <a:pt x="14812" y="7574"/>
                    <a:pt x="14360" y="7243"/>
                    <a:pt x="13729" y="7243"/>
                  </a:cubicBezTo>
                  <a:cubicBezTo>
                    <a:pt x="13602" y="7243"/>
                    <a:pt x="13469" y="7256"/>
                    <a:pt x="13338" y="7284"/>
                  </a:cubicBezTo>
                  <a:cubicBezTo>
                    <a:pt x="12764" y="7404"/>
                    <a:pt x="12210" y="7707"/>
                    <a:pt x="11607" y="7707"/>
                  </a:cubicBezTo>
                  <a:cubicBezTo>
                    <a:pt x="11502" y="7707"/>
                    <a:pt x="11396" y="7698"/>
                    <a:pt x="11289" y="7677"/>
                  </a:cubicBezTo>
                  <a:cubicBezTo>
                    <a:pt x="11569" y="7368"/>
                    <a:pt x="12103" y="7256"/>
                    <a:pt x="12215" y="6722"/>
                  </a:cubicBezTo>
                  <a:cubicBezTo>
                    <a:pt x="12173" y="6717"/>
                    <a:pt x="12131" y="6714"/>
                    <a:pt x="12090" y="6714"/>
                  </a:cubicBezTo>
                  <a:cubicBezTo>
                    <a:pt x="11666" y="6714"/>
                    <a:pt x="11296" y="6983"/>
                    <a:pt x="10896" y="6983"/>
                  </a:cubicBezTo>
                  <a:cubicBezTo>
                    <a:pt x="10743" y="6983"/>
                    <a:pt x="10585" y="6944"/>
                    <a:pt x="10418" y="6835"/>
                  </a:cubicBezTo>
                  <a:cubicBezTo>
                    <a:pt x="10643" y="6329"/>
                    <a:pt x="11317" y="5993"/>
                    <a:pt x="11766" y="5712"/>
                  </a:cubicBezTo>
                  <a:cubicBezTo>
                    <a:pt x="12047" y="5543"/>
                    <a:pt x="13170" y="5010"/>
                    <a:pt x="12552" y="4785"/>
                  </a:cubicBezTo>
                  <a:cubicBezTo>
                    <a:pt x="12474" y="4757"/>
                    <a:pt x="12389" y="4743"/>
                    <a:pt x="12297" y="4743"/>
                  </a:cubicBezTo>
                  <a:cubicBezTo>
                    <a:pt x="11489" y="4743"/>
                    <a:pt x="10195" y="5755"/>
                    <a:pt x="9716" y="6133"/>
                  </a:cubicBezTo>
                  <a:lnTo>
                    <a:pt x="9520" y="6414"/>
                  </a:lnTo>
                  <a:cubicBezTo>
                    <a:pt x="9716" y="5993"/>
                    <a:pt x="9857" y="5571"/>
                    <a:pt x="10166" y="5206"/>
                  </a:cubicBezTo>
                  <a:cubicBezTo>
                    <a:pt x="10587" y="4701"/>
                    <a:pt x="11345" y="4224"/>
                    <a:pt x="11569" y="3606"/>
                  </a:cubicBezTo>
                  <a:cubicBezTo>
                    <a:pt x="11479" y="3588"/>
                    <a:pt x="11394" y="3579"/>
                    <a:pt x="11313" y="3579"/>
                  </a:cubicBezTo>
                  <a:cubicBezTo>
                    <a:pt x="10157" y="3579"/>
                    <a:pt x="9877" y="5330"/>
                    <a:pt x="8958" y="5487"/>
                  </a:cubicBezTo>
                  <a:cubicBezTo>
                    <a:pt x="8958" y="5066"/>
                    <a:pt x="9239" y="4729"/>
                    <a:pt x="9155" y="4252"/>
                  </a:cubicBezTo>
                  <a:lnTo>
                    <a:pt x="9155" y="4252"/>
                  </a:lnTo>
                  <a:cubicBezTo>
                    <a:pt x="8958" y="4420"/>
                    <a:pt x="8565" y="5150"/>
                    <a:pt x="8313" y="5178"/>
                  </a:cubicBezTo>
                  <a:cubicBezTo>
                    <a:pt x="8275" y="5185"/>
                    <a:pt x="8240" y="5188"/>
                    <a:pt x="8208" y="5188"/>
                  </a:cubicBezTo>
                  <a:cubicBezTo>
                    <a:pt x="7836" y="5188"/>
                    <a:pt x="7838" y="4763"/>
                    <a:pt x="7864" y="4505"/>
                  </a:cubicBezTo>
                  <a:cubicBezTo>
                    <a:pt x="8004" y="3718"/>
                    <a:pt x="9099" y="2848"/>
                    <a:pt x="8706" y="1978"/>
                  </a:cubicBezTo>
                  <a:lnTo>
                    <a:pt x="8706" y="1978"/>
                  </a:lnTo>
                  <a:cubicBezTo>
                    <a:pt x="8088" y="2202"/>
                    <a:pt x="7527" y="2932"/>
                    <a:pt x="7077" y="3438"/>
                  </a:cubicBezTo>
                  <a:cubicBezTo>
                    <a:pt x="6882" y="3655"/>
                    <a:pt x="6636" y="4344"/>
                    <a:pt x="6365" y="4344"/>
                  </a:cubicBezTo>
                  <a:cubicBezTo>
                    <a:pt x="6286" y="4344"/>
                    <a:pt x="6205" y="4285"/>
                    <a:pt x="6123" y="4140"/>
                  </a:cubicBezTo>
                  <a:cubicBezTo>
                    <a:pt x="6011" y="3915"/>
                    <a:pt x="6319" y="2848"/>
                    <a:pt x="5926" y="2820"/>
                  </a:cubicBezTo>
                  <a:cubicBezTo>
                    <a:pt x="5923" y="2820"/>
                    <a:pt x="5920" y="2820"/>
                    <a:pt x="5917" y="2820"/>
                  </a:cubicBezTo>
                  <a:cubicBezTo>
                    <a:pt x="5642" y="2820"/>
                    <a:pt x="5475" y="3973"/>
                    <a:pt x="5281" y="4168"/>
                  </a:cubicBezTo>
                  <a:cubicBezTo>
                    <a:pt x="4888" y="3634"/>
                    <a:pt x="4860" y="2792"/>
                    <a:pt x="4719" y="2146"/>
                  </a:cubicBezTo>
                  <a:cubicBezTo>
                    <a:pt x="4663" y="1725"/>
                    <a:pt x="4438" y="125"/>
                    <a:pt x="4045" y="13"/>
                  </a:cubicBezTo>
                  <a:cubicBezTo>
                    <a:pt x="4011" y="5"/>
                    <a:pt x="3977" y="1"/>
                    <a:pt x="3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6"/>
            <p:cNvSpPr/>
            <p:nvPr/>
          </p:nvSpPr>
          <p:spPr>
            <a:xfrm>
              <a:off x="6133218" y="2411896"/>
              <a:ext cx="502459" cy="483771"/>
            </a:xfrm>
            <a:custGeom>
              <a:avLst/>
              <a:gdLst/>
              <a:ahLst/>
              <a:cxnLst/>
              <a:rect l="l" t="t" r="r" b="b"/>
              <a:pathLst>
                <a:path w="7582" h="730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1591" y="2436"/>
                    <a:pt x="3298" y="4623"/>
                    <a:pt x="5430" y="6223"/>
                  </a:cubicBezTo>
                  <a:lnTo>
                    <a:pt x="5430" y="6223"/>
                  </a:lnTo>
                  <a:cubicBezTo>
                    <a:pt x="3894" y="5484"/>
                    <a:pt x="2519" y="4377"/>
                    <a:pt x="1377" y="3145"/>
                  </a:cubicBezTo>
                  <a:cubicBezTo>
                    <a:pt x="871" y="2611"/>
                    <a:pt x="450" y="2050"/>
                    <a:pt x="1" y="1460"/>
                  </a:cubicBezTo>
                  <a:lnTo>
                    <a:pt x="1" y="1460"/>
                  </a:lnTo>
                  <a:cubicBezTo>
                    <a:pt x="394" y="2078"/>
                    <a:pt x="787" y="2668"/>
                    <a:pt x="1264" y="3229"/>
                  </a:cubicBezTo>
                  <a:cubicBezTo>
                    <a:pt x="2893" y="5194"/>
                    <a:pt x="5110" y="6654"/>
                    <a:pt x="7581" y="7300"/>
                  </a:cubicBezTo>
                  <a:lnTo>
                    <a:pt x="6683" y="6710"/>
                  </a:lnTo>
                  <a:cubicBezTo>
                    <a:pt x="4044" y="5110"/>
                    <a:pt x="1966" y="2696"/>
                    <a:pt x="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6"/>
            <p:cNvSpPr/>
            <p:nvPr/>
          </p:nvSpPr>
          <p:spPr>
            <a:xfrm>
              <a:off x="6388152" y="2344898"/>
              <a:ext cx="292118" cy="509881"/>
            </a:xfrm>
            <a:custGeom>
              <a:avLst/>
              <a:gdLst/>
              <a:ahLst/>
              <a:cxnLst/>
              <a:rect l="l" t="t" r="r" b="b"/>
              <a:pathLst>
                <a:path w="4408" h="7694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1405"/>
                    <a:pt x="534" y="2752"/>
                    <a:pt x="1067" y="4044"/>
                  </a:cubicBezTo>
                  <a:cubicBezTo>
                    <a:pt x="1685" y="5391"/>
                    <a:pt x="2443" y="6711"/>
                    <a:pt x="3594" y="7693"/>
                  </a:cubicBezTo>
                  <a:cubicBezTo>
                    <a:pt x="4099" y="5223"/>
                    <a:pt x="4408" y="2696"/>
                    <a:pt x="4127" y="197"/>
                  </a:cubicBezTo>
                  <a:lnTo>
                    <a:pt x="4127" y="197"/>
                  </a:lnTo>
                  <a:cubicBezTo>
                    <a:pt x="4181" y="2528"/>
                    <a:pt x="3895" y="4859"/>
                    <a:pt x="3421" y="7165"/>
                  </a:cubicBezTo>
                  <a:lnTo>
                    <a:pt x="3421" y="7165"/>
                  </a:lnTo>
                  <a:cubicBezTo>
                    <a:pt x="2499" y="6262"/>
                    <a:pt x="1821" y="5123"/>
                    <a:pt x="1292" y="3959"/>
                  </a:cubicBezTo>
                  <a:cubicBezTo>
                    <a:pt x="702" y="2724"/>
                    <a:pt x="309" y="134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6525791" y="2318855"/>
              <a:ext cx="94965" cy="519159"/>
            </a:xfrm>
            <a:custGeom>
              <a:avLst/>
              <a:gdLst/>
              <a:ahLst/>
              <a:cxnLst/>
              <a:rect l="l" t="t" r="r" b="b"/>
              <a:pathLst>
                <a:path w="1433" h="7834" extrusionOk="0">
                  <a:moveTo>
                    <a:pt x="1" y="1"/>
                  </a:moveTo>
                  <a:lnTo>
                    <a:pt x="1" y="1"/>
                  </a:lnTo>
                  <a:cubicBezTo>
                    <a:pt x="534" y="2528"/>
                    <a:pt x="1067" y="5279"/>
                    <a:pt x="1432" y="7834"/>
                  </a:cubicBezTo>
                  <a:cubicBezTo>
                    <a:pt x="1432" y="5167"/>
                    <a:pt x="899" y="249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6682051" y="2411896"/>
              <a:ext cx="377805" cy="457727"/>
            </a:xfrm>
            <a:custGeom>
              <a:avLst/>
              <a:gdLst/>
              <a:ahLst/>
              <a:cxnLst/>
              <a:rect l="l" t="t" r="r" b="b"/>
              <a:pathLst>
                <a:path w="5701" h="6907" extrusionOk="0">
                  <a:moveTo>
                    <a:pt x="3875" y="1"/>
                  </a:moveTo>
                  <a:cubicBezTo>
                    <a:pt x="2893" y="2471"/>
                    <a:pt x="1545" y="4773"/>
                    <a:pt x="1" y="6907"/>
                  </a:cubicBezTo>
                  <a:cubicBezTo>
                    <a:pt x="1854" y="6009"/>
                    <a:pt x="3482" y="4661"/>
                    <a:pt x="4717" y="3005"/>
                  </a:cubicBezTo>
                  <a:cubicBezTo>
                    <a:pt x="5082" y="2499"/>
                    <a:pt x="5419" y="1966"/>
                    <a:pt x="5700" y="1432"/>
                  </a:cubicBezTo>
                  <a:lnTo>
                    <a:pt x="5700" y="1432"/>
                  </a:lnTo>
                  <a:cubicBezTo>
                    <a:pt x="4481" y="3325"/>
                    <a:pt x="2832" y="4979"/>
                    <a:pt x="883" y="6127"/>
                  </a:cubicBezTo>
                  <a:lnTo>
                    <a:pt x="883" y="6127"/>
                  </a:lnTo>
                  <a:cubicBezTo>
                    <a:pt x="2149" y="4234"/>
                    <a:pt x="3227" y="2177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6808623" y="2744895"/>
              <a:ext cx="593514" cy="227704"/>
            </a:xfrm>
            <a:custGeom>
              <a:avLst/>
              <a:gdLst/>
              <a:ahLst/>
              <a:cxnLst/>
              <a:rect l="l" t="t" r="r" b="b"/>
              <a:pathLst>
                <a:path w="8956" h="3436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4857" y="1629"/>
                    <a:pt x="2527" y="2893"/>
                    <a:pt x="28" y="3061"/>
                  </a:cubicBezTo>
                  <a:lnTo>
                    <a:pt x="0" y="3314"/>
                  </a:lnTo>
                  <a:cubicBezTo>
                    <a:pt x="569" y="3396"/>
                    <a:pt x="1142" y="3436"/>
                    <a:pt x="1714" y="3436"/>
                  </a:cubicBezTo>
                  <a:cubicBezTo>
                    <a:pt x="4275" y="3436"/>
                    <a:pt x="6822" y="2636"/>
                    <a:pt x="8956" y="1236"/>
                  </a:cubicBezTo>
                  <a:lnTo>
                    <a:pt x="8956" y="1236"/>
                  </a:lnTo>
                  <a:cubicBezTo>
                    <a:pt x="6934" y="2359"/>
                    <a:pt x="4632" y="3033"/>
                    <a:pt x="2330" y="3145"/>
                  </a:cubicBezTo>
                  <a:cubicBezTo>
                    <a:pt x="2154" y="3158"/>
                    <a:pt x="1978" y="3164"/>
                    <a:pt x="1802" y="3164"/>
                  </a:cubicBezTo>
                  <a:cubicBezTo>
                    <a:pt x="1611" y="3164"/>
                    <a:pt x="1421" y="3157"/>
                    <a:pt x="1230" y="3147"/>
                  </a:cubicBezTo>
                  <a:lnTo>
                    <a:pt x="1230" y="3147"/>
                  </a:lnTo>
                  <a:cubicBezTo>
                    <a:pt x="3325" y="2706"/>
                    <a:pt x="5250" y="1512"/>
                    <a:pt x="6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6776947" y="2934688"/>
              <a:ext cx="599147" cy="349839"/>
            </a:xfrm>
            <a:custGeom>
              <a:avLst/>
              <a:gdLst/>
              <a:ahLst/>
              <a:cxnLst/>
              <a:rect l="l" t="t" r="r" b="b"/>
              <a:pathLst>
                <a:path w="9041" h="5279" extrusionOk="0">
                  <a:moveTo>
                    <a:pt x="1" y="1"/>
                  </a:moveTo>
                  <a:lnTo>
                    <a:pt x="1" y="1"/>
                  </a:lnTo>
                  <a:cubicBezTo>
                    <a:pt x="927" y="2415"/>
                    <a:pt x="3061" y="4184"/>
                    <a:pt x="5475" y="4998"/>
                  </a:cubicBezTo>
                  <a:cubicBezTo>
                    <a:pt x="5685" y="5055"/>
                    <a:pt x="5894" y="5112"/>
                    <a:pt x="6094" y="5178"/>
                  </a:cubicBezTo>
                  <a:lnTo>
                    <a:pt x="6094" y="5178"/>
                  </a:lnTo>
                  <a:cubicBezTo>
                    <a:pt x="4426" y="4556"/>
                    <a:pt x="2827" y="3603"/>
                    <a:pt x="1657" y="2247"/>
                  </a:cubicBezTo>
                  <a:cubicBezTo>
                    <a:pt x="1478" y="2029"/>
                    <a:pt x="1299" y="1800"/>
                    <a:pt x="1136" y="1565"/>
                  </a:cubicBezTo>
                  <a:lnTo>
                    <a:pt x="1136" y="1565"/>
                  </a:lnTo>
                  <a:cubicBezTo>
                    <a:pt x="3271" y="3374"/>
                    <a:pt x="6290" y="3931"/>
                    <a:pt x="9041" y="3931"/>
                  </a:cubicBezTo>
                  <a:cubicBezTo>
                    <a:pt x="6037" y="3678"/>
                    <a:pt x="2724" y="2976"/>
                    <a:pt x="618" y="646"/>
                  </a:cubicBezTo>
                  <a:lnTo>
                    <a:pt x="1" y="1"/>
                  </a:lnTo>
                  <a:close/>
                  <a:moveTo>
                    <a:pt x="6094" y="5178"/>
                  </a:moveTo>
                  <a:cubicBezTo>
                    <a:pt x="6187" y="5212"/>
                    <a:pt x="6280" y="5246"/>
                    <a:pt x="6374" y="5279"/>
                  </a:cubicBezTo>
                  <a:cubicBezTo>
                    <a:pt x="6283" y="5242"/>
                    <a:pt x="6190" y="5209"/>
                    <a:pt x="6094" y="51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6"/>
            <p:cNvSpPr/>
            <p:nvPr/>
          </p:nvSpPr>
          <p:spPr>
            <a:xfrm>
              <a:off x="6486759" y="2793338"/>
              <a:ext cx="405639" cy="281117"/>
            </a:xfrm>
            <a:custGeom>
              <a:avLst/>
              <a:gdLst/>
              <a:ahLst/>
              <a:cxnLst/>
              <a:rect l="l" t="t" r="r" b="b"/>
              <a:pathLst>
                <a:path w="6121" h="4242" extrusionOk="0">
                  <a:moveTo>
                    <a:pt x="1483" y="1"/>
                  </a:moveTo>
                  <a:cubicBezTo>
                    <a:pt x="1310" y="1"/>
                    <a:pt x="1151" y="19"/>
                    <a:pt x="1011" y="56"/>
                  </a:cubicBezTo>
                  <a:cubicBezTo>
                    <a:pt x="56" y="337"/>
                    <a:pt x="0" y="1095"/>
                    <a:pt x="1348" y="2583"/>
                  </a:cubicBezTo>
                  <a:cubicBezTo>
                    <a:pt x="2667" y="4099"/>
                    <a:pt x="4183" y="4211"/>
                    <a:pt x="4969" y="4239"/>
                  </a:cubicBezTo>
                  <a:lnTo>
                    <a:pt x="4997" y="4239"/>
                  </a:lnTo>
                  <a:cubicBezTo>
                    <a:pt x="5017" y="4241"/>
                    <a:pt x="5037" y="4241"/>
                    <a:pt x="5057" y="4241"/>
                  </a:cubicBezTo>
                  <a:cubicBezTo>
                    <a:pt x="5827" y="4241"/>
                    <a:pt x="6120" y="3166"/>
                    <a:pt x="4997" y="1797"/>
                  </a:cubicBezTo>
                  <a:cubicBezTo>
                    <a:pt x="3991" y="623"/>
                    <a:pt x="2494" y="1"/>
                    <a:pt x="1483" y="1"/>
                  </a:cubicBezTo>
                  <a:close/>
                </a:path>
              </a:pathLst>
            </a:custGeom>
            <a:solidFill>
              <a:srgbClr val="E3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6551834" y="2774716"/>
              <a:ext cx="333139" cy="257658"/>
            </a:xfrm>
            <a:custGeom>
              <a:avLst/>
              <a:gdLst/>
              <a:ahLst/>
              <a:cxnLst/>
              <a:rect l="l" t="t" r="r" b="b"/>
              <a:pathLst>
                <a:path w="5027" h="3888" extrusionOk="0">
                  <a:moveTo>
                    <a:pt x="1217" y="1"/>
                  </a:moveTo>
                  <a:cubicBezTo>
                    <a:pt x="1080" y="1"/>
                    <a:pt x="939" y="30"/>
                    <a:pt x="815" y="112"/>
                  </a:cubicBezTo>
                  <a:cubicBezTo>
                    <a:pt x="815" y="112"/>
                    <a:pt x="795" y="110"/>
                    <a:pt x="762" y="110"/>
                  </a:cubicBezTo>
                  <a:cubicBezTo>
                    <a:pt x="613" y="110"/>
                    <a:pt x="190" y="166"/>
                    <a:pt x="29" y="786"/>
                  </a:cubicBezTo>
                  <a:cubicBezTo>
                    <a:pt x="29" y="786"/>
                    <a:pt x="1" y="1544"/>
                    <a:pt x="562" y="2021"/>
                  </a:cubicBezTo>
                  <a:cubicBezTo>
                    <a:pt x="1122" y="2474"/>
                    <a:pt x="2338" y="3887"/>
                    <a:pt x="4139" y="3887"/>
                  </a:cubicBezTo>
                  <a:cubicBezTo>
                    <a:pt x="4236" y="3887"/>
                    <a:pt x="4336" y="3883"/>
                    <a:pt x="4436" y="3874"/>
                  </a:cubicBezTo>
                  <a:lnTo>
                    <a:pt x="4436" y="3846"/>
                  </a:lnTo>
                  <a:cubicBezTo>
                    <a:pt x="4745" y="3818"/>
                    <a:pt x="5026" y="3144"/>
                    <a:pt x="4605" y="2667"/>
                  </a:cubicBezTo>
                  <a:cubicBezTo>
                    <a:pt x="4605" y="2667"/>
                    <a:pt x="4914" y="1909"/>
                    <a:pt x="4240" y="1544"/>
                  </a:cubicBezTo>
                  <a:cubicBezTo>
                    <a:pt x="4240" y="1544"/>
                    <a:pt x="4043" y="702"/>
                    <a:pt x="3117" y="702"/>
                  </a:cubicBezTo>
                  <a:cubicBezTo>
                    <a:pt x="3117" y="702"/>
                    <a:pt x="2708" y="110"/>
                    <a:pt x="2153" y="110"/>
                  </a:cubicBezTo>
                  <a:cubicBezTo>
                    <a:pt x="2057" y="110"/>
                    <a:pt x="1957" y="127"/>
                    <a:pt x="1854" y="169"/>
                  </a:cubicBezTo>
                  <a:cubicBezTo>
                    <a:pt x="1854" y="169"/>
                    <a:pt x="1546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6"/>
            <p:cNvSpPr/>
            <p:nvPr/>
          </p:nvSpPr>
          <p:spPr>
            <a:xfrm>
              <a:off x="6779465" y="2848473"/>
              <a:ext cx="24586" cy="22134"/>
            </a:xfrm>
            <a:custGeom>
              <a:avLst/>
              <a:gdLst/>
              <a:ahLst/>
              <a:cxnLst/>
              <a:rect l="l" t="t" r="r" b="b"/>
              <a:pathLst>
                <a:path w="371" h="334" extrusionOk="0">
                  <a:moveTo>
                    <a:pt x="188" y="0"/>
                  </a:moveTo>
                  <a:cubicBezTo>
                    <a:pt x="171" y="0"/>
                    <a:pt x="152" y="3"/>
                    <a:pt x="131" y="10"/>
                  </a:cubicBezTo>
                  <a:cubicBezTo>
                    <a:pt x="75" y="38"/>
                    <a:pt x="19" y="66"/>
                    <a:pt x="19" y="150"/>
                  </a:cubicBezTo>
                  <a:cubicBezTo>
                    <a:pt x="1" y="260"/>
                    <a:pt x="89" y="334"/>
                    <a:pt x="168" y="334"/>
                  </a:cubicBezTo>
                  <a:cubicBezTo>
                    <a:pt x="211" y="334"/>
                    <a:pt x="252" y="312"/>
                    <a:pt x="272" y="263"/>
                  </a:cubicBezTo>
                  <a:cubicBezTo>
                    <a:pt x="370" y="164"/>
                    <a:pt x="31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6"/>
            <p:cNvSpPr/>
            <p:nvPr/>
          </p:nvSpPr>
          <p:spPr>
            <a:xfrm>
              <a:off x="6693251" y="2904006"/>
              <a:ext cx="20544" cy="20544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155" y="0"/>
                  </a:moveTo>
                  <a:cubicBezTo>
                    <a:pt x="78" y="0"/>
                    <a:pt x="0" y="42"/>
                    <a:pt x="0" y="127"/>
                  </a:cubicBezTo>
                  <a:lnTo>
                    <a:pt x="0" y="183"/>
                  </a:lnTo>
                  <a:cubicBezTo>
                    <a:pt x="0" y="267"/>
                    <a:pt x="78" y="309"/>
                    <a:pt x="155" y="309"/>
                  </a:cubicBezTo>
                  <a:cubicBezTo>
                    <a:pt x="232" y="309"/>
                    <a:pt x="309" y="267"/>
                    <a:pt x="309" y="183"/>
                  </a:cubicBezTo>
                  <a:lnTo>
                    <a:pt x="309" y="127"/>
                  </a:lnTo>
                  <a:cubicBezTo>
                    <a:pt x="309" y="42"/>
                    <a:pt x="232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6767670" y="2945822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6817901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cubicBezTo>
                    <a:pt x="365" y="310"/>
                    <a:pt x="3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6"/>
            <p:cNvSpPr/>
            <p:nvPr/>
          </p:nvSpPr>
          <p:spPr>
            <a:xfrm>
              <a:off x="6814190" y="2960732"/>
              <a:ext cx="27966" cy="18688"/>
            </a:xfrm>
            <a:custGeom>
              <a:avLst/>
              <a:gdLst/>
              <a:ahLst/>
              <a:cxnLst/>
              <a:rect l="l" t="t" r="r" b="b"/>
              <a:pathLst>
                <a:path w="422" h="282" extrusionOk="0">
                  <a:moveTo>
                    <a:pt x="197" y="1"/>
                  </a:moveTo>
                  <a:cubicBezTo>
                    <a:pt x="0" y="1"/>
                    <a:pt x="0" y="281"/>
                    <a:pt x="197" y="281"/>
                  </a:cubicBezTo>
                  <a:lnTo>
                    <a:pt x="225" y="281"/>
                  </a:lnTo>
                  <a:cubicBezTo>
                    <a:pt x="421" y="281"/>
                    <a:pt x="42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6"/>
            <p:cNvSpPr/>
            <p:nvPr/>
          </p:nvSpPr>
          <p:spPr>
            <a:xfrm>
              <a:off x="6769525" y="2895590"/>
              <a:ext cx="24255" cy="20544"/>
            </a:xfrm>
            <a:custGeom>
              <a:avLst/>
              <a:gdLst/>
              <a:ahLst/>
              <a:cxnLst/>
              <a:rect l="l" t="t" r="r" b="b"/>
              <a:pathLst>
                <a:path w="366" h="310" extrusionOk="0">
                  <a:moveTo>
                    <a:pt x="197" y="1"/>
                  </a:moveTo>
                  <a:cubicBezTo>
                    <a:pt x="0" y="1"/>
                    <a:pt x="0" y="310"/>
                    <a:pt x="197" y="310"/>
                  </a:cubicBezTo>
                  <a:cubicBezTo>
                    <a:pt x="365" y="310"/>
                    <a:pt x="36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6"/>
            <p:cNvSpPr/>
            <p:nvPr/>
          </p:nvSpPr>
          <p:spPr>
            <a:xfrm>
              <a:off x="6797424" y="2929122"/>
              <a:ext cx="27966" cy="20544"/>
            </a:xfrm>
            <a:custGeom>
              <a:avLst/>
              <a:gdLst/>
              <a:ahLst/>
              <a:cxnLst/>
              <a:rect l="l" t="t" r="r" b="b"/>
              <a:pathLst>
                <a:path w="422" h="310" extrusionOk="0">
                  <a:moveTo>
                    <a:pt x="197" y="0"/>
                  </a:moveTo>
                  <a:cubicBezTo>
                    <a:pt x="1" y="0"/>
                    <a:pt x="1" y="309"/>
                    <a:pt x="197" y="309"/>
                  </a:cubicBezTo>
                  <a:lnTo>
                    <a:pt x="225" y="309"/>
                  </a:lnTo>
                  <a:cubicBezTo>
                    <a:pt x="422" y="309"/>
                    <a:pt x="422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6"/>
            <p:cNvSpPr/>
            <p:nvPr/>
          </p:nvSpPr>
          <p:spPr>
            <a:xfrm>
              <a:off x="6730427" y="2828195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0"/>
                  </a:moveTo>
                  <a:cubicBezTo>
                    <a:pt x="71" y="0"/>
                    <a:pt x="1" y="49"/>
                    <a:pt x="1" y="148"/>
                  </a:cubicBezTo>
                  <a:lnTo>
                    <a:pt x="1" y="176"/>
                  </a:lnTo>
                  <a:cubicBezTo>
                    <a:pt x="1" y="260"/>
                    <a:pt x="71" y="302"/>
                    <a:pt x="141" y="302"/>
                  </a:cubicBezTo>
                  <a:cubicBezTo>
                    <a:pt x="211" y="302"/>
                    <a:pt x="282" y="260"/>
                    <a:pt x="282" y="176"/>
                  </a:cubicBezTo>
                  <a:lnTo>
                    <a:pt x="282" y="148"/>
                  </a:lnTo>
                  <a:cubicBezTo>
                    <a:pt x="282" y="49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6"/>
            <p:cNvSpPr/>
            <p:nvPr/>
          </p:nvSpPr>
          <p:spPr>
            <a:xfrm>
              <a:off x="6715583" y="2869546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69" y="1"/>
                  </a:moveTo>
                  <a:cubicBezTo>
                    <a:pt x="0" y="1"/>
                    <a:pt x="0" y="310"/>
                    <a:pt x="169" y="310"/>
                  </a:cubicBezTo>
                  <a:lnTo>
                    <a:pt x="225" y="310"/>
                  </a:lnTo>
                  <a:cubicBezTo>
                    <a:pt x="393" y="310"/>
                    <a:pt x="393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6"/>
            <p:cNvSpPr/>
            <p:nvPr/>
          </p:nvSpPr>
          <p:spPr>
            <a:xfrm>
              <a:off x="6750904" y="2863980"/>
              <a:ext cx="24255" cy="18688"/>
            </a:xfrm>
            <a:custGeom>
              <a:avLst/>
              <a:gdLst/>
              <a:ahLst/>
              <a:cxnLst/>
              <a:rect l="l" t="t" r="r" b="b"/>
              <a:pathLst>
                <a:path w="366" h="282" extrusionOk="0">
                  <a:moveTo>
                    <a:pt x="169" y="1"/>
                  </a:moveTo>
                  <a:cubicBezTo>
                    <a:pt x="1" y="1"/>
                    <a:pt x="1" y="281"/>
                    <a:pt x="169" y="281"/>
                  </a:cubicBezTo>
                  <a:cubicBezTo>
                    <a:pt x="366" y="281"/>
                    <a:pt x="366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6"/>
            <p:cNvSpPr/>
            <p:nvPr/>
          </p:nvSpPr>
          <p:spPr>
            <a:xfrm>
              <a:off x="6734204" y="2917922"/>
              <a:ext cx="25514" cy="20743"/>
            </a:xfrm>
            <a:custGeom>
              <a:avLst/>
              <a:gdLst/>
              <a:ahLst/>
              <a:cxnLst/>
              <a:rect l="l" t="t" r="r" b="b"/>
              <a:pathLst>
                <a:path w="385" h="313" extrusionOk="0">
                  <a:moveTo>
                    <a:pt x="140" y="1"/>
                  </a:moveTo>
                  <a:cubicBezTo>
                    <a:pt x="56" y="1"/>
                    <a:pt x="0" y="85"/>
                    <a:pt x="0" y="141"/>
                  </a:cubicBezTo>
                  <a:lnTo>
                    <a:pt x="0" y="169"/>
                  </a:lnTo>
                  <a:cubicBezTo>
                    <a:pt x="0" y="282"/>
                    <a:pt x="84" y="310"/>
                    <a:pt x="140" y="310"/>
                  </a:cubicBezTo>
                  <a:cubicBezTo>
                    <a:pt x="151" y="312"/>
                    <a:pt x="161" y="313"/>
                    <a:pt x="172" y="313"/>
                  </a:cubicBezTo>
                  <a:cubicBezTo>
                    <a:pt x="296" y="313"/>
                    <a:pt x="385" y="163"/>
                    <a:pt x="281" y="85"/>
                  </a:cubicBezTo>
                  <a:cubicBezTo>
                    <a:pt x="253" y="29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6"/>
            <p:cNvSpPr/>
            <p:nvPr/>
          </p:nvSpPr>
          <p:spPr>
            <a:xfrm>
              <a:off x="6650441" y="2910037"/>
              <a:ext cx="20544" cy="21471"/>
            </a:xfrm>
            <a:custGeom>
              <a:avLst/>
              <a:gdLst/>
              <a:ahLst/>
              <a:cxnLst/>
              <a:rect l="l" t="t" r="r" b="b"/>
              <a:pathLst>
                <a:path w="310" h="324" extrusionOk="0">
                  <a:moveTo>
                    <a:pt x="155" y="1"/>
                  </a:moveTo>
                  <a:cubicBezTo>
                    <a:pt x="78" y="1"/>
                    <a:pt x="1" y="50"/>
                    <a:pt x="1" y="148"/>
                  </a:cubicBezTo>
                  <a:lnTo>
                    <a:pt x="1" y="176"/>
                  </a:lnTo>
                  <a:cubicBezTo>
                    <a:pt x="1" y="274"/>
                    <a:pt x="78" y="323"/>
                    <a:pt x="155" y="323"/>
                  </a:cubicBezTo>
                  <a:cubicBezTo>
                    <a:pt x="232" y="323"/>
                    <a:pt x="309" y="274"/>
                    <a:pt x="309" y="176"/>
                  </a:cubicBezTo>
                  <a:lnTo>
                    <a:pt x="309" y="148"/>
                  </a:lnTo>
                  <a:cubicBezTo>
                    <a:pt x="309" y="50"/>
                    <a:pt x="23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6"/>
            <p:cNvSpPr/>
            <p:nvPr/>
          </p:nvSpPr>
          <p:spPr>
            <a:xfrm>
              <a:off x="6721149" y="2957684"/>
              <a:ext cx="23990" cy="22068"/>
            </a:xfrm>
            <a:custGeom>
              <a:avLst/>
              <a:gdLst/>
              <a:ahLst/>
              <a:cxnLst/>
              <a:rect l="l" t="t" r="r" b="b"/>
              <a:pathLst>
                <a:path w="362" h="333" extrusionOk="0">
                  <a:moveTo>
                    <a:pt x="175" y="0"/>
                  </a:moveTo>
                  <a:cubicBezTo>
                    <a:pt x="137" y="0"/>
                    <a:pt x="101" y="14"/>
                    <a:pt x="85" y="47"/>
                  </a:cubicBezTo>
                  <a:cubicBezTo>
                    <a:pt x="29" y="103"/>
                    <a:pt x="29" y="131"/>
                    <a:pt x="29" y="187"/>
                  </a:cubicBezTo>
                  <a:cubicBezTo>
                    <a:pt x="0" y="271"/>
                    <a:pt x="85" y="327"/>
                    <a:pt x="141" y="327"/>
                  </a:cubicBezTo>
                  <a:cubicBezTo>
                    <a:pt x="156" y="331"/>
                    <a:pt x="170" y="333"/>
                    <a:pt x="185" y="333"/>
                  </a:cubicBezTo>
                  <a:cubicBezTo>
                    <a:pt x="280" y="333"/>
                    <a:pt x="362" y="256"/>
                    <a:pt x="337" y="159"/>
                  </a:cubicBezTo>
                  <a:cubicBezTo>
                    <a:pt x="337" y="103"/>
                    <a:pt x="309" y="47"/>
                    <a:pt x="253" y="19"/>
                  </a:cubicBezTo>
                  <a:cubicBezTo>
                    <a:pt x="230" y="7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6"/>
            <p:cNvSpPr/>
            <p:nvPr/>
          </p:nvSpPr>
          <p:spPr>
            <a:xfrm>
              <a:off x="6802991" y="2988631"/>
              <a:ext cx="29821" cy="18688"/>
            </a:xfrm>
            <a:custGeom>
              <a:avLst/>
              <a:gdLst/>
              <a:ahLst/>
              <a:cxnLst/>
              <a:rect l="l" t="t" r="r" b="b"/>
              <a:pathLst>
                <a:path w="450" h="282" extrusionOk="0">
                  <a:moveTo>
                    <a:pt x="197" y="1"/>
                  </a:moveTo>
                  <a:cubicBezTo>
                    <a:pt x="1" y="1"/>
                    <a:pt x="1" y="281"/>
                    <a:pt x="197" y="281"/>
                  </a:cubicBezTo>
                  <a:lnTo>
                    <a:pt x="253" y="281"/>
                  </a:lnTo>
                  <a:cubicBezTo>
                    <a:pt x="450" y="281"/>
                    <a:pt x="450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6"/>
            <p:cNvSpPr/>
            <p:nvPr/>
          </p:nvSpPr>
          <p:spPr>
            <a:xfrm>
              <a:off x="6678340" y="2931839"/>
              <a:ext cx="20544" cy="21869"/>
            </a:xfrm>
            <a:custGeom>
              <a:avLst/>
              <a:gdLst/>
              <a:ahLst/>
              <a:cxnLst/>
              <a:rect l="l" t="t" r="r" b="b"/>
              <a:pathLst>
                <a:path w="310" h="330" extrusionOk="0">
                  <a:moveTo>
                    <a:pt x="198" y="0"/>
                  </a:moveTo>
                  <a:cubicBezTo>
                    <a:pt x="181" y="0"/>
                    <a:pt x="162" y="5"/>
                    <a:pt x="141" y="15"/>
                  </a:cubicBezTo>
                  <a:lnTo>
                    <a:pt x="113" y="15"/>
                  </a:lnTo>
                  <a:cubicBezTo>
                    <a:pt x="57" y="44"/>
                    <a:pt x="1" y="72"/>
                    <a:pt x="1" y="156"/>
                  </a:cubicBezTo>
                  <a:lnTo>
                    <a:pt x="1" y="184"/>
                  </a:lnTo>
                  <a:cubicBezTo>
                    <a:pt x="1" y="240"/>
                    <a:pt x="57" y="268"/>
                    <a:pt x="113" y="296"/>
                  </a:cubicBezTo>
                  <a:cubicBezTo>
                    <a:pt x="113" y="296"/>
                    <a:pt x="113" y="324"/>
                    <a:pt x="141" y="324"/>
                  </a:cubicBezTo>
                  <a:cubicBezTo>
                    <a:pt x="156" y="328"/>
                    <a:pt x="170" y="330"/>
                    <a:pt x="183" y="330"/>
                  </a:cubicBezTo>
                  <a:cubicBezTo>
                    <a:pt x="267" y="330"/>
                    <a:pt x="310" y="253"/>
                    <a:pt x="310" y="156"/>
                  </a:cubicBezTo>
                  <a:cubicBezTo>
                    <a:pt x="310" y="87"/>
                    <a:pt x="272" y="0"/>
                    <a:pt x="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6"/>
            <p:cNvSpPr/>
            <p:nvPr/>
          </p:nvSpPr>
          <p:spPr>
            <a:xfrm>
              <a:off x="6587221" y="2859341"/>
              <a:ext cx="18622" cy="20080"/>
            </a:xfrm>
            <a:custGeom>
              <a:avLst/>
              <a:gdLst/>
              <a:ahLst/>
              <a:cxnLst/>
              <a:rect l="l" t="t" r="r" b="b"/>
              <a:pathLst>
                <a:path w="281" h="303" extrusionOk="0">
                  <a:moveTo>
                    <a:pt x="140" y="1"/>
                  </a:moveTo>
                  <a:cubicBezTo>
                    <a:pt x="70" y="1"/>
                    <a:pt x="0" y="43"/>
                    <a:pt x="0" y="127"/>
                  </a:cubicBezTo>
                  <a:lnTo>
                    <a:pt x="0" y="155"/>
                  </a:lnTo>
                  <a:cubicBezTo>
                    <a:pt x="0" y="253"/>
                    <a:pt x="70" y="302"/>
                    <a:pt x="140" y="302"/>
                  </a:cubicBezTo>
                  <a:cubicBezTo>
                    <a:pt x="211" y="302"/>
                    <a:pt x="281" y="253"/>
                    <a:pt x="281" y="155"/>
                  </a:cubicBezTo>
                  <a:lnTo>
                    <a:pt x="281" y="127"/>
                  </a:lnTo>
                  <a:cubicBezTo>
                    <a:pt x="281" y="43"/>
                    <a:pt x="211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6"/>
            <p:cNvSpPr/>
            <p:nvPr/>
          </p:nvSpPr>
          <p:spPr>
            <a:xfrm>
              <a:off x="6687684" y="2856094"/>
              <a:ext cx="18622" cy="21471"/>
            </a:xfrm>
            <a:custGeom>
              <a:avLst/>
              <a:gdLst/>
              <a:ahLst/>
              <a:cxnLst/>
              <a:rect l="l" t="t" r="r" b="b"/>
              <a:pathLst>
                <a:path w="281" h="324" extrusionOk="0">
                  <a:moveTo>
                    <a:pt x="141" y="0"/>
                  </a:moveTo>
                  <a:cubicBezTo>
                    <a:pt x="70" y="0"/>
                    <a:pt x="0" y="50"/>
                    <a:pt x="0" y="148"/>
                  </a:cubicBezTo>
                  <a:lnTo>
                    <a:pt x="0" y="176"/>
                  </a:lnTo>
                  <a:cubicBezTo>
                    <a:pt x="0" y="274"/>
                    <a:pt x="70" y="323"/>
                    <a:pt x="141" y="323"/>
                  </a:cubicBezTo>
                  <a:cubicBezTo>
                    <a:pt x="211" y="323"/>
                    <a:pt x="281" y="274"/>
                    <a:pt x="281" y="176"/>
                  </a:cubicBezTo>
                  <a:lnTo>
                    <a:pt x="281" y="148"/>
                  </a:lnTo>
                  <a:cubicBezTo>
                    <a:pt x="281" y="50"/>
                    <a:pt x="211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6"/>
            <p:cNvSpPr/>
            <p:nvPr/>
          </p:nvSpPr>
          <p:spPr>
            <a:xfrm>
              <a:off x="6633675" y="2869546"/>
              <a:ext cx="26177" cy="20544"/>
            </a:xfrm>
            <a:custGeom>
              <a:avLst/>
              <a:gdLst/>
              <a:ahLst/>
              <a:cxnLst/>
              <a:rect l="l" t="t" r="r" b="b"/>
              <a:pathLst>
                <a:path w="395" h="310" extrusionOk="0">
                  <a:moveTo>
                    <a:pt x="198" y="1"/>
                  </a:moveTo>
                  <a:cubicBezTo>
                    <a:pt x="1" y="1"/>
                    <a:pt x="1" y="310"/>
                    <a:pt x="198" y="310"/>
                  </a:cubicBezTo>
                  <a:cubicBezTo>
                    <a:pt x="394" y="310"/>
                    <a:pt x="394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6"/>
            <p:cNvSpPr/>
            <p:nvPr/>
          </p:nvSpPr>
          <p:spPr>
            <a:xfrm>
              <a:off x="6654152" y="2834225"/>
              <a:ext cx="26110" cy="18688"/>
            </a:xfrm>
            <a:custGeom>
              <a:avLst/>
              <a:gdLst/>
              <a:ahLst/>
              <a:cxnLst/>
              <a:rect l="l" t="t" r="r" b="b"/>
              <a:pathLst>
                <a:path w="394" h="282" extrusionOk="0">
                  <a:moveTo>
                    <a:pt x="169" y="0"/>
                  </a:moveTo>
                  <a:cubicBezTo>
                    <a:pt x="1" y="0"/>
                    <a:pt x="1" y="281"/>
                    <a:pt x="169" y="281"/>
                  </a:cubicBezTo>
                  <a:lnTo>
                    <a:pt x="197" y="281"/>
                  </a:lnTo>
                  <a:cubicBezTo>
                    <a:pt x="394" y="281"/>
                    <a:pt x="394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6"/>
            <p:cNvSpPr/>
            <p:nvPr/>
          </p:nvSpPr>
          <p:spPr>
            <a:xfrm>
              <a:off x="6590932" y="2826803"/>
              <a:ext cx="26110" cy="20544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197" y="0"/>
                  </a:moveTo>
                  <a:cubicBezTo>
                    <a:pt x="0" y="0"/>
                    <a:pt x="0" y="309"/>
                    <a:pt x="197" y="309"/>
                  </a:cubicBezTo>
                  <a:cubicBezTo>
                    <a:pt x="393" y="309"/>
                    <a:pt x="393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6"/>
            <p:cNvSpPr/>
            <p:nvPr/>
          </p:nvSpPr>
          <p:spPr>
            <a:xfrm>
              <a:off x="6629964" y="2816532"/>
              <a:ext cx="18688" cy="20080"/>
            </a:xfrm>
            <a:custGeom>
              <a:avLst/>
              <a:gdLst/>
              <a:ahLst/>
              <a:cxnLst/>
              <a:rect l="l" t="t" r="r" b="b"/>
              <a:pathLst>
                <a:path w="282" h="303" extrusionOk="0">
                  <a:moveTo>
                    <a:pt x="141" y="1"/>
                  </a:moveTo>
                  <a:cubicBezTo>
                    <a:pt x="71" y="1"/>
                    <a:pt x="1" y="43"/>
                    <a:pt x="1" y="127"/>
                  </a:cubicBezTo>
                  <a:lnTo>
                    <a:pt x="1" y="155"/>
                  </a:lnTo>
                  <a:cubicBezTo>
                    <a:pt x="1" y="253"/>
                    <a:pt x="71" y="303"/>
                    <a:pt x="141" y="303"/>
                  </a:cubicBezTo>
                  <a:cubicBezTo>
                    <a:pt x="211" y="303"/>
                    <a:pt x="282" y="253"/>
                    <a:pt x="282" y="155"/>
                  </a:cubicBezTo>
                  <a:lnTo>
                    <a:pt x="282" y="127"/>
                  </a:lnTo>
                  <a:cubicBezTo>
                    <a:pt x="282" y="43"/>
                    <a:pt x="211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6207969" y="2846750"/>
              <a:ext cx="1006310" cy="454877"/>
            </a:xfrm>
            <a:custGeom>
              <a:avLst/>
              <a:gdLst/>
              <a:ahLst/>
              <a:cxnLst/>
              <a:rect l="l" t="t" r="r" b="b"/>
              <a:pathLst>
                <a:path w="15185" h="6864" extrusionOk="0">
                  <a:moveTo>
                    <a:pt x="1368" y="0"/>
                  </a:moveTo>
                  <a:cubicBezTo>
                    <a:pt x="66" y="0"/>
                    <a:pt x="1" y="698"/>
                    <a:pt x="136" y="1047"/>
                  </a:cubicBezTo>
                  <a:cubicBezTo>
                    <a:pt x="361" y="1524"/>
                    <a:pt x="1400" y="1805"/>
                    <a:pt x="2158" y="2479"/>
                  </a:cubicBezTo>
                  <a:cubicBezTo>
                    <a:pt x="2888" y="3152"/>
                    <a:pt x="2663" y="3349"/>
                    <a:pt x="3084" y="3882"/>
                  </a:cubicBezTo>
                  <a:cubicBezTo>
                    <a:pt x="3505" y="4416"/>
                    <a:pt x="4628" y="4388"/>
                    <a:pt x="5162" y="4893"/>
                  </a:cubicBezTo>
                  <a:cubicBezTo>
                    <a:pt x="5723" y="5370"/>
                    <a:pt x="5948" y="6521"/>
                    <a:pt x="6537" y="6802"/>
                  </a:cubicBezTo>
                  <a:cubicBezTo>
                    <a:pt x="6619" y="6845"/>
                    <a:pt x="6701" y="6864"/>
                    <a:pt x="6782" y="6864"/>
                  </a:cubicBezTo>
                  <a:cubicBezTo>
                    <a:pt x="7286" y="6864"/>
                    <a:pt x="7786" y="6152"/>
                    <a:pt x="8390" y="6128"/>
                  </a:cubicBezTo>
                  <a:cubicBezTo>
                    <a:pt x="8413" y="6127"/>
                    <a:pt x="8439" y="6127"/>
                    <a:pt x="8468" y="6127"/>
                  </a:cubicBezTo>
                  <a:cubicBezTo>
                    <a:pt x="9233" y="6127"/>
                    <a:pt x="11796" y="6467"/>
                    <a:pt x="12805" y="6467"/>
                  </a:cubicBezTo>
                  <a:cubicBezTo>
                    <a:pt x="12842" y="6467"/>
                    <a:pt x="12877" y="6466"/>
                    <a:pt x="12910" y="6465"/>
                  </a:cubicBezTo>
                  <a:cubicBezTo>
                    <a:pt x="13036" y="6462"/>
                    <a:pt x="13165" y="6460"/>
                    <a:pt x="13296" y="6460"/>
                  </a:cubicBezTo>
                  <a:cubicBezTo>
                    <a:pt x="13637" y="6460"/>
                    <a:pt x="13984" y="6469"/>
                    <a:pt x="14286" y="6469"/>
                  </a:cubicBezTo>
                  <a:cubicBezTo>
                    <a:pt x="14775" y="6469"/>
                    <a:pt x="15141" y="6446"/>
                    <a:pt x="15156" y="6325"/>
                  </a:cubicBezTo>
                  <a:cubicBezTo>
                    <a:pt x="15184" y="6100"/>
                    <a:pt x="14567" y="5146"/>
                    <a:pt x="13556" y="4725"/>
                  </a:cubicBezTo>
                  <a:cubicBezTo>
                    <a:pt x="13277" y="4601"/>
                    <a:pt x="12996" y="4556"/>
                    <a:pt x="12736" y="4556"/>
                  </a:cubicBezTo>
                  <a:cubicBezTo>
                    <a:pt x="12051" y="4556"/>
                    <a:pt x="11507" y="4865"/>
                    <a:pt x="11507" y="4865"/>
                  </a:cubicBezTo>
                  <a:cubicBezTo>
                    <a:pt x="10355" y="4584"/>
                    <a:pt x="9429" y="3293"/>
                    <a:pt x="8811" y="2984"/>
                  </a:cubicBezTo>
                  <a:cubicBezTo>
                    <a:pt x="8488" y="2844"/>
                    <a:pt x="8243" y="2830"/>
                    <a:pt x="8008" y="2830"/>
                  </a:cubicBezTo>
                  <a:cubicBezTo>
                    <a:pt x="7949" y="2830"/>
                    <a:pt x="7891" y="2830"/>
                    <a:pt x="7832" y="2830"/>
                  </a:cubicBezTo>
                  <a:cubicBezTo>
                    <a:pt x="7657" y="2830"/>
                    <a:pt x="7478" y="2823"/>
                    <a:pt x="7267" y="2759"/>
                  </a:cubicBezTo>
                  <a:cubicBezTo>
                    <a:pt x="6706" y="2563"/>
                    <a:pt x="7071" y="2198"/>
                    <a:pt x="6369" y="1805"/>
                  </a:cubicBezTo>
                  <a:cubicBezTo>
                    <a:pt x="5695" y="1384"/>
                    <a:pt x="3954" y="513"/>
                    <a:pt x="3954" y="513"/>
                  </a:cubicBezTo>
                  <a:cubicBezTo>
                    <a:pt x="2782" y="140"/>
                    <a:pt x="195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6408562" y="2908645"/>
              <a:ext cx="428038" cy="277274"/>
            </a:xfrm>
            <a:custGeom>
              <a:avLst/>
              <a:gdLst/>
              <a:ahLst/>
              <a:cxnLst/>
              <a:rect l="l" t="t" r="r" b="b"/>
              <a:pathLst>
                <a:path w="6459" h="4184" extrusionOk="0">
                  <a:moveTo>
                    <a:pt x="1770" y="0"/>
                  </a:moveTo>
                  <a:cubicBezTo>
                    <a:pt x="1517" y="29"/>
                    <a:pt x="1236" y="85"/>
                    <a:pt x="1012" y="225"/>
                  </a:cubicBezTo>
                  <a:cubicBezTo>
                    <a:pt x="1" y="871"/>
                    <a:pt x="2191" y="1067"/>
                    <a:pt x="2584" y="1095"/>
                  </a:cubicBezTo>
                  <a:cubicBezTo>
                    <a:pt x="2528" y="1432"/>
                    <a:pt x="1826" y="1994"/>
                    <a:pt x="2275" y="2275"/>
                  </a:cubicBezTo>
                  <a:cubicBezTo>
                    <a:pt x="2326" y="2315"/>
                    <a:pt x="2380" y="2333"/>
                    <a:pt x="2434" y="2333"/>
                  </a:cubicBezTo>
                  <a:cubicBezTo>
                    <a:pt x="2797" y="2333"/>
                    <a:pt x="3214" y="1547"/>
                    <a:pt x="3482" y="1376"/>
                  </a:cubicBezTo>
                  <a:cubicBezTo>
                    <a:pt x="3707" y="2190"/>
                    <a:pt x="3707" y="3566"/>
                    <a:pt x="4381" y="4184"/>
                  </a:cubicBezTo>
                  <a:cubicBezTo>
                    <a:pt x="5139" y="3734"/>
                    <a:pt x="4072" y="2668"/>
                    <a:pt x="4212" y="2078"/>
                  </a:cubicBezTo>
                  <a:lnTo>
                    <a:pt x="4212" y="2078"/>
                  </a:lnTo>
                  <a:cubicBezTo>
                    <a:pt x="4622" y="2129"/>
                    <a:pt x="5850" y="3349"/>
                    <a:pt x="6190" y="3349"/>
                  </a:cubicBezTo>
                  <a:cubicBezTo>
                    <a:pt x="6222" y="3349"/>
                    <a:pt x="6247" y="3338"/>
                    <a:pt x="6262" y="3313"/>
                  </a:cubicBezTo>
                  <a:cubicBezTo>
                    <a:pt x="6458" y="3033"/>
                    <a:pt x="5616" y="2303"/>
                    <a:pt x="5054" y="1881"/>
                  </a:cubicBezTo>
                  <a:cubicBezTo>
                    <a:pt x="4953" y="1881"/>
                    <a:pt x="4852" y="1886"/>
                    <a:pt x="4748" y="1886"/>
                  </a:cubicBezTo>
                  <a:cubicBezTo>
                    <a:pt x="4591" y="1886"/>
                    <a:pt x="4426" y="1876"/>
                    <a:pt x="4240" y="1825"/>
                  </a:cubicBezTo>
                  <a:cubicBezTo>
                    <a:pt x="3679" y="1657"/>
                    <a:pt x="4044" y="1292"/>
                    <a:pt x="3342" y="871"/>
                  </a:cubicBezTo>
                  <a:cubicBezTo>
                    <a:pt x="2977" y="646"/>
                    <a:pt x="2331" y="309"/>
                    <a:pt x="1770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6706239" y="3033296"/>
              <a:ext cx="145198" cy="178664"/>
            </a:xfrm>
            <a:custGeom>
              <a:avLst/>
              <a:gdLst/>
              <a:ahLst/>
              <a:cxnLst/>
              <a:rect l="l" t="t" r="r" b="b"/>
              <a:pathLst>
                <a:path w="2191" h="2696" extrusionOk="0">
                  <a:moveTo>
                    <a:pt x="1" y="0"/>
                  </a:moveTo>
                  <a:lnTo>
                    <a:pt x="1" y="0"/>
                  </a:lnTo>
                  <a:cubicBezTo>
                    <a:pt x="647" y="983"/>
                    <a:pt x="1377" y="1853"/>
                    <a:pt x="2191" y="2696"/>
                  </a:cubicBezTo>
                  <a:cubicBezTo>
                    <a:pt x="1713" y="1629"/>
                    <a:pt x="927" y="70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6412340" y="2935682"/>
              <a:ext cx="240030" cy="47449"/>
            </a:xfrm>
            <a:custGeom>
              <a:avLst/>
              <a:gdLst/>
              <a:ahLst/>
              <a:cxnLst/>
              <a:rect l="l" t="t" r="r" b="b"/>
              <a:pathLst>
                <a:path w="3622" h="716" extrusionOk="0">
                  <a:moveTo>
                    <a:pt x="1113" y="0"/>
                  </a:moveTo>
                  <a:cubicBezTo>
                    <a:pt x="737" y="0"/>
                    <a:pt x="362" y="56"/>
                    <a:pt x="0" y="182"/>
                  </a:cubicBezTo>
                  <a:cubicBezTo>
                    <a:pt x="1235" y="182"/>
                    <a:pt x="2415" y="491"/>
                    <a:pt x="3622" y="715"/>
                  </a:cubicBezTo>
                  <a:cubicBezTo>
                    <a:pt x="2875" y="303"/>
                    <a:pt x="1991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6629964" y="3018386"/>
              <a:ext cx="42877" cy="83832"/>
            </a:xfrm>
            <a:custGeom>
              <a:avLst/>
              <a:gdLst/>
              <a:ahLst/>
              <a:cxnLst/>
              <a:rect l="l" t="t" r="r" b="b"/>
              <a:pathLst>
                <a:path w="647" h="1265" extrusionOk="0">
                  <a:moveTo>
                    <a:pt x="647" y="1"/>
                  </a:moveTo>
                  <a:cubicBezTo>
                    <a:pt x="197" y="254"/>
                    <a:pt x="1" y="815"/>
                    <a:pt x="197" y="1264"/>
                  </a:cubicBezTo>
                  <a:cubicBezTo>
                    <a:pt x="422" y="843"/>
                    <a:pt x="506" y="478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6641164" y="3148272"/>
              <a:ext cx="573103" cy="153349"/>
            </a:xfrm>
            <a:custGeom>
              <a:avLst/>
              <a:gdLst/>
              <a:ahLst/>
              <a:cxnLst/>
              <a:rect l="l" t="t" r="r" b="b"/>
              <a:pathLst>
                <a:path w="8648" h="2314" extrusionOk="0">
                  <a:moveTo>
                    <a:pt x="6171" y="0"/>
                  </a:moveTo>
                  <a:cubicBezTo>
                    <a:pt x="5499" y="0"/>
                    <a:pt x="4970" y="287"/>
                    <a:pt x="4970" y="287"/>
                  </a:cubicBezTo>
                  <a:cubicBezTo>
                    <a:pt x="4775" y="388"/>
                    <a:pt x="4601" y="424"/>
                    <a:pt x="4440" y="424"/>
                  </a:cubicBezTo>
                  <a:cubicBezTo>
                    <a:pt x="4021" y="424"/>
                    <a:pt x="3702" y="175"/>
                    <a:pt x="3397" y="175"/>
                  </a:cubicBezTo>
                  <a:cubicBezTo>
                    <a:pt x="2948" y="175"/>
                    <a:pt x="2359" y="231"/>
                    <a:pt x="1769" y="568"/>
                  </a:cubicBezTo>
                  <a:cubicBezTo>
                    <a:pt x="1228" y="892"/>
                    <a:pt x="974" y="2258"/>
                    <a:pt x="103" y="2258"/>
                  </a:cubicBezTo>
                  <a:cubicBezTo>
                    <a:pt x="70" y="2258"/>
                    <a:pt x="35" y="2256"/>
                    <a:pt x="0" y="2252"/>
                  </a:cubicBezTo>
                  <a:lnTo>
                    <a:pt x="0" y="2252"/>
                  </a:lnTo>
                  <a:cubicBezTo>
                    <a:pt x="82" y="2295"/>
                    <a:pt x="164" y="2314"/>
                    <a:pt x="245" y="2314"/>
                  </a:cubicBezTo>
                  <a:cubicBezTo>
                    <a:pt x="749" y="2314"/>
                    <a:pt x="1249" y="1602"/>
                    <a:pt x="1853" y="1578"/>
                  </a:cubicBezTo>
                  <a:cubicBezTo>
                    <a:pt x="1876" y="1577"/>
                    <a:pt x="1902" y="1577"/>
                    <a:pt x="1931" y="1577"/>
                  </a:cubicBezTo>
                  <a:cubicBezTo>
                    <a:pt x="2696" y="1577"/>
                    <a:pt x="5259" y="1917"/>
                    <a:pt x="6268" y="1917"/>
                  </a:cubicBezTo>
                  <a:cubicBezTo>
                    <a:pt x="6305" y="1917"/>
                    <a:pt x="6340" y="1916"/>
                    <a:pt x="6373" y="1915"/>
                  </a:cubicBezTo>
                  <a:cubicBezTo>
                    <a:pt x="6555" y="1910"/>
                    <a:pt x="6745" y="1909"/>
                    <a:pt x="6934" y="1909"/>
                  </a:cubicBezTo>
                  <a:cubicBezTo>
                    <a:pt x="7142" y="1909"/>
                    <a:pt x="7348" y="1910"/>
                    <a:pt x="7542" y="1910"/>
                  </a:cubicBezTo>
                  <a:cubicBezTo>
                    <a:pt x="8131" y="1910"/>
                    <a:pt x="8602" y="1895"/>
                    <a:pt x="8619" y="1775"/>
                  </a:cubicBezTo>
                  <a:cubicBezTo>
                    <a:pt x="8647" y="1550"/>
                    <a:pt x="8030" y="596"/>
                    <a:pt x="7019" y="175"/>
                  </a:cubicBezTo>
                  <a:cubicBezTo>
                    <a:pt x="6730" y="46"/>
                    <a:pt x="6439" y="0"/>
                    <a:pt x="6171" y="0"/>
                  </a:cubicBezTo>
                  <a:close/>
                </a:path>
              </a:pathLst>
            </a:custGeom>
            <a:solidFill>
              <a:srgbClr val="FFF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phic 2" descr="Arrow Down with solid fill">
            <a:extLst>
              <a:ext uri="{FF2B5EF4-FFF2-40B4-BE49-F238E27FC236}">
                <a16:creationId xmlns:a16="http://schemas.microsoft.com/office/drawing/2014/main" id="{4EB1C729-89E4-DF99-906F-0E12BEE23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1877" y="4138777"/>
            <a:ext cx="661250" cy="66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DEDC4-6EC6-0D65-CCDF-44A75D5E311D}"/>
              </a:ext>
            </a:extLst>
          </p:cNvPr>
          <p:cNvSpPr txBox="1"/>
          <p:nvPr/>
        </p:nvSpPr>
        <p:spPr>
          <a:xfrm>
            <a:off x="354732" y="3569877"/>
            <a:ext cx="544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Josefin Slab SemiBold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sefin Slab SemiBold"/>
                <a:sym typeface="Josefin Slab SemiBold"/>
              </a:rPr>
              <a:t>IMPORTANT: Before starting the game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Josefin Slab SemiBold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sefin Slab SemiBold"/>
                <a:sym typeface="Josefin Slab SemiBold"/>
              </a:rPr>
              <a:t>make sure your “arrow options” are set to “visible”.</a:t>
            </a:r>
          </a:p>
        </p:txBody>
      </p:sp>
      <p:grpSp>
        <p:nvGrpSpPr>
          <p:cNvPr id="2545" name="Google Shape;2545;p46"/>
          <p:cNvGrpSpPr/>
          <p:nvPr/>
        </p:nvGrpSpPr>
        <p:grpSpPr>
          <a:xfrm>
            <a:off x="7977930" y="3842248"/>
            <a:ext cx="807182" cy="1373614"/>
            <a:chOff x="919375" y="1502575"/>
            <a:chExt cx="1409925" cy="2399325"/>
          </a:xfrm>
        </p:grpSpPr>
        <p:sp>
          <p:nvSpPr>
            <p:cNvPr id="2546" name="Google Shape;2546;p46"/>
            <p:cNvSpPr/>
            <p:nvPr/>
          </p:nvSpPr>
          <p:spPr>
            <a:xfrm>
              <a:off x="1826725" y="2585175"/>
              <a:ext cx="502575" cy="1316725"/>
            </a:xfrm>
            <a:custGeom>
              <a:avLst/>
              <a:gdLst/>
              <a:ahLst/>
              <a:cxnLst/>
              <a:rect l="l" t="t" r="r" b="b"/>
              <a:pathLst>
                <a:path w="20103" h="52669" extrusionOk="0">
                  <a:moveTo>
                    <a:pt x="843" y="0"/>
                  </a:moveTo>
                  <a:cubicBezTo>
                    <a:pt x="618" y="84"/>
                    <a:pt x="309" y="140"/>
                    <a:pt x="141" y="253"/>
                  </a:cubicBezTo>
                  <a:cubicBezTo>
                    <a:pt x="29" y="337"/>
                    <a:pt x="113" y="477"/>
                    <a:pt x="113" y="618"/>
                  </a:cubicBezTo>
                  <a:cubicBezTo>
                    <a:pt x="57" y="2021"/>
                    <a:pt x="29" y="3425"/>
                    <a:pt x="1" y="4857"/>
                  </a:cubicBezTo>
                  <a:cubicBezTo>
                    <a:pt x="1" y="5194"/>
                    <a:pt x="1" y="5559"/>
                    <a:pt x="1" y="5896"/>
                  </a:cubicBezTo>
                  <a:cubicBezTo>
                    <a:pt x="141" y="7440"/>
                    <a:pt x="366" y="8956"/>
                    <a:pt x="450" y="10500"/>
                  </a:cubicBezTo>
                  <a:cubicBezTo>
                    <a:pt x="506" y="11258"/>
                    <a:pt x="506" y="12016"/>
                    <a:pt x="646" y="12774"/>
                  </a:cubicBezTo>
                  <a:cubicBezTo>
                    <a:pt x="731" y="13251"/>
                    <a:pt x="815" y="13729"/>
                    <a:pt x="955" y="14206"/>
                  </a:cubicBezTo>
                  <a:cubicBezTo>
                    <a:pt x="1292" y="15441"/>
                    <a:pt x="1825" y="16620"/>
                    <a:pt x="2162" y="17827"/>
                  </a:cubicBezTo>
                  <a:cubicBezTo>
                    <a:pt x="2499" y="19091"/>
                    <a:pt x="2780" y="20382"/>
                    <a:pt x="3145" y="21618"/>
                  </a:cubicBezTo>
                  <a:cubicBezTo>
                    <a:pt x="3426" y="22432"/>
                    <a:pt x="3650" y="23246"/>
                    <a:pt x="3875" y="24060"/>
                  </a:cubicBezTo>
                  <a:cubicBezTo>
                    <a:pt x="4071" y="24874"/>
                    <a:pt x="4408" y="25660"/>
                    <a:pt x="4914" y="26362"/>
                  </a:cubicBezTo>
                  <a:cubicBezTo>
                    <a:pt x="5082" y="26587"/>
                    <a:pt x="5307" y="26783"/>
                    <a:pt x="5419" y="27036"/>
                  </a:cubicBezTo>
                  <a:cubicBezTo>
                    <a:pt x="5952" y="28187"/>
                    <a:pt x="6430" y="29394"/>
                    <a:pt x="7132" y="30461"/>
                  </a:cubicBezTo>
                  <a:cubicBezTo>
                    <a:pt x="8030" y="31865"/>
                    <a:pt x="8760" y="33409"/>
                    <a:pt x="9883" y="34672"/>
                  </a:cubicBezTo>
                  <a:cubicBezTo>
                    <a:pt x="10725" y="35627"/>
                    <a:pt x="11539" y="36581"/>
                    <a:pt x="12101" y="37732"/>
                  </a:cubicBezTo>
                  <a:cubicBezTo>
                    <a:pt x="12634" y="38827"/>
                    <a:pt x="13364" y="39810"/>
                    <a:pt x="13926" y="40877"/>
                  </a:cubicBezTo>
                  <a:cubicBezTo>
                    <a:pt x="14684" y="42281"/>
                    <a:pt x="15357" y="43712"/>
                    <a:pt x="16003" y="45144"/>
                  </a:cubicBezTo>
                  <a:cubicBezTo>
                    <a:pt x="16340" y="45818"/>
                    <a:pt x="16677" y="46464"/>
                    <a:pt x="17070" y="47109"/>
                  </a:cubicBezTo>
                  <a:cubicBezTo>
                    <a:pt x="17351" y="47587"/>
                    <a:pt x="17631" y="48092"/>
                    <a:pt x="17940" y="48597"/>
                  </a:cubicBezTo>
                  <a:cubicBezTo>
                    <a:pt x="18193" y="49047"/>
                    <a:pt x="18446" y="49524"/>
                    <a:pt x="18642" y="50029"/>
                  </a:cubicBezTo>
                  <a:cubicBezTo>
                    <a:pt x="18783" y="50394"/>
                    <a:pt x="18867" y="50787"/>
                    <a:pt x="18951" y="51180"/>
                  </a:cubicBezTo>
                  <a:cubicBezTo>
                    <a:pt x="19063" y="51686"/>
                    <a:pt x="19204" y="52163"/>
                    <a:pt x="19344" y="52668"/>
                  </a:cubicBezTo>
                  <a:cubicBezTo>
                    <a:pt x="20018" y="52556"/>
                    <a:pt x="20102" y="52416"/>
                    <a:pt x="20074" y="52191"/>
                  </a:cubicBezTo>
                  <a:cubicBezTo>
                    <a:pt x="20046" y="51994"/>
                    <a:pt x="20102" y="51798"/>
                    <a:pt x="20074" y="51601"/>
                  </a:cubicBezTo>
                  <a:cubicBezTo>
                    <a:pt x="19990" y="50984"/>
                    <a:pt x="19906" y="50338"/>
                    <a:pt x="19681" y="49748"/>
                  </a:cubicBezTo>
                  <a:cubicBezTo>
                    <a:pt x="19569" y="49384"/>
                    <a:pt x="19428" y="49047"/>
                    <a:pt x="19288" y="48710"/>
                  </a:cubicBezTo>
                  <a:lnTo>
                    <a:pt x="18783" y="47727"/>
                  </a:lnTo>
                  <a:cubicBezTo>
                    <a:pt x="18642" y="47502"/>
                    <a:pt x="18558" y="47222"/>
                    <a:pt x="18418" y="46997"/>
                  </a:cubicBezTo>
                  <a:cubicBezTo>
                    <a:pt x="18053" y="46520"/>
                    <a:pt x="17631" y="46071"/>
                    <a:pt x="17323" y="45593"/>
                  </a:cubicBezTo>
                  <a:cubicBezTo>
                    <a:pt x="16986" y="45088"/>
                    <a:pt x="16649" y="44583"/>
                    <a:pt x="16424" y="44021"/>
                  </a:cubicBezTo>
                  <a:cubicBezTo>
                    <a:pt x="15919" y="42926"/>
                    <a:pt x="15470" y="41775"/>
                    <a:pt x="14908" y="40680"/>
                  </a:cubicBezTo>
                  <a:cubicBezTo>
                    <a:pt x="14375" y="39642"/>
                    <a:pt x="13785" y="38659"/>
                    <a:pt x="13196" y="37676"/>
                  </a:cubicBezTo>
                  <a:cubicBezTo>
                    <a:pt x="12803" y="37031"/>
                    <a:pt x="12438" y="36357"/>
                    <a:pt x="11960" y="35767"/>
                  </a:cubicBezTo>
                  <a:cubicBezTo>
                    <a:pt x="11034" y="34532"/>
                    <a:pt x="9995" y="33353"/>
                    <a:pt x="9097" y="32089"/>
                  </a:cubicBezTo>
                  <a:cubicBezTo>
                    <a:pt x="8704" y="31556"/>
                    <a:pt x="8563" y="30882"/>
                    <a:pt x="8226" y="30321"/>
                  </a:cubicBezTo>
                  <a:cubicBezTo>
                    <a:pt x="7412" y="28973"/>
                    <a:pt x="6767" y="27541"/>
                    <a:pt x="6486" y="25997"/>
                  </a:cubicBezTo>
                  <a:cubicBezTo>
                    <a:pt x="6486" y="25913"/>
                    <a:pt x="6486" y="25801"/>
                    <a:pt x="6402" y="25745"/>
                  </a:cubicBezTo>
                  <a:cubicBezTo>
                    <a:pt x="5644" y="25295"/>
                    <a:pt x="5279" y="24593"/>
                    <a:pt x="5194" y="23835"/>
                  </a:cubicBezTo>
                  <a:cubicBezTo>
                    <a:pt x="5166" y="23667"/>
                    <a:pt x="5026" y="23555"/>
                    <a:pt x="4970" y="23414"/>
                  </a:cubicBezTo>
                  <a:cubicBezTo>
                    <a:pt x="4689" y="22797"/>
                    <a:pt x="4352" y="22179"/>
                    <a:pt x="4128" y="21533"/>
                  </a:cubicBezTo>
                  <a:cubicBezTo>
                    <a:pt x="3847" y="20579"/>
                    <a:pt x="3678" y="19596"/>
                    <a:pt x="3398" y="18642"/>
                  </a:cubicBezTo>
                  <a:cubicBezTo>
                    <a:pt x="3145" y="17687"/>
                    <a:pt x="2892" y="16704"/>
                    <a:pt x="2471" y="15778"/>
                  </a:cubicBezTo>
                  <a:cubicBezTo>
                    <a:pt x="1938" y="14543"/>
                    <a:pt x="2134" y="13167"/>
                    <a:pt x="1938" y="11876"/>
                  </a:cubicBezTo>
                  <a:cubicBezTo>
                    <a:pt x="1938" y="11819"/>
                    <a:pt x="1966" y="11763"/>
                    <a:pt x="1966" y="11707"/>
                  </a:cubicBezTo>
                  <a:cubicBezTo>
                    <a:pt x="1938" y="11230"/>
                    <a:pt x="2050" y="10753"/>
                    <a:pt x="1882" y="10332"/>
                  </a:cubicBezTo>
                  <a:cubicBezTo>
                    <a:pt x="1545" y="9489"/>
                    <a:pt x="1348" y="8591"/>
                    <a:pt x="1236" y="7721"/>
                  </a:cubicBezTo>
                  <a:cubicBezTo>
                    <a:pt x="1095" y="6850"/>
                    <a:pt x="1039" y="5952"/>
                    <a:pt x="1039" y="5053"/>
                  </a:cubicBezTo>
                  <a:cubicBezTo>
                    <a:pt x="1039" y="4773"/>
                    <a:pt x="1039" y="4492"/>
                    <a:pt x="1011" y="4183"/>
                  </a:cubicBezTo>
                  <a:cubicBezTo>
                    <a:pt x="983" y="3509"/>
                    <a:pt x="955" y="2807"/>
                    <a:pt x="983" y="2106"/>
                  </a:cubicBezTo>
                  <a:cubicBezTo>
                    <a:pt x="1011" y="1516"/>
                    <a:pt x="1124" y="926"/>
                    <a:pt x="1152" y="309"/>
                  </a:cubicBezTo>
                  <a:cubicBezTo>
                    <a:pt x="1152" y="197"/>
                    <a:pt x="955" y="112"/>
                    <a:pt x="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1510875" y="2223700"/>
              <a:ext cx="369925" cy="405700"/>
            </a:xfrm>
            <a:custGeom>
              <a:avLst/>
              <a:gdLst/>
              <a:ahLst/>
              <a:cxnLst/>
              <a:rect l="l" t="t" r="r" b="b"/>
              <a:pathLst>
                <a:path w="14797" h="16228" extrusionOk="0">
                  <a:moveTo>
                    <a:pt x="366" y="6851"/>
                  </a:moveTo>
                  <a:lnTo>
                    <a:pt x="1" y="7160"/>
                  </a:lnTo>
                  <a:cubicBezTo>
                    <a:pt x="200" y="7105"/>
                    <a:pt x="404" y="7049"/>
                    <a:pt x="613" y="6992"/>
                  </a:cubicBezTo>
                  <a:lnTo>
                    <a:pt x="613" y="6992"/>
                  </a:lnTo>
                  <a:cubicBezTo>
                    <a:pt x="531" y="6944"/>
                    <a:pt x="449" y="6897"/>
                    <a:pt x="366" y="6851"/>
                  </a:cubicBezTo>
                  <a:close/>
                  <a:moveTo>
                    <a:pt x="13505" y="1"/>
                  </a:moveTo>
                  <a:cubicBezTo>
                    <a:pt x="9829" y="4263"/>
                    <a:pt x="4484" y="5922"/>
                    <a:pt x="613" y="6992"/>
                  </a:cubicBezTo>
                  <a:lnTo>
                    <a:pt x="613" y="6992"/>
                  </a:lnTo>
                  <a:cubicBezTo>
                    <a:pt x="5472" y="9804"/>
                    <a:pt x="8703" y="14102"/>
                    <a:pt x="13645" y="16228"/>
                  </a:cubicBezTo>
                  <a:cubicBezTo>
                    <a:pt x="14123" y="10753"/>
                    <a:pt x="14796" y="5279"/>
                    <a:pt x="13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1942525" y="2666575"/>
              <a:ext cx="273775" cy="586100"/>
            </a:xfrm>
            <a:custGeom>
              <a:avLst/>
              <a:gdLst/>
              <a:ahLst/>
              <a:cxnLst/>
              <a:rect l="l" t="t" r="r" b="b"/>
              <a:pathLst>
                <a:path w="10951" h="23444" extrusionOk="0">
                  <a:moveTo>
                    <a:pt x="9237" y="1"/>
                  </a:moveTo>
                  <a:cubicBezTo>
                    <a:pt x="4381" y="6739"/>
                    <a:pt x="1" y="14319"/>
                    <a:pt x="1124" y="22882"/>
                  </a:cubicBezTo>
                  <a:lnTo>
                    <a:pt x="1601" y="23443"/>
                  </a:lnTo>
                  <a:cubicBezTo>
                    <a:pt x="7721" y="17604"/>
                    <a:pt x="10950" y="8086"/>
                    <a:pt x="9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1972725" y="2726950"/>
              <a:ext cx="188825" cy="505000"/>
            </a:xfrm>
            <a:custGeom>
              <a:avLst/>
              <a:gdLst/>
              <a:ahLst/>
              <a:cxnLst/>
              <a:rect l="l" t="t" r="r" b="b"/>
              <a:pathLst>
                <a:path w="7553" h="20200" extrusionOk="0">
                  <a:moveTo>
                    <a:pt x="7047" y="0"/>
                  </a:moveTo>
                  <a:cubicBezTo>
                    <a:pt x="6991" y="0"/>
                    <a:pt x="6991" y="84"/>
                    <a:pt x="6963" y="112"/>
                  </a:cubicBezTo>
                  <a:cubicBezTo>
                    <a:pt x="6654" y="562"/>
                    <a:pt x="6345" y="983"/>
                    <a:pt x="6036" y="1432"/>
                  </a:cubicBezTo>
                  <a:cubicBezTo>
                    <a:pt x="5980" y="1544"/>
                    <a:pt x="5896" y="1657"/>
                    <a:pt x="5840" y="1769"/>
                  </a:cubicBezTo>
                  <a:cubicBezTo>
                    <a:pt x="5559" y="2302"/>
                    <a:pt x="5390" y="2864"/>
                    <a:pt x="5082" y="3369"/>
                  </a:cubicBezTo>
                  <a:cubicBezTo>
                    <a:pt x="4941" y="3594"/>
                    <a:pt x="4801" y="3846"/>
                    <a:pt x="4717" y="4127"/>
                  </a:cubicBezTo>
                  <a:cubicBezTo>
                    <a:pt x="4632" y="4296"/>
                    <a:pt x="4576" y="4464"/>
                    <a:pt x="4520" y="4632"/>
                  </a:cubicBezTo>
                  <a:cubicBezTo>
                    <a:pt x="4436" y="5110"/>
                    <a:pt x="4408" y="5615"/>
                    <a:pt x="4267" y="6064"/>
                  </a:cubicBezTo>
                  <a:cubicBezTo>
                    <a:pt x="4155" y="6542"/>
                    <a:pt x="3902" y="6963"/>
                    <a:pt x="3762" y="7440"/>
                  </a:cubicBezTo>
                  <a:cubicBezTo>
                    <a:pt x="3594" y="8058"/>
                    <a:pt x="3201" y="8563"/>
                    <a:pt x="3173" y="9237"/>
                  </a:cubicBezTo>
                  <a:cubicBezTo>
                    <a:pt x="3173" y="9321"/>
                    <a:pt x="3201" y="9461"/>
                    <a:pt x="3173" y="9546"/>
                  </a:cubicBezTo>
                  <a:cubicBezTo>
                    <a:pt x="3004" y="9995"/>
                    <a:pt x="2780" y="10416"/>
                    <a:pt x="2667" y="10893"/>
                  </a:cubicBezTo>
                  <a:cubicBezTo>
                    <a:pt x="2527" y="11483"/>
                    <a:pt x="2218" y="12072"/>
                    <a:pt x="2190" y="12690"/>
                  </a:cubicBezTo>
                  <a:cubicBezTo>
                    <a:pt x="2162" y="13167"/>
                    <a:pt x="2106" y="13644"/>
                    <a:pt x="1881" y="14094"/>
                  </a:cubicBezTo>
                  <a:cubicBezTo>
                    <a:pt x="1657" y="14487"/>
                    <a:pt x="1572" y="14936"/>
                    <a:pt x="1404" y="15385"/>
                  </a:cubicBezTo>
                  <a:cubicBezTo>
                    <a:pt x="1179" y="15947"/>
                    <a:pt x="927" y="16480"/>
                    <a:pt x="730" y="17041"/>
                  </a:cubicBezTo>
                  <a:cubicBezTo>
                    <a:pt x="618" y="17294"/>
                    <a:pt x="562" y="17575"/>
                    <a:pt x="505" y="17856"/>
                  </a:cubicBezTo>
                  <a:cubicBezTo>
                    <a:pt x="477" y="18080"/>
                    <a:pt x="449" y="18305"/>
                    <a:pt x="421" y="18529"/>
                  </a:cubicBezTo>
                  <a:cubicBezTo>
                    <a:pt x="421" y="18726"/>
                    <a:pt x="393" y="18922"/>
                    <a:pt x="337" y="19119"/>
                  </a:cubicBezTo>
                  <a:cubicBezTo>
                    <a:pt x="309" y="19259"/>
                    <a:pt x="225" y="19400"/>
                    <a:pt x="169" y="19540"/>
                  </a:cubicBezTo>
                  <a:cubicBezTo>
                    <a:pt x="112" y="19737"/>
                    <a:pt x="56" y="19905"/>
                    <a:pt x="0" y="20102"/>
                  </a:cubicBezTo>
                  <a:cubicBezTo>
                    <a:pt x="183" y="20172"/>
                    <a:pt x="295" y="20200"/>
                    <a:pt x="365" y="20200"/>
                  </a:cubicBezTo>
                  <a:cubicBezTo>
                    <a:pt x="435" y="20200"/>
                    <a:pt x="463" y="20172"/>
                    <a:pt x="477" y="20130"/>
                  </a:cubicBezTo>
                  <a:cubicBezTo>
                    <a:pt x="505" y="20074"/>
                    <a:pt x="590" y="20017"/>
                    <a:pt x="618" y="19961"/>
                  </a:cubicBezTo>
                  <a:cubicBezTo>
                    <a:pt x="730" y="19737"/>
                    <a:pt x="842" y="19540"/>
                    <a:pt x="927" y="19316"/>
                  </a:cubicBezTo>
                  <a:cubicBezTo>
                    <a:pt x="1011" y="19063"/>
                    <a:pt x="1039" y="18782"/>
                    <a:pt x="1095" y="18529"/>
                  </a:cubicBezTo>
                  <a:cubicBezTo>
                    <a:pt x="1095" y="18417"/>
                    <a:pt x="1151" y="18333"/>
                    <a:pt x="1151" y="18221"/>
                  </a:cubicBezTo>
                  <a:cubicBezTo>
                    <a:pt x="1151" y="17996"/>
                    <a:pt x="1123" y="17771"/>
                    <a:pt x="1123" y="17547"/>
                  </a:cubicBezTo>
                  <a:cubicBezTo>
                    <a:pt x="1151" y="17322"/>
                    <a:pt x="1207" y="17098"/>
                    <a:pt x="1292" y="16901"/>
                  </a:cubicBezTo>
                  <a:cubicBezTo>
                    <a:pt x="1460" y="16452"/>
                    <a:pt x="1713" y="16059"/>
                    <a:pt x="1881" y="15638"/>
                  </a:cubicBezTo>
                  <a:cubicBezTo>
                    <a:pt x="2050" y="15245"/>
                    <a:pt x="2190" y="14824"/>
                    <a:pt x="2358" y="14431"/>
                  </a:cubicBezTo>
                  <a:cubicBezTo>
                    <a:pt x="2443" y="14150"/>
                    <a:pt x="2555" y="13897"/>
                    <a:pt x="2611" y="13616"/>
                  </a:cubicBezTo>
                  <a:cubicBezTo>
                    <a:pt x="2695" y="13027"/>
                    <a:pt x="2751" y="12465"/>
                    <a:pt x="2864" y="11876"/>
                  </a:cubicBezTo>
                  <a:cubicBezTo>
                    <a:pt x="2920" y="11651"/>
                    <a:pt x="3116" y="11427"/>
                    <a:pt x="3173" y="11202"/>
                  </a:cubicBezTo>
                  <a:cubicBezTo>
                    <a:pt x="3369" y="10640"/>
                    <a:pt x="3566" y="10079"/>
                    <a:pt x="3987" y="9602"/>
                  </a:cubicBezTo>
                  <a:cubicBezTo>
                    <a:pt x="4015" y="9574"/>
                    <a:pt x="4043" y="9546"/>
                    <a:pt x="4043" y="9517"/>
                  </a:cubicBezTo>
                  <a:cubicBezTo>
                    <a:pt x="3846" y="9152"/>
                    <a:pt x="3931" y="8900"/>
                    <a:pt x="4099" y="8647"/>
                  </a:cubicBezTo>
                  <a:cubicBezTo>
                    <a:pt x="4127" y="8591"/>
                    <a:pt x="4099" y="8507"/>
                    <a:pt x="4099" y="8451"/>
                  </a:cubicBezTo>
                  <a:cubicBezTo>
                    <a:pt x="4155" y="8198"/>
                    <a:pt x="4183" y="7945"/>
                    <a:pt x="4267" y="7693"/>
                  </a:cubicBezTo>
                  <a:cubicBezTo>
                    <a:pt x="4380" y="7328"/>
                    <a:pt x="4576" y="6991"/>
                    <a:pt x="4689" y="6654"/>
                  </a:cubicBezTo>
                  <a:cubicBezTo>
                    <a:pt x="4773" y="6289"/>
                    <a:pt x="4885" y="5924"/>
                    <a:pt x="4913" y="5531"/>
                  </a:cubicBezTo>
                  <a:cubicBezTo>
                    <a:pt x="4941" y="4997"/>
                    <a:pt x="5362" y="4632"/>
                    <a:pt x="5559" y="4183"/>
                  </a:cubicBezTo>
                  <a:cubicBezTo>
                    <a:pt x="5559" y="4155"/>
                    <a:pt x="5587" y="4155"/>
                    <a:pt x="5587" y="4127"/>
                  </a:cubicBezTo>
                  <a:cubicBezTo>
                    <a:pt x="5671" y="3987"/>
                    <a:pt x="5840" y="3846"/>
                    <a:pt x="5840" y="3678"/>
                  </a:cubicBezTo>
                  <a:cubicBezTo>
                    <a:pt x="5896" y="2976"/>
                    <a:pt x="6148" y="2358"/>
                    <a:pt x="6513" y="1797"/>
                  </a:cubicBezTo>
                  <a:cubicBezTo>
                    <a:pt x="6570" y="1685"/>
                    <a:pt x="6626" y="1600"/>
                    <a:pt x="6682" y="1516"/>
                  </a:cubicBezTo>
                  <a:cubicBezTo>
                    <a:pt x="6794" y="1263"/>
                    <a:pt x="6935" y="1067"/>
                    <a:pt x="7075" y="842"/>
                  </a:cubicBezTo>
                  <a:cubicBezTo>
                    <a:pt x="7215" y="674"/>
                    <a:pt x="7384" y="505"/>
                    <a:pt x="7524" y="337"/>
                  </a:cubicBezTo>
                  <a:cubicBezTo>
                    <a:pt x="7552" y="281"/>
                    <a:pt x="7468" y="197"/>
                    <a:pt x="7440" y="140"/>
                  </a:cubicBezTo>
                  <a:cubicBezTo>
                    <a:pt x="7300" y="84"/>
                    <a:pt x="7159" y="28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1404200" y="2670100"/>
              <a:ext cx="492025" cy="430250"/>
            </a:xfrm>
            <a:custGeom>
              <a:avLst/>
              <a:gdLst/>
              <a:ahLst/>
              <a:cxnLst/>
              <a:rect l="l" t="t" r="r" b="b"/>
              <a:pathLst>
                <a:path w="19681" h="17210" extrusionOk="0">
                  <a:moveTo>
                    <a:pt x="1" y="0"/>
                  </a:moveTo>
                  <a:lnTo>
                    <a:pt x="1" y="0"/>
                  </a:lnTo>
                  <a:cubicBezTo>
                    <a:pt x="3987" y="6654"/>
                    <a:pt x="11820" y="15245"/>
                    <a:pt x="19653" y="17210"/>
                  </a:cubicBezTo>
                  <a:lnTo>
                    <a:pt x="19681" y="16929"/>
                  </a:lnTo>
                  <a:cubicBezTo>
                    <a:pt x="15414" y="10781"/>
                    <a:pt x="7974" y="6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1451225" y="2708500"/>
              <a:ext cx="426775" cy="373600"/>
            </a:xfrm>
            <a:custGeom>
              <a:avLst/>
              <a:gdLst/>
              <a:ahLst/>
              <a:cxnLst/>
              <a:rect l="l" t="t" r="r" b="b"/>
              <a:pathLst>
                <a:path w="17071" h="14944" extrusionOk="0">
                  <a:moveTo>
                    <a:pt x="424" y="0"/>
                  </a:moveTo>
                  <a:cubicBezTo>
                    <a:pt x="379" y="0"/>
                    <a:pt x="298" y="36"/>
                    <a:pt x="253" y="36"/>
                  </a:cubicBezTo>
                  <a:cubicBezTo>
                    <a:pt x="169" y="177"/>
                    <a:pt x="57" y="317"/>
                    <a:pt x="29" y="401"/>
                  </a:cubicBezTo>
                  <a:cubicBezTo>
                    <a:pt x="1" y="485"/>
                    <a:pt x="85" y="485"/>
                    <a:pt x="113" y="514"/>
                  </a:cubicBezTo>
                  <a:lnTo>
                    <a:pt x="1152" y="1805"/>
                  </a:lnTo>
                  <a:cubicBezTo>
                    <a:pt x="1236" y="1917"/>
                    <a:pt x="1320" y="2030"/>
                    <a:pt x="1432" y="2114"/>
                  </a:cubicBezTo>
                  <a:cubicBezTo>
                    <a:pt x="1854" y="2535"/>
                    <a:pt x="2331" y="2900"/>
                    <a:pt x="2724" y="3377"/>
                  </a:cubicBezTo>
                  <a:cubicBezTo>
                    <a:pt x="2920" y="3602"/>
                    <a:pt x="3089" y="3826"/>
                    <a:pt x="3313" y="4023"/>
                  </a:cubicBezTo>
                  <a:cubicBezTo>
                    <a:pt x="3454" y="4163"/>
                    <a:pt x="3594" y="4276"/>
                    <a:pt x="3763" y="4388"/>
                  </a:cubicBezTo>
                  <a:cubicBezTo>
                    <a:pt x="4156" y="4669"/>
                    <a:pt x="4633" y="4893"/>
                    <a:pt x="5026" y="5202"/>
                  </a:cubicBezTo>
                  <a:cubicBezTo>
                    <a:pt x="5419" y="5511"/>
                    <a:pt x="5728" y="5932"/>
                    <a:pt x="6121" y="6241"/>
                  </a:cubicBezTo>
                  <a:cubicBezTo>
                    <a:pt x="6626" y="6662"/>
                    <a:pt x="6935" y="7280"/>
                    <a:pt x="7553" y="7588"/>
                  </a:cubicBezTo>
                  <a:cubicBezTo>
                    <a:pt x="7637" y="7616"/>
                    <a:pt x="7777" y="7644"/>
                    <a:pt x="7862" y="7729"/>
                  </a:cubicBezTo>
                  <a:cubicBezTo>
                    <a:pt x="8198" y="8066"/>
                    <a:pt x="8507" y="8459"/>
                    <a:pt x="8900" y="8767"/>
                  </a:cubicBezTo>
                  <a:cubicBezTo>
                    <a:pt x="9434" y="9189"/>
                    <a:pt x="9827" y="9694"/>
                    <a:pt x="10416" y="10031"/>
                  </a:cubicBezTo>
                  <a:cubicBezTo>
                    <a:pt x="10866" y="10255"/>
                    <a:pt x="11315" y="10508"/>
                    <a:pt x="11624" y="10901"/>
                  </a:cubicBezTo>
                  <a:cubicBezTo>
                    <a:pt x="11932" y="11266"/>
                    <a:pt x="12325" y="11547"/>
                    <a:pt x="12690" y="11884"/>
                  </a:cubicBezTo>
                  <a:cubicBezTo>
                    <a:pt x="13140" y="12305"/>
                    <a:pt x="13561" y="12782"/>
                    <a:pt x="14038" y="13203"/>
                  </a:cubicBezTo>
                  <a:cubicBezTo>
                    <a:pt x="14263" y="13400"/>
                    <a:pt x="14515" y="13540"/>
                    <a:pt x="14768" y="13709"/>
                  </a:cubicBezTo>
                  <a:cubicBezTo>
                    <a:pt x="14964" y="13821"/>
                    <a:pt x="15189" y="13905"/>
                    <a:pt x="15386" y="13989"/>
                  </a:cubicBezTo>
                  <a:cubicBezTo>
                    <a:pt x="15582" y="14102"/>
                    <a:pt x="15779" y="14186"/>
                    <a:pt x="15975" y="14298"/>
                  </a:cubicBezTo>
                  <a:cubicBezTo>
                    <a:pt x="16115" y="14382"/>
                    <a:pt x="16200" y="14495"/>
                    <a:pt x="16340" y="14607"/>
                  </a:cubicBezTo>
                  <a:cubicBezTo>
                    <a:pt x="16509" y="14719"/>
                    <a:pt x="16677" y="14832"/>
                    <a:pt x="16845" y="14944"/>
                  </a:cubicBezTo>
                  <a:lnTo>
                    <a:pt x="16845" y="14916"/>
                  </a:lnTo>
                  <a:cubicBezTo>
                    <a:pt x="17070" y="14607"/>
                    <a:pt x="17070" y="14523"/>
                    <a:pt x="17014" y="14467"/>
                  </a:cubicBezTo>
                  <a:cubicBezTo>
                    <a:pt x="16958" y="14411"/>
                    <a:pt x="16930" y="14326"/>
                    <a:pt x="16874" y="14270"/>
                  </a:cubicBezTo>
                  <a:cubicBezTo>
                    <a:pt x="16705" y="14102"/>
                    <a:pt x="16537" y="13905"/>
                    <a:pt x="16340" y="13765"/>
                  </a:cubicBezTo>
                  <a:cubicBezTo>
                    <a:pt x="16115" y="13596"/>
                    <a:pt x="15863" y="13484"/>
                    <a:pt x="15610" y="13344"/>
                  </a:cubicBezTo>
                  <a:cubicBezTo>
                    <a:pt x="15526" y="13288"/>
                    <a:pt x="15442" y="13231"/>
                    <a:pt x="15329" y="13175"/>
                  </a:cubicBezTo>
                  <a:cubicBezTo>
                    <a:pt x="15133" y="13091"/>
                    <a:pt x="14880" y="13063"/>
                    <a:pt x="14684" y="12951"/>
                  </a:cubicBezTo>
                  <a:cubicBezTo>
                    <a:pt x="14459" y="12866"/>
                    <a:pt x="14263" y="12726"/>
                    <a:pt x="14094" y="12558"/>
                  </a:cubicBezTo>
                  <a:cubicBezTo>
                    <a:pt x="13729" y="12221"/>
                    <a:pt x="13448" y="11856"/>
                    <a:pt x="13112" y="11491"/>
                  </a:cubicBezTo>
                  <a:cubicBezTo>
                    <a:pt x="12803" y="11182"/>
                    <a:pt x="12466" y="10873"/>
                    <a:pt x="12129" y="10592"/>
                  </a:cubicBezTo>
                  <a:cubicBezTo>
                    <a:pt x="11932" y="10368"/>
                    <a:pt x="11708" y="10171"/>
                    <a:pt x="11483" y="10003"/>
                  </a:cubicBezTo>
                  <a:cubicBezTo>
                    <a:pt x="10978" y="9666"/>
                    <a:pt x="10416" y="9357"/>
                    <a:pt x="9939" y="8992"/>
                  </a:cubicBezTo>
                  <a:cubicBezTo>
                    <a:pt x="9743" y="8852"/>
                    <a:pt x="9602" y="8599"/>
                    <a:pt x="9434" y="8431"/>
                  </a:cubicBezTo>
                  <a:cubicBezTo>
                    <a:pt x="8956" y="8009"/>
                    <a:pt x="8535" y="7560"/>
                    <a:pt x="8283" y="6971"/>
                  </a:cubicBezTo>
                  <a:cubicBezTo>
                    <a:pt x="8255" y="6915"/>
                    <a:pt x="8227" y="6886"/>
                    <a:pt x="8198" y="6886"/>
                  </a:cubicBezTo>
                  <a:cubicBezTo>
                    <a:pt x="8172" y="6888"/>
                    <a:pt x="8146" y="6889"/>
                    <a:pt x="8120" y="6889"/>
                  </a:cubicBezTo>
                  <a:cubicBezTo>
                    <a:pt x="7749" y="6889"/>
                    <a:pt x="7542" y="6700"/>
                    <a:pt x="7384" y="6437"/>
                  </a:cubicBezTo>
                  <a:cubicBezTo>
                    <a:pt x="7356" y="6409"/>
                    <a:pt x="7272" y="6381"/>
                    <a:pt x="7216" y="6353"/>
                  </a:cubicBezTo>
                  <a:cubicBezTo>
                    <a:pt x="6991" y="6213"/>
                    <a:pt x="6767" y="6072"/>
                    <a:pt x="6542" y="5876"/>
                  </a:cubicBezTo>
                  <a:cubicBezTo>
                    <a:pt x="6261" y="5623"/>
                    <a:pt x="6009" y="5314"/>
                    <a:pt x="5728" y="5062"/>
                  </a:cubicBezTo>
                  <a:cubicBezTo>
                    <a:pt x="5419" y="4781"/>
                    <a:pt x="5110" y="4528"/>
                    <a:pt x="4745" y="4360"/>
                  </a:cubicBezTo>
                  <a:cubicBezTo>
                    <a:pt x="4268" y="4135"/>
                    <a:pt x="4071" y="3602"/>
                    <a:pt x="3678" y="3237"/>
                  </a:cubicBezTo>
                  <a:cubicBezTo>
                    <a:pt x="3678" y="3237"/>
                    <a:pt x="3650" y="3209"/>
                    <a:pt x="3650" y="3181"/>
                  </a:cubicBezTo>
                  <a:cubicBezTo>
                    <a:pt x="3538" y="3040"/>
                    <a:pt x="3482" y="2844"/>
                    <a:pt x="3285" y="2759"/>
                  </a:cubicBezTo>
                  <a:cubicBezTo>
                    <a:pt x="2612" y="2451"/>
                    <a:pt x="2106" y="2001"/>
                    <a:pt x="1657" y="1468"/>
                  </a:cubicBezTo>
                  <a:cubicBezTo>
                    <a:pt x="1573" y="1384"/>
                    <a:pt x="1489" y="1300"/>
                    <a:pt x="1404" y="1215"/>
                  </a:cubicBezTo>
                  <a:cubicBezTo>
                    <a:pt x="1236" y="1019"/>
                    <a:pt x="1039" y="822"/>
                    <a:pt x="871" y="598"/>
                  </a:cubicBezTo>
                  <a:cubicBezTo>
                    <a:pt x="731" y="429"/>
                    <a:pt x="618" y="205"/>
                    <a:pt x="450" y="8"/>
                  </a:cubicBezTo>
                  <a:cubicBezTo>
                    <a:pt x="444" y="3"/>
                    <a:pt x="435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1637225" y="2397725"/>
              <a:ext cx="199350" cy="208075"/>
            </a:xfrm>
            <a:custGeom>
              <a:avLst/>
              <a:gdLst/>
              <a:ahLst/>
              <a:cxnLst/>
              <a:rect l="l" t="t" r="r" b="b"/>
              <a:pathLst>
                <a:path w="7974" h="8323" extrusionOk="0">
                  <a:moveTo>
                    <a:pt x="65" y="0"/>
                  </a:moveTo>
                  <a:cubicBezTo>
                    <a:pt x="62" y="0"/>
                    <a:pt x="59" y="1"/>
                    <a:pt x="57" y="2"/>
                  </a:cubicBezTo>
                  <a:cubicBezTo>
                    <a:pt x="0" y="30"/>
                    <a:pt x="113" y="367"/>
                    <a:pt x="337" y="816"/>
                  </a:cubicBezTo>
                  <a:cubicBezTo>
                    <a:pt x="590" y="1293"/>
                    <a:pt x="927" y="1883"/>
                    <a:pt x="1320" y="2473"/>
                  </a:cubicBezTo>
                  <a:cubicBezTo>
                    <a:pt x="2134" y="3624"/>
                    <a:pt x="3117" y="4662"/>
                    <a:pt x="3173" y="4719"/>
                  </a:cubicBezTo>
                  <a:cubicBezTo>
                    <a:pt x="3229" y="4803"/>
                    <a:pt x="4324" y="5814"/>
                    <a:pt x="5475" y="6712"/>
                  </a:cubicBezTo>
                  <a:cubicBezTo>
                    <a:pt x="6556" y="7529"/>
                    <a:pt x="7662" y="8322"/>
                    <a:pt x="7862" y="8322"/>
                  </a:cubicBezTo>
                  <a:cubicBezTo>
                    <a:pt x="7875" y="8322"/>
                    <a:pt x="7884" y="8319"/>
                    <a:pt x="7889" y="8312"/>
                  </a:cubicBezTo>
                  <a:cubicBezTo>
                    <a:pt x="7974" y="8228"/>
                    <a:pt x="6935" y="7217"/>
                    <a:pt x="5896" y="6235"/>
                  </a:cubicBezTo>
                  <a:cubicBezTo>
                    <a:pt x="4857" y="5224"/>
                    <a:pt x="3847" y="4157"/>
                    <a:pt x="3791" y="4101"/>
                  </a:cubicBezTo>
                  <a:cubicBezTo>
                    <a:pt x="3734" y="4045"/>
                    <a:pt x="2724" y="3118"/>
                    <a:pt x="1825" y="2080"/>
                  </a:cubicBezTo>
                  <a:cubicBezTo>
                    <a:pt x="1376" y="1574"/>
                    <a:pt x="955" y="1041"/>
                    <a:pt x="646" y="648"/>
                  </a:cubicBezTo>
                  <a:cubicBezTo>
                    <a:pt x="325" y="273"/>
                    <a:pt x="13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1684250" y="2378750"/>
              <a:ext cx="157950" cy="188325"/>
            </a:xfrm>
            <a:custGeom>
              <a:avLst/>
              <a:gdLst/>
              <a:ahLst/>
              <a:cxnLst/>
              <a:rect l="l" t="t" r="r" b="b"/>
              <a:pathLst>
                <a:path w="6318" h="7533" extrusionOk="0">
                  <a:moveTo>
                    <a:pt x="123" y="1"/>
                  </a:moveTo>
                  <a:cubicBezTo>
                    <a:pt x="119" y="1"/>
                    <a:pt x="116" y="2"/>
                    <a:pt x="113" y="3"/>
                  </a:cubicBezTo>
                  <a:cubicBezTo>
                    <a:pt x="0" y="59"/>
                    <a:pt x="393" y="1154"/>
                    <a:pt x="955" y="2221"/>
                  </a:cubicBezTo>
                  <a:cubicBezTo>
                    <a:pt x="1516" y="3288"/>
                    <a:pt x="2218" y="4298"/>
                    <a:pt x="2274" y="4355"/>
                  </a:cubicBezTo>
                  <a:cubicBezTo>
                    <a:pt x="2303" y="4411"/>
                    <a:pt x="3145" y="5421"/>
                    <a:pt x="4127" y="6236"/>
                  </a:cubicBezTo>
                  <a:cubicBezTo>
                    <a:pt x="4605" y="6629"/>
                    <a:pt x="5138" y="7022"/>
                    <a:pt x="5531" y="7218"/>
                  </a:cubicBezTo>
                  <a:cubicBezTo>
                    <a:pt x="5901" y="7440"/>
                    <a:pt x="6184" y="7532"/>
                    <a:pt x="6267" y="7532"/>
                  </a:cubicBezTo>
                  <a:cubicBezTo>
                    <a:pt x="6278" y="7532"/>
                    <a:pt x="6286" y="7530"/>
                    <a:pt x="6289" y="7527"/>
                  </a:cubicBezTo>
                  <a:cubicBezTo>
                    <a:pt x="6317" y="7443"/>
                    <a:pt x="6093" y="7246"/>
                    <a:pt x="5756" y="6937"/>
                  </a:cubicBezTo>
                  <a:cubicBezTo>
                    <a:pt x="5391" y="6657"/>
                    <a:pt x="4970" y="6208"/>
                    <a:pt x="4549" y="5786"/>
                  </a:cubicBezTo>
                  <a:cubicBezTo>
                    <a:pt x="3706" y="4888"/>
                    <a:pt x="3004" y="3877"/>
                    <a:pt x="2976" y="3821"/>
                  </a:cubicBezTo>
                  <a:cubicBezTo>
                    <a:pt x="2920" y="3765"/>
                    <a:pt x="2162" y="2867"/>
                    <a:pt x="1488" y="1912"/>
                  </a:cubicBezTo>
                  <a:cubicBezTo>
                    <a:pt x="833" y="983"/>
                    <a:pt x="257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1696175" y="2316975"/>
              <a:ext cx="107425" cy="170125"/>
            </a:xfrm>
            <a:custGeom>
              <a:avLst/>
              <a:gdLst/>
              <a:ahLst/>
              <a:cxnLst/>
              <a:rect l="l" t="t" r="r" b="b"/>
              <a:pathLst>
                <a:path w="4297" h="6805" extrusionOk="0">
                  <a:moveTo>
                    <a:pt x="125" y="1"/>
                  </a:moveTo>
                  <a:cubicBezTo>
                    <a:pt x="121" y="1"/>
                    <a:pt x="117" y="2"/>
                    <a:pt x="113" y="3"/>
                  </a:cubicBezTo>
                  <a:cubicBezTo>
                    <a:pt x="1" y="32"/>
                    <a:pt x="281" y="958"/>
                    <a:pt x="646" y="1856"/>
                  </a:cubicBezTo>
                  <a:cubicBezTo>
                    <a:pt x="1011" y="2755"/>
                    <a:pt x="1461" y="3625"/>
                    <a:pt x="1489" y="3681"/>
                  </a:cubicBezTo>
                  <a:cubicBezTo>
                    <a:pt x="1517" y="3737"/>
                    <a:pt x="2078" y="4608"/>
                    <a:pt x="2724" y="5394"/>
                  </a:cubicBezTo>
                  <a:cubicBezTo>
                    <a:pt x="3333" y="6162"/>
                    <a:pt x="4042" y="6805"/>
                    <a:pt x="4191" y="6805"/>
                  </a:cubicBezTo>
                  <a:cubicBezTo>
                    <a:pt x="4200" y="6805"/>
                    <a:pt x="4207" y="6802"/>
                    <a:pt x="4212" y="6798"/>
                  </a:cubicBezTo>
                  <a:cubicBezTo>
                    <a:pt x="4296" y="6741"/>
                    <a:pt x="3735" y="5899"/>
                    <a:pt x="3257" y="5057"/>
                  </a:cubicBezTo>
                  <a:cubicBezTo>
                    <a:pt x="2752" y="4187"/>
                    <a:pt x="2275" y="3288"/>
                    <a:pt x="2247" y="3232"/>
                  </a:cubicBezTo>
                  <a:cubicBezTo>
                    <a:pt x="2219" y="3176"/>
                    <a:pt x="1713" y="2390"/>
                    <a:pt x="1208" y="1576"/>
                  </a:cubicBezTo>
                  <a:cubicBezTo>
                    <a:pt x="719" y="788"/>
                    <a:pt x="2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1771275" y="2260150"/>
              <a:ext cx="74425" cy="263275"/>
            </a:xfrm>
            <a:custGeom>
              <a:avLst/>
              <a:gdLst/>
              <a:ahLst/>
              <a:cxnLst/>
              <a:rect l="l" t="t" r="r" b="b"/>
              <a:pathLst>
                <a:path w="2977" h="10531" extrusionOk="0">
                  <a:moveTo>
                    <a:pt x="122" y="0"/>
                  </a:moveTo>
                  <a:cubicBezTo>
                    <a:pt x="119" y="0"/>
                    <a:pt x="116" y="1"/>
                    <a:pt x="113" y="2"/>
                  </a:cubicBezTo>
                  <a:cubicBezTo>
                    <a:pt x="1" y="59"/>
                    <a:pt x="450" y="1266"/>
                    <a:pt x="815" y="2501"/>
                  </a:cubicBezTo>
                  <a:cubicBezTo>
                    <a:pt x="1208" y="3764"/>
                    <a:pt x="1489" y="5028"/>
                    <a:pt x="1517" y="5112"/>
                  </a:cubicBezTo>
                  <a:cubicBezTo>
                    <a:pt x="1517" y="5196"/>
                    <a:pt x="1910" y="6516"/>
                    <a:pt x="2219" y="7863"/>
                  </a:cubicBezTo>
                  <a:cubicBezTo>
                    <a:pt x="2496" y="9197"/>
                    <a:pt x="2692" y="10531"/>
                    <a:pt x="2805" y="10531"/>
                  </a:cubicBezTo>
                  <a:cubicBezTo>
                    <a:pt x="2806" y="10531"/>
                    <a:pt x="2807" y="10531"/>
                    <a:pt x="2808" y="10530"/>
                  </a:cubicBezTo>
                  <a:cubicBezTo>
                    <a:pt x="2949" y="10530"/>
                    <a:pt x="2977" y="9155"/>
                    <a:pt x="2836" y="7751"/>
                  </a:cubicBezTo>
                  <a:cubicBezTo>
                    <a:pt x="2696" y="6375"/>
                    <a:pt x="2387" y="4972"/>
                    <a:pt x="2359" y="4887"/>
                  </a:cubicBezTo>
                  <a:cubicBezTo>
                    <a:pt x="2359" y="4831"/>
                    <a:pt x="1966" y="3512"/>
                    <a:pt x="1432" y="2305"/>
                  </a:cubicBezTo>
                  <a:cubicBezTo>
                    <a:pt x="912" y="1099"/>
                    <a:pt x="25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919375" y="1502575"/>
              <a:ext cx="1379750" cy="967800"/>
            </a:xfrm>
            <a:custGeom>
              <a:avLst/>
              <a:gdLst/>
              <a:ahLst/>
              <a:cxnLst/>
              <a:rect l="l" t="t" r="r" b="b"/>
              <a:pathLst>
                <a:path w="55190" h="38712" extrusionOk="0">
                  <a:moveTo>
                    <a:pt x="36234" y="1"/>
                  </a:moveTo>
                  <a:cubicBezTo>
                    <a:pt x="30816" y="1"/>
                    <a:pt x="23531" y="4311"/>
                    <a:pt x="23464" y="9811"/>
                  </a:cubicBezTo>
                  <a:cubicBezTo>
                    <a:pt x="20964" y="7222"/>
                    <a:pt x="18380" y="6201"/>
                    <a:pt x="16072" y="6201"/>
                  </a:cubicBezTo>
                  <a:cubicBezTo>
                    <a:pt x="8038" y="6201"/>
                    <a:pt x="3328" y="18566"/>
                    <a:pt x="16979" y="20311"/>
                  </a:cubicBezTo>
                  <a:cubicBezTo>
                    <a:pt x="15439" y="20186"/>
                    <a:pt x="13420" y="19949"/>
                    <a:pt x="11388" y="19949"/>
                  </a:cubicBezTo>
                  <a:cubicBezTo>
                    <a:pt x="8863" y="19949"/>
                    <a:pt x="6319" y="20314"/>
                    <a:pt x="4654" y="21715"/>
                  </a:cubicBezTo>
                  <a:cubicBezTo>
                    <a:pt x="0" y="26138"/>
                    <a:pt x="3968" y="31035"/>
                    <a:pt x="9141" y="31035"/>
                  </a:cubicBezTo>
                  <a:cubicBezTo>
                    <a:pt x="10272" y="31035"/>
                    <a:pt x="11460" y="30801"/>
                    <a:pt x="12628" y="30277"/>
                  </a:cubicBezTo>
                  <a:lnTo>
                    <a:pt x="12628" y="30277"/>
                  </a:lnTo>
                  <a:cubicBezTo>
                    <a:pt x="8271" y="35508"/>
                    <a:pt x="11808" y="38712"/>
                    <a:pt x="16078" y="38712"/>
                  </a:cubicBezTo>
                  <a:cubicBezTo>
                    <a:pt x="18660" y="38712"/>
                    <a:pt x="21509" y="37540"/>
                    <a:pt x="23043" y="34938"/>
                  </a:cubicBezTo>
                  <a:cubicBezTo>
                    <a:pt x="24456" y="35782"/>
                    <a:pt x="26006" y="36175"/>
                    <a:pt x="27537" y="36175"/>
                  </a:cubicBezTo>
                  <a:cubicBezTo>
                    <a:pt x="31756" y="36175"/>
                    <a:pt x="35832" y="33191"/>
                    <a:pt x="36491" y="28452"/>
                  </a:cubicBezTo>
                  <a:cubicBezTo>
                    <a:pt x="37674" y="29571"/>
                    <a:pt x="39022" y="30036"/>
                    <a:pt x="40318" y="30036"/>
                  </a:cubicBezTo>
                  <a:cubicBezTo>
                    <a:pt x="44681" y="30036"/>
                    <a:pt x="48456" y="24767"/>
                    <a:pt x="43369" y="21434"/>
                  </a:cubicBezTo>
                  <a:lnTo>
                    <a:pt x="43369" y="21434"/>
                  </a:lnTo>
                  <a:cubicBezTo>
                    <a:pt x="43499" y="21438"/>
                    <a:pt x="43627" y="21440"/>
                    <a:pt x="43753" y="21440"/>
                  </a:cubicBezTo>
                  <a:cubicBezTo>
                    <a:pt x="55189" y="21440"/>
                    <a:pt x="53718" y="5552"/>
                    <a:pt x="46230" y="5552"/>
                  </a:cubicBezTo>
                  <a:cubicBezTo>
                    <a:pt x="44923" y="5552"/>
                    <a:pt x="43434" y="6035"/>
                    <a:pt x="41797" y="7172"/>
                  </a:cubicBezTo>
                  <a:cubicBezTo>
                    <a:pt x="42817" y="2050"/>
                    <a:pt x="39969" y="1"/>
                    <a:pt x="36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1617575" y="1737225"/>
              <a:ext cx="44950" cy="176350"/>
            </a:xfrm>
            <a:custGeom>
              <a:avLst/>
              <a:gdLst/>
              <a:ahLst/>
              <a:cxnLst/>
              <a:rect l="l" t="t" r="r" b="b"/>
              <a:pathLst>
                <a:path w="1798" h="7054" extrusionOk="0">
                  <a:moveTo>
                    <a:pt x="1266" y="1"/>
                  </a:moveTo>
                  <a:cubicBezTo>
                    <a:pt x="1011" y="1"/>
                    <a:pt x="609" y="763"/>
                    <a:pt x="365" y="1604"/>
                  </a:cubicBezTo>
                  <a:cubicBezTo>
                    <a:pt x="113" y="2474"/>
                    <a:pt x="0" y="3373"/>
                    <a:pt x="0" y="3429"/>
                  </a:cubicBezTo>
                  <a:cubicBezTo>
                    <a:pt x="0" y="3485"/>
                    <a:pt x="113" y="4440"/>
                    <a:pt x="337" y="5366"/>
                  </a:cubicBezTo>
                  <a:cubicBezTo>
                    <a:pt x="555" y="6236"/>
                    <a:pt x="956" y="7053"/>
                    <a:pt x="1186" y="7053"/>
                  </a:cubicBezTo>
                  <a:cubicBezTo>
                    <a:pt x="1193" y="7053"/>
                    <a:pt x="1200" y="7052"/>
                    <a:pt x="1208" y="7050"/>
                  </a:cubicBezTo>
                  <a:cubicBezTo>
                    <a:pt x="1460" y="6994"/>
                    <a:pt x="1488" y="6124"/>
                    <a:pt x="1601" y="5254"/>
                  </a:cubicBezTo>
                  <a:cubicBezTo>
                    <a:pt x="1685" y="4383"/>
                    <a:pt x="1797" y="3513"/>
                    <a:pt x="1797" y="3457"/>
                  </a:cubicBezTo>
                  <a:cubicBezTo>
                    <a:pt x="1797" y="3401"/>
                    <a:pt x="1685" y="2587"/>
                    <a:pt x="1629" y="1744"/>
                  </a:cubicBezTo>
                  <a:cubicBezTo>
                    <a:pt x="1544" y="930"/>
                    <a:pt x="1516" y="88"/>
                    <a:pt x="1292" y="4"/>
                  </a:cubicBezTo>
                  <a:cubicBezTo>
                    <a:pt x="1283" y="2"/>
                    <a:pt x="1274" y="1"/>
                    <a:pt x="1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1800750" y="1876125"/>
              <a:ext cx="134800" cy="50150"/>
            </a:xfrm>
            <a:custGeom>
              <a:avLst/>
              <a:gdLst/>
              <a:ahLst/>
              <a:cxnLst/>
              <a:rect l="l" t="t" r="r" b="b"/>
              <a:pathLst>
                <a:path w="5392" h="2006" extrusionOk="0">
                  <a:moveTo>
                    <a:pt x="3678" y="1"/>
                  </a:moveTo>
                  <a:cubicBezTo>
                    <a:pt x="3071" y="1"/>
                    <a:pt x="2552" y="63"/>
                    <a:pt x="2528" y="63"/>
                  </a:cubicBezTo>
                  <a:cubicBezTo>
                    <a:pt x="2471" y="91"/>
                    <a:pt x="1798" y="371"/>
                    <a:pt x="1180" y="765"/>
                  </a:cubicBezTo>
                  <a:cubicBezTo>
                    <a:pt x="562" y="1158"/>
                    <a:pt x="1" y="1607"/>
                    <a:pt x="85" y="1831"/>
                  </a:cubicBezTo>
                  <a:cubicBezTo>
                    <a:pt x="149" y="1960"/>
                    <a:pt x="406" y="2006"/>
                    <a:pt x="745" y="2006"/>
                  </a:cubicBezTo>
                  <a:cubicBezTo>
                    <a:pt x="999" y="2006"/>
                    <a:pt x="1300" y="1980"/>
                    <a:pt x="1601" y="1944"/>
                  </a:cubicBezTo>
                  <a:cubicBezTo>
                    <a:pt x="2275" y="1888"/>
                    <a:pt x="2949" y="1775"/>
                    <a:pt x="2977" y="1775"/>
                  </a:cubicBezTo>
                  <a:cubicBezTo>
                    <a:pt x="3033" y="1775"/>
                    <a:pt x="3594" y="1523"/>
                    <a:pt x="4184" y="1242"/>
                  </a:cubicBezTo>
                  <a:cubicBezTo>
                    <a:pt x="4774" y="989"/>
                    <a:pt x="5391" y="736"/>
                    <a:pt x="5391" y="512"/>
                  </a:cubicBezTo>
                  <a:cubicBezTo>
                    <a:pt x="5391" y="259"/>
                    <a:pt x="4689" y="35"/>
                    <a:pt x="3987" y="6"/>
                  </a:cubicBezTo>
                  <a:cubicBezTo>
                    <a:pt x="3883" y="2"/>
                    <a:pt x="3779" y="1"/>
                    <a:pt x="3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1760750" y="1988850"/>
              <a:ext cx="115125" cy="108500"/>
            </a:xfrm>
            <a:custGeom>
              <a:avLst/>
              <a:gdLst/>
              <a:ahLst/>
              <a:cxnLst/>
              <a:rect l="l" t="t" r="r" b="b"/>
              <a:pathLst>
                <a:path w="4605" h="4340" extrusionOk="0">
                  <a:moveTo>
                    <a:pt x="296" y="1"/>
                  </a:moveTo>
                  <a:cubicBezTo>
                    <a:pt x="269" y="1"/>
                    <a:pt x="245" y="6"/>
                    <a:pt x="225" y="18"/>
                  </a:cubicBezTo>
                  <a:cubicBezTo>
                    <a:pt x="1" y="158"/>
                    <a:pt x="253" y="916"/>
                    <a:pt x="618" y="1646"/>
                  </a:cubicBezTo>
                  <a:cubicBezTo>
                    <a:pt x="1011" y="2376"/>
                    <a:pt x="1517" y="3022"/>
                    <a:pt x="1545" y="3050"/>
                  </a:cubicBezTo>
                  <a:cubicBezTo>
                    <a:pt x="1573" y="3106"/>
                    <a:pt x="2218" y="3583"/>
                    <a:pt x="2920" y="3920"/>
                  </a:cubicBezTo>
                  <a:cubicBezTo>
                    <a:pt x="3420" y="4180"/>
                    <a:pt x="3933" y="4340"/>
                    <a:pt x="4239" y="4340"/>
                  </a:cubicBezTo>
                  <a:cubicBezTo>
                    <a:pt x="4362" y="4340"/>
                    <a:pt x="4452" y="4314"/>
                    <a:pt x="4493" y="4257"/>
                  </a:cubicBezTo>
                  <a:cubicBezTo>
                    <a:pt x="4605" y="4032"/>
                    <a:pt x="4128" y="3499"/>
                    <a:pt x="3706" y="2937"/>
                  </a:cubicBezTo>
                  <a:cubicBezTo>
                    <a:pt x="3257" y="2404"/>
                    <a:pt x="2836" y="1842"/>
                    <a:pt x="2808" y="1814"/>
                  </a:cubicBezTo>
                  <a:cubicBezTo>
                    <a:pt x="2780" y="1786"/>
                    <a:pt x="2190" y="1309"/>
                    <a:pt x="1601" y="860"/>
                  </a:cubicBezTo>
                  <a:cubicBezTo>
                    <a:pt x="1070" y="430"/>
                    <a:pt x="540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1583175" y="2057750"/>
              <a:ext cx="57575" cy="166250"/>
            </a:xfrm>
            <a:custGeom>
              <a:avLst/>
              <a:gdLst/>
              <a:ahLst/>
              <a:cxnLst/>
              <a:rect l="l" t="t" r="r" b="b"/>
              <a:pathLst>
                <a:path w="2303" h="6650" extrusionOk="0">
                  <a:moveTo>
                    <a:pt x="2029" y="1"/>
                  </a:moveTo>
                  <a:cubicBezTo>
                    <a:pt x="1795" y="1"/>
                    <a:pt x="1257" y="634"/>
                    <a:pt x="815" y="1389"/>
                  </a:cubicBezTo>
                  <a:cubicBezTo>
                    <a:pt x="366" y="2203"/>
                    <a:pt x="85" y="3129"/>
                    <a:pt x="85" y="3185"/>
                  </a:cubicBezTo>
                  <a:cubicBezTo>
                    <a:pt x="85" y="3241"/>
                    <a:pt x="1" y="4196"/>
                    <a:pt x="225" y="5094"/>
                  </a:cubicBezTo>
                  <a:cubicBezTo>
                    <a:pt x="338" y="5516"/>
                    <a:pt x="506" y="5937"/>
                    <a:pt x="703" y="6245"/>
                  </a:cubicBezTo>
                  <a:cubicBezTo>
                    <a:pt x="849" y="6490"/>
                    <a:pt x="996" y="6649"/>
                    <a:pt x="1106" y="6649"/>
                  </a:cubicBezTo>
                  <a:cubicBezTo>
                    <a:pt x="1122" y="6649"/>
                    <a:pt x="1137" y="6646"/>
                    <a:pt x="1152" y="6639"/>
                  </a:cubicBezTo>
                  <a:cubicBezTo>
                    <a:pt x="1292" y="6610"/>
                    <a:pt x="1320" y="6386"/>
                    <a:pt x="1376" y="6077"/>
                  </a:cubicBezTo>
                  <a:cubicBezTo>
                    <a:pt x="1404" y="5768"/>
                    <a:pt x="1432" y="5375"/>
                    <a:pt x="1489" y="5010"/>
                  </a:cubicBezTo>
                  <a:cubicBezTo>
                    <a:pt x="1601" y="4252"/>
                    <a:pt x="1826" y="3522"/>
                    <a:pt x="1826" y="3494"/>
                  </a:cubicBezTo>
                  <a:cubicBezTo>
                    <a:pt x="1826" y="3438"/>
                    <a:pt x="1882" y="2652"/>
                    <a:pt x="1994" y="1810"/>
                  </a:cubicBezTo>
                  <a:cubicBezTo>
                    <a:pt x="2134" y="995"/>
                    <a:pt x="2303" y="125"/>
                    <a:pt x="2078" y="13"/>
                  </a:cubicBezTo>
                  <a:cubicBezTo>
                    <a:pt x="2064" y="5"/>
                    <a:pt x="2047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1270150" y="2036925"/>
              <a:ext cx="176200" cy="58900"/>
            </a:xfrm>
            <a:custGeom>
              <a:avLst/>
              <a:gdLst/>
              <a:ahLst/>
              <a:cxnLst/>
              <a:rect l="l" t="t" r="r" b="b"/>
              <a:pathLst>
                <a:path w="7048" h="2356" extrusionOk="0">
                  <a:moveTo>
                    <a:pt x="1625" y="0"/>
                  </a:moveTo>
                  <a:cubicBezTo>
                    <a:pt x="805" y="0"/>
                    <a:pt x="28" y="137"/>
                    <a:pt x="28" y="369"/>
                  </a:cubicBezTo>
                  <a:cubicBezTo>
                    <a:pt x="0" y="621"/>
                    <a:pt x="815" y="902"/>
                    <a:pt x="1601" y="1239"/>
                  </a:cubicBezTo>
                  <a:cubicBezTo>
                    <a:pt x="2387" y="1576"/>
                    <a:pt x="3173" y="1913"/>
                    <a:pt x="3201" y="1941"/>
                  </a:cubicBezTo>
                  <a:cubicBezTo>
                    <a:pt x="3257" y="1941"/>
                    <a:pt x="4155" y="2137"/>
                    <a:pt x="5082" y="2250"/>
                  </a:cubicBezTo>
                  <a:cubicBezTo>
                    <a:pt x="5512" y="2315"/>
                    <a:pt x="5947" y="2356"/>
                    <a:pt x="6296" y="2356"/>
                  </a:cubicBezTo>
                  <a:cubicBezTo>
                    <a:pt x="6700" y="2356"/>
                    <a:pt x="6989" y="2301"/>
                    <a:pt x="7019" y="2165"/>
                  </a:cubicBezTo>
                  <a:cubicBezTo>
                    <a:pt x="7047" y="1941"/>
                    <a:pt x="6261" y="1492"/>
                    <a:pt x="5475" y="1070"/>
                  </a:cubicBezTo>
                  <a:cubicBezTo>
                    <a:pt x="4661" y="621"/>
                    <a:pt x="3790" y="256"/>
                    <a:pt x="3734" y="228"/>
                  </a:cubicBezTo>
                  <a:cubicBezTo>
                    <a:pt x="3678" y="228"/>
                    <a:pt x="2780" y="60"/>
                    <a:pt x="1853" y="4"/>
                  </a:cubicBezTo>
                  <a:cubicBezTo>
                    <a:pt x="1777" y="1"/>
                    <a:pt x="1701" y="0"/>
                    <a:pt x="1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476500" y="1822950"/>
              <a:ext cx="70900" cy="159375"/>
            </a:xfrm>
            <a:custGeom>
              <a:avLst/>
              <a:gdLst/>
              <a:ahLst/>
              <a:cxnLst/>
              <a:rect l="l" t="t" r="r" b="b"/>
              <a:pathLst>
                <a:path w="2836" h="6375" extrusionOk="0">
                  <a:moveTo>
                    <a:pt x="993" y="1"/>
                  </a:moveTo>
                  <a:cubicBezTo>
                    <a:pt x="883" y="1"/>
                    <a:pt x="733" y="163"/>
                    <a:pt x="562" y="432"/>
                  </a:cubicBezTo>
                  <a:cubicBezTo>
                    <a:pt x="421" y="741"/>
                    <a:pt x="253" y="1162"/>
                    <a:pt x="169" y="1640"/>
                  </a:cubicBezTo>
                  <a:cubicBezTo>
                    <a:pt x="0" y="2538"/>
                    <a:pt x="169" y="3521"/>
                    <a:pt x="169" y="3549"/>
                  </a:cubicBezTo>
                  <a:cubicBezTo>
                    <a:pt x="197" y="3605"/>
                    <a:pt x="534" y="4559"/>
                    <a:pt x="1179" y="5317"/>
                  </a:cubicBezTo>
                  <a:cubicBezTo>
                    <a:pt x="1460" y="5682"/>
                    <a:pt x="1853" y="6019"/>
                    <a:pt x="2162" y="6216"/>
                  </a:cubicBezTo>
                  <a:cubicBezTo>
                    <a:pt x="2330" y="6300"/>
                    <a:pt x="2471" y="6356"/>
                    <a:pt x="2583" y="6356"/>
                  </a:cubicBezTo>
                  <a:cubicBezTo>
                    <a:pt x="2629" y="6368"/>
                    <a:pt x="2671" y="6375"/>
                    <a:pt x="2706" y="6375"/>
                  </a:cubicBezTo>
                  <a:cubicBezTo>
                    <a:pt x="2755" y="6375"/>
                    <a:pt x="2791" y="6361"/>
                    <a:pt x="2808" y="6328"/>
                  </a:cubicBezTo>
                  <a:cubicBezTo>
                    <a:pt x="2836" y="6272"/>
                    <a:pt x="2836" y="6188"/>
                    <a:pt x="2808" y="6103"/>
                  </a:cubicBezTo>
                  <a:cubicBezTo>
                    <a:pt x="2779" y="5991"/>
                    <a:pt x="2723" y="5879"/>
                    <a:pt x="2667" y="5738"/>
                  </a:cubicBezTo>
                  <a:cubicBezTo>
                    <a:pt x="2555" y="5430"/>
                    <a:pt x="2386" y="5065"/>
                    <a:pt x="2274" y="4700"/>
                  </a:cubicBezTo>
                  <a:cubicBezTo>
                    <a:pt x="1993" y="3942"/>
                    <a:pt x="1909" y="3156"/>
                    <a:pt x="1909" y="3099"/>
                  </a:cubicBezTo>
                  <a:cubicBezTo>
                    <a:pt x="1881" y="3071"/>
                    <a:pt x="1600" y="2370"/>
                    <a:pt x="1432" y="1640"/>
                  </a:cubicBezTo>
                  <a:cubicBezTo>
                    <a:pt x="1348" y="1247"/>
                    <a:pt x="1320" y="882"/>
                    <a:pt x="1263" y="573"/>
                  </a:cubicBezTo>
                  <a:cubicBezTo>
                    <a:pt x="1207" y="264"/>
                    <a:pt x="1151" y="39"/>
                    <a:pt x="1039" y="11"/>
                  </a:cubicBezTo>
                  <a:cubicBezTo>
                    <a:pt x="1024" y="4"/>
                    <a:pt x="1009" y="1"/>
                    <a:pt x="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1412225" y="1869575"/>
              <a:ext cx="411025" cy="258900"/>
            </a:xfrm>
            <a:custGeom>
              <a:avLst/>
              <a:gdLst/>
              <a:ahLst/>
              <a:cxnLst/>
              <a:rect l="l" t="t" r="r" b="b"/>
              <a:pathLst>
                <a:path w="16441" h="10356" extrusionOk="0">
                  <a:moveTo>
                    <a:pt x="13749" y="1"/>
                  </a:moveTo>
                  <a:cubicBezTo>
                    <a:pt x="10523" y="1"/>
                    <a:pt x="4235" y="4460"/>
                    <a:pt x="3217" y="5547"/>
                  </a:cubicBezTo>
                  <a:lnTo>
                    <a:pt x="3278" y="5507"/>
                  </a:lnTo>
                  <a:lnTo>
                    <a:pt x="3278" y="5507"/>
                  </a:lnTo>
                  <a:cubicBezTo>
                    <a:pt x="1314" y="6920"/>
                    <a:pt x="1" y="9537"/>
                    <a:pt x="2852" y="10263"/>
                  </a:cubicBezTo>
                  <a:cubicBezTo>
                    <a:pt x="3074" y="10326"/>
                    <a:pt x="3320" y="10355"/>
                    <a:pt x="3585" y="10355"/>
                  </a:cubicBezTo>
                  <a:cubicBezTo>
                    <a:pt x="6039" y="10355"/>
                    <a:pt x="10122" y="7869"/>
                    <a:pt x="11668" y="6754"/>
                  </a:cubicBezTo>
                  <a:cubicBezTo>
                    <a:pt x="12847" y="5883"/>
                    <a:pt x="16440" y="2851"/>
                    <a:pt x="15430" y="886"/>
                  </a:cubicBezTo>
                  <a:cubicBezTo>
                    <a:pt x="15124" y="260"/>
                    <a:pt x="14525" y="1"/>
                    <a:pt x="13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1553700" y="19660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59" y="1"/>
                    <a:pt x="55" y="242"/>
                    <a:pt x="29" y="508"/>
                  </a:cubicBezTo>
                  <a:cubicBezTo>
                    <a:pt x="1" y="817"/>
                    <a:pt x="197" y="1098"/>
                    <a:pt x="478" y="1098"/>
                  </a:cubicBezTo>
                  <a:cubicBezTo>
                    <a:pt x="494" y="1100"/>
                    <a:pt x="509" y="1100"/>
                    <a:pt x="525" y="1100"/>
                  </a:cubicBezTo>
                  <a:cubicBezTo>
                    <a:pt x="783" y="1100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8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1506675" y="1996225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5" y="1"/>
                  </a:moveTo>
                  <a:cubicBezTo>
                    <a:pt x="253" y="1"/>
                    <a:pt x="29" y="217"/>
                    <a:pt x="29" y="509"/>
                  </a:cubicBezTo>
                  <a:cubicBezTo>
                    <a:pt x="1" y="817"/>
                    <a:pt x="197" y="1070"/>
                    <a:pt x="450" y="1098"/>
                  </a:cubicBezTo>
                  <a:cubicBezTo>
                    <a:pt x="466" y="1100"/>
                    <a:pt x="481" y="1101"/>
                    <a:pt x="497" y="1101"/>
                  </a:cubicBezTo>
                  <a:cubicBezTo>
                    <a:pt x="758" y="1101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6" y="2"/>
                    <a:pt x="530" y="1"/>
                    <a:pt x="515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1503175" y="2037650"/>
              <a:ext cx="25275" cy="27500"/>
            </a:xfrm>
            <a:custGeom>
              <a:avLst/>
              <a:gdLst/>
              <a:ahLst/>
              <a:cxnLst/>
              <a:rect l="l" t="t" r="r" b="b"/>
              <a:pathLst>
                <a:path w="1011" h="1100" extrusionOk="0">
                  <a:moveTo>
                    <a:pt x="514" y="0"/>
                  </a:moveTo>
                  <a:cubicBezTo>
                    <a:pt x="253" y="0"/>
                    <a:pt x="27" y="217"/>
                    <a:pt x="0" y="508"/>
                  </a:cubicBezTo>
                  <a:cubicBezTo>
                    <a:pt x="0" y="817"/>
                    <a:pt x="197" y="1098"/>
                    <a:pt x="449" y="1098"/>
                  </a:cubicBezTo>
                  <a:cubicBezTo>
                    <a:pt x="465" y="1099"/>
                    <a:pt x="481" y="1100"/>
                    <a:pt x="497" y="1100"/>
                  </a:cubicBezTo>
                  <a:cubicBezTo>
                    <a:pt x="758" y="1100"/>
                    <a:pt x="984" y="884"/>
                    <a:pt x="1011" y="592"/>
                  </a:cubicBezTo>
                  <a:cubicBezTo>
                    <a:pt x="1011" y="283"/>
                    <a:pt x="814" y="31"/>
                    <a:pt x="562" y="3"/>
                  </a:cubicBezTo>
                  <a:cubicBezTo>
                    <a:pt x="546" y="1"/>
                    <a:pt x="530" y="0"/>
                    <a:pt x="514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1463150" y="2061575"/>
              <a:ext cx="26000" cy="28100"/>
            </a:xfrm>
            <a:custGeom>
              <a:avLst/>
              <a:gdLst/>
              <a:ahLst/>
              <a:cxnLst/>
              <a:rect l="l" t="t" r="r" b="b"/>
              <a:pathLst>
                <a:path w="1040" h="1124" extrusionOk="0">
                  <a:moveTo>
                    <a:pt x="562" y="0"/>
                  </a:moveTo>
                  <a:cubicBezTo>
                    <a:pt x="282" y="0"/>
                    <a:pt x="57" y="225"/>
                    <a:pt x="29" y="534"/>
                  </a:cubicBezTo>
                  <a:cubicBezTo>
                    <a:pt x="1" y="814"/>
                    <a:pt x="197" y="1095"/>
                    <a:pt x="450" y="1123"/>
                  </a:cubicBezTo>
                  <a:cubicBezTo>
                    <a:pt x="731" y="1123"/>
                    <a:pt x="984" y="899"/>
                    <a:pt x="1012" y="590"/>
                  </a:cubicBezTo>
                  <a:cubicBezTo>
                    <a:pt x="1040" y="309"/>
                    <a:pt x="815" y="28"/>
                    <a:pt x="562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1514400" y="209380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5" y="0"/>
                  </a:moveTo>
                  <a:cubicBezTo>
                    <a:pt x="256" y="0"/>
                    <a:pt x="55" y="217"/>
                    <a:pt x="28" y="508"/>
                  </a:cubicBezTo>
                  <a:cubicBezTo>
                    <a:pt x="0" y="817"/>
                    <a:pt x="197" y="1070"/>
                    <a:pt x="478" y="1098"/>
                  </a:cubicBezTo>
                  <a:cubicBezTo>
                    <a:pt x="492" y="1099"/>
                    <a:pt x="506" y="1100"/>
                    <a:pt x="521" y="1100"/>
                  </a:cubicBezTo>
                  <a:cubicBezTo>
                    <a:pt x="758" y="1100"/>
                    <a:pt x="985" y="884"/>
                    <a:pt x="1011" y="592"/>
                  </a:cubicBezTo>
                  <a:cubicBezTo>
                    <a:pt x="1039" y="283"/>
                    <a:pt x="843" y="31"/>
                    <a:pt x="562" y="3"/>
                  </a:cubicBezTo>
                  <a:cubicBezTo>
                    <a:pt x="546" y="1"/>
                    <a:pt x="530" y="0"/>
                    <a:pt x="515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1571950" y="2043275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59" y="0"/>
                    <a:pt x="55" y="241"/>
                    <a:pt x="29" y="508"/>
                  </a:cubicBezTo>
                  <a:cubicBezTo>
                    <a:pt x="0" y="816"/>
                    <a:pt x="197" y="1097"/>
                    <a:pt x="478" y="1097"/>
                  </a:cubicBezTo>
                  <a:cubicBezTo>
                    <a:pt x="494" y="1099"/>
                    <a:pt x="509" y="1100"/>
                    <a:pt x="525" y="1100"/>
                  </a:cubicBezTo>
                  <a:cubicBezTo>
                    <a:pt x="783" y="1100"/>
                    <a:pt x="985" y="883"/>
                    <a:pt x="1011" y="592"/>
                  </a:cubicBezTo>
                  <a:cubicBezTo>
                    <a:pt x="1039" y="283"/>
                    <a:pt x="843" y="30"/>
                    <a:pt x="562" y="2"/>
                  </a:cubicBezTo>
                  <a:cubicBezTo>
                    <a:pt x="548" y="1"/>
                    <a:pt x="533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1588100" y="2002550"/>
              <a:ext cx="25975" cy="27525"/>
            </a:xfrm>
            <a:custGeom>
              <a:avLst/>
              <a:gdLst/>
              <a:ahLst/>
              <a:cxnLst/>
              <a:rect l="l" t="t" r="r" b="b"/>
              <a:pathLst>
                <a:path w="1039" h="1101" extrusionOk="0">
                  <a:moveTo>
                    <a:pt x="519" y="1"/>
                  </a:moveTo>
                  <a:cubicBezTo>
                    <a:pt x="258" y="1"/>
                    <a:pt x="55" y="242"/>
                    <a:pt x="28" y="508"/>
                  </a:cubicBezTo>
                  <a:cubicBezTo>
                    <a:pt x="0" y="817"/>
                    <a:pt x="197" y="1098"/>
                    <a:pt x="477" y="1098"/>
                  </a:cubicBezTo>
                  <a:cubicBezTo>
                    <a:pt x="492" y="1099"/>
                    <a:pt x="506" y="1100"/>
                    <a:pt x="520" y="1100"/>
                  </a:cubicBezTo>
                  <a:cubicBezTo>
                    <a:pt x="758" y="1100"/>
                    <a:pt x="984" y="884"/>
                    <a:pt x="1011" y="593"/>
                  </a:cubicBezTo>
                  <a:cubicBezTo>
                    <a:pt x="1039" y="284"/>
                    <a:pt x="842" y="31"/>
                    <a:pt x="562" y="3"/>
                  </a:cubicBezTo>
                  <a:cubicBezTo>
                    <a:pt x="547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1613350" y="1933775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43" y="0"/>
                  </a:moveTo>
                  <a:cubicBezTo>
                    <a:pt x="282" y="0"/>
                    <a:pt x="55" y="217"/>
                    <a:pt x="29" y="508"/>
                  </a:cubicBezTo>
                  <a:cubicBezTo>
                    <a:pt x="1" y="817"/>
                    <a:pt x="197" y="1069"/>
                    <a:pt x="478" y="1098"/>
                  </a:cubicBezTo>
                  <a:cubicBezTo>
                    <a:pt x="494" y="1099"/>
                    <a:pt x="510" y="1100"/>
                    <a:pt x="526" y="1100"/>
                  </a:cubicBezTo>
                  <a:cubicBezTo>
                    <a:pt x="787" y="1100"/>
                    <a:pt x="1012" y="884"/>
                    <a:pt x="1012" y="592"/>
                  </a:cubicBezTo>
                  <a:cubicBezTo>
                    <a:pt x="1040" y="283"/>
                    <a:pt x="843" y="31"/>
                    <a:pt x="590" y="3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1650550" y="196045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82" y="0"/>
                    <a:pt x="55" y="216"/>
                    <a:pt x="29" y="508"/>
                  </a:cubicBezTo>
                  <a:cubicBezTo>
                    <a:pt x="1" y="817"/>
                    <a:pt x="197" y="1069"/>
                    <a:pt x="478" y="1097"/>
                  </a:cubicBezTo>
                  <a:cubicBezTo>
                    <a:pt x="494" y="1099"/>
                    <a:pt x="510" y="1100"/>
                    <a:pt x="525" y="1100"/>
                  </a:cubicBezTo>
                  <a:cubicBezTo>
                    <a:pt x="784" y="1100"/>
                    <a:pt x="985" y="883"/>
                    <a:pt x="1012" y="592"/>
                  </a:cubicBezTo>
                  <a:cubicBezTo>
                    <a:pt x="1040" y="283"/>
                    <a:pt x="843" y="31"/>
                    <a:pt x="562" y="2"/>
                  </a:cubicBezTo>
                  <a:cubicBezTo>
                    <a:pt x="548" y="1"/>
                    <a:pt x="534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1668100" y="1904300"/>
              <a:ext cx="26000" cy="27500"/>
            </a:xfrm>
            <a:custGeom>
              <a:avLst/>
              <a:gdLst/>
              <a:ahLst/>
              <a:cxnLst/>
              <a:rect l="l" t="t" r="r" b="b"/>
              <a:pathLst>
                <a:path w="1040" h="1100" extrusionOk="0">
                  <a:moveTo>
                    <a:pt x="519" y="0"/>
                  </a:moveTo>
                  <a:cubicBezTo>
                    <a:pt x="256" y="0"/>
                    <a:pt x="29" y="241"/>
                    <a:pt x="29" y="508"/>
                  </a:cubicBezTo>
                  <a:cubicBezTo>
                    <a:pt x="1" y="817"/>
                    <a:pt x="197" y="1097"/>
                    <a:pt x="450" y="1097"/>
                  </a:cubicBezTo>
                  <a:cubicBezTo>
                    <a:pt x="466" y="1099"/>
                    <a:pt x="482" y="1100"/>
                    <a:pt x="497" y="1100"/>
                  </a:cubicBezTo>
                  <a:cubicBezTo>
                    <a:pt x="759" y="1100"/>
                    <a:pt x="985" y="883"/>
                    <a:pt x="1011" y="592"/>
                  </a:cubicBezTo>
                  <a:cubicBezTo>
                    <a:pt x="1039" y="283"/>
                    <a:pt x="843" y="31"/>
                    <a:pt x="562" y="2"/>
                  </a:cubicBezTo>
                  <a:cubicBezTo>
                    <a:pt x="548" y="1"/>
                    <a:pt x="534" y="0"/>
                    <a:pt x="519" y="0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1705300" y="19274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43" y="1"/>
                  </a:moveTo>
                  <a:cubicBezTo>
                    <a:pt x="282" y="1"/>
                    <a:pt x="55" y="217"/>
                    <a:pt x="29" y="508"/>
                  </a:cubicBezTo>
                  <a:cubicBezTo>
                    <a:pt x="1" y="817"/>
                    <a:pt x="197" y="1070"/>
                    <a:pt x="478" y="1098"/>
                  </a:cubicBezTo>
                  <a:cubicBezTo>
                    <a:pt x="494" y="1099"/>
                    <a:pt x="510" y="1100"/>
                    <a:pt x="525" y="1100"/>
                  </a:cubicBezTo>
                  <a:cubicBezTo>
                    <a:pt x="786" y="1100"/>
                    <a:pt x="1011" y="884"/>
                    <a:pt x="1011" y="593"/>
                  </a:cubicBezTo>
                  <a:cubicBezTo>
                    <a:pt x="1039" y="284"/>
                    <a:pt x="843" y="31"/>
                    <a:pt x="590" y="3"/>
                  </a:cubicBezTo>
                  <a:cubicBezTo>
                    <a:pt x="574" y="1"/>
                    <a:pt x="559" y="1"/>
                    <a:pt x="543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1748825" y="188955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81" y="1"/>
                    <a:pt x="55" y="217"/>
                    <a:pt x="28" y="508"/>
                  </a:cubicBezTo>
                  <a:cubicBezTo>
                    <a:pt x="0" y="817"/>
                    <a:pt x="197" y="1098"/>
                    <a:pt x="478" y="1098"/>
                  </a:cubicBezTo>
                  <a:cubicBezTo>
                    <a:pt x="493" y="1099"/>
                    <a:pt x="509" y="1100"/>
                    <a:pt x="525" y="1100"/>
                  </a:cubicBezTo>
                  <a:cubicBezTo>
                    <a:pt x="783" y="1100"/>
                    <a:pt x="984" y="884"/>
                    <a:pt x="1011" y="592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7" y="1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1730575" y="1956925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9" y="1"/>
                  </a:moveTo>
                  <a:cubicBezTo>
                    <a:pt x="281" y="1"/>
                    <a:pt x="55" y="217"/>
                    <a:pt x="28" y="508"/>
                  </a:cubicBezTo>
                  <a:cubicBezTo>
                    <a:pt x="0" y="817"/>
                    <a:pt x="197" y="1098"/>
                    <a:pt x="478" y="1098"/>
                  </a:cubicBezTo>
                  <a:cubicBezTo>
                    <a:pt x="494" y="1100"/>
                    <a:pt x="509" y="1100"/>
                    <a:pt x="525" y="1100"/>
                  </a:cubicBezTo>
                  <a:cubicBezTo>
                    <a:pt x="783" y="1100"/>
                    <a:pt x="985" y="884"/>
                    <a:pt x="1011" y="593"/>
                  </a:cubicBezTo>
                  <a:cubicBezTo>
                    <a:pt x="1039" y="284"/>
                    <a:pt x="843" y="31"/>
                    <a:pt x="562" y="3"/>
                  </a:cubicBezTo>
                  <a:cubicBezTo>
                    <a:pt x="548" y="2"/>
                    <a:pt x="533" y="1"/>
                    <a:pt x="519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1688450" y="1977275"/>
              <a:ext cx="26700" cy="27525"/>
            </a:xfrm>
            <a:custGeom>
              <a:avLst/>
              <a:gdLst/>
              <a:ahLst/>
              <a:cxnLst/>
              <a:rect l="l" t="t" r="r" b="b"/>
              <a:pathLst>
                <a:path w="1068" h="1101" extrusionOk="0">
                  <a:moveTo>
                    <a:pt x="543" y="1"/>
                  </a:moveTo>
                  <a:cubicBezTo>
                    <a:pt x="282" y="1"/>
                    <a:pt x="55" y="217"/>
                    <a:pt x="29" y="509"/>
                  </a:cubicBezTo>
                  <a:cubicBezTo>
                    <a:pt x="1" y="817"/>
                    <a:pt x="225" y="1070"/>
                    <a:pt x="478" y="1098"/>
                  </a:cubicBezTo>
                  <a:cubicBezTo>
                    <a:pt x="494" y="1100"/>
                    <a:pt x="510" y="1101"/>
                    <a:pt x="526" y="1101"/>
                  </a:cubicBezTo>
                  <a:cubicBezTo>
                    <a:pt x="787" y="1101"/>
                    <a:pt x="1012" y="884"/>
                    <a:pt x="1012" y="593"/>
                  </a:cubicBezTo>
                  <a:cubicBezTo>
                    <a:pt x="1068" y="284"/>
                    <a:pt x="843" y="31"/>
                    <a:pt x="590" y="3"/>
                  </a:cubicBezTo>
                  <a:cubicBezTo>
                    <a:pt x="575" y="2"/>
                    <a:pt x="559" y="1"/>
                    <a:pt x="543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1645650" y="2021500"/>
              <a:ext cx="26000" cy="27525"/>
            </a:xfrm>
            <a:custGeom>
              <a:avLst/>
              <a:gdLst/>
              <a:ahLst/>
              <a:cxnLst/>
              <a:rect l="l" t="t" r="r" b="b"/>
              <a:pathLst>
                <a:path w="1040" h="1101" extrusionOk="0">
                  <a:moveTo>
                    <a:pt x="514" y="1"/>
                  </a:moveTo>
                  <a:cubicBezTo>
                    <a:pt x="253" y="1"/>
                    <a:pt x="28" y="217"/>
                    <a:pt x="28" y="508"/>
                  </a:cubicBezTo>
                  <a:cubicBezTo>
                    <a:pt x="0" y="817"/>
                    <a:pt x="197" y="1070"/>
                    <a:pt x="450" y="1098"/>
                  </a:cubicBezTo>
                  <a:cubicBezTo>
                    <a:pt x="464" y="1099"/>
                    <a:pt x="478" y="1100"/>
                    <a:pt x="492" y="1100"/>
                  </a:cubicBezTo>
                  <a:cubicBezTo>
                    <a:pt x="756" y="1100"/>
                    <a:pt x="984" y="859"/>
                    <a:pt x="1011" y="593"/>
                  </a:cubicBezTo>
                  <a:cubicBezTo>
                    <a:pt x="1039" y="284"/>
                    <a:pt x="814" y="3"/>
                    <a:pt x="562" y="3"/>
                  </a:cubicBezTo>
                  <a:cubicBezTo>
                    <a:pt x="546" y="1"/>
                    <a:pt x="530" y="1"/>
                    <a:pt x="514" y="1"/>
                  </a:cubicBezTo>
                  <a:close/>
                </a:path>
              </a:pathLst>
            </a:custGeom>
            <a:solidFill>
              <a:srgbClr val="ED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1447363" y="2120475"/>
              <a:ext cx="57575" cy="166250"/>
            </a:xfrm>
            <a:custGeom>
              <a:avLst/>
              <a:gdLst/>
              <a:ahLst/>
              <a:cxnLst/>
              <a:rect l="l" t="t" r="r" b="b"/>
              <a:pathLst>
                <a:path w="2303" h="6650" extrusionOk="0">
                  <a:moveTo>
                    <a:pt x="2029" y="1"/>
                  </a:moveTo>
                  <a:cubicBezTo>
                    <a:pt x="1795" y="1"/>
                    <a:pt x="1257" y="634"/>
                    <a:pt x="815" y="1389"/>
                  </a:cubicBezTo>
                  <a:cubicBezTo>
                    <a:pt x="366" y="2203"/>
                    <a:pt x="85" y="3129"/>
                    <a:pt x="85" y="3185"/>
                  </a:cubicBezTo>
                  <a:cubicBezTo>
                    <a:pt x="85" y="3241"/>
                    <a:pt x="1" y="4196"/>
                    <a:pt x="225" y="5094"/>
                  </a:cubicBezTo>
                  <a:cubicBezTo>
                    <a:pt x="338" y="5516"/>
                    <a:pt x="506" y="5937"/>
                    <a:pt x="703" y="6245"/>
                  </a:cubicBezTo>
                  <a:cubicBezTo>
                    <a:pt x="849" y="6490"/>
                    <a:pt x="996" y="6649"/>
                    <a:pt x="1106" y="6649"/>
                  </a:cubicBezTo>
                  <a:cubicBezTo>
                    <a:pt x="1122" y="6649"/>
                    <a:pt x="1137" y="6646"/>
                    <a:pt x="1152" y="6639"/>
                  </a:cubicBezTo>
                  <a:cubicBezTo>
                    <a:pt x="1292" y="6610"/>
                    <a:pt x="1320" y="6386"/>
                    <a:pt x="1376" y="6077"/>
                  </a:cubicBezTo>
                  <a:cubicBezTo>
                    <a:pt x="1404" y="5768"/>
                    <a:pt x="1432" y="5375"/>
                    <a:pt x="1489" y="5010"/>
                  </a:cubicBezTo>
                  <a:cubicBezTo>
                    <a:pt x="1601" y="4252"/>
                    <a:pt x="1826" y="3522"/>
                    <a:pt x="1826" y="3494"/>
                  </a:cubicBezTo>
                  <a:cubicBezTo>
                    <a:pt x="1826" y="3438"/>
                    <a:pt x="1882" y="2652"/>
                    <a:pt x="1994" y="1810"/>
                  </a:cubicBezTo>
                  <a:cubicBezTo>
                    <a:pt x="2134" y="995"/>
                    <a:pt x="2303" y="125"/>
                    <a:pt x="2078" y="13"/>
                  </a:cubicBezTo>
                  <a:cubicBezTo>
                    <a:pt x="2064" y="5"/>
                    <a:pt x="2047" y="1"/>
                    <a:pt x="2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5"/>
          <p:cNvSpPr txBox="1">
            <a:spLocks noGrp="1"/>
          </p:cNvSpPr>
          <p:nvPr>
            <p:ph type="title"/>
          </p:nvPr>
        </p:nvSpPr>
        <p:spPr>
          <a:xfrm>
            <a:off x="2307037" y="1597372"/>
            <a:ext cx="48729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Level 1</a:t>
            </a:r>
            <a:endParaRPr dirty="0"/>
          </a:p>
        </p:txBody>
      </p:sp>
      <p:grpSp>
        <p:nvGrpSpPr>
          <p:cNvPr id="2309" name="Google Shape;2309;p45"/>
          <p:cNvGrpSpPr/>
          <p:nvPr/>
        </p:nvGrpSpPr>
        <p:grpSpPr>
          <a:xfrm rot="1015952">
            <a:off x="2375113" y="133570"/>
            <a:ext cx="1081668" cy="1138493"/>
            <a:chOff x="4959775" y="612300"/>
            <a:chExt cx="2373642" cy="2498339"/>
          </a:xfrm>
        </p:grpSpPr>
        <p:sp>
          <p:nvSpPr>
            <p:cNvPr id="2310" name="Google Shape;2310;p45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5941858" y="1094757"/>
              <a:ext cx="700503" cy="1125943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6568784" y="730922"/>
              <a:ext cx="258394" cy="336474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45"/>
          <p:cNvGrpSpPr/>
          <p:nvPr/>
        </p:nvGrpSpPr>
        <p:grpSpPr>
          <a:xfrm>
            <a:off x="7076183" y="2597264"/>
            <a:ext cx="2067342" cy="1568210"/>
            <a:chOff x="919625" y="524875"/>
            <a:chExt cx="1997625" cy="1515325"/>
          </a:xfrm>
        </p:grpSpPr>
        <p:sp>
          <p:nvSpPr>
            <p:cNvPr id="2362" name="Google Shape;2362;p45"/>
            <p:cNvSpPr/>
            <p:nvPr/>
          </p:nvSpPr>
          <p:spPr>
            <a:xfrm>
              <a:off x="1312863" y="149874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1312863" y="139146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1361213" y="128419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1312863" y="118321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1237121" y="10948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1142446" y="9875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1073029" y="89922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1016248" y="7793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984693" y="65939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1003626" y="57734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2751768" y="109487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2676018" y="1183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2587643" y="12609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2492968" y="13041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2398318" y="135377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2303643" y="14220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2215293" y="14653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2007018" y="16925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2095368" y="16041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121393" y="6530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190818" y="73603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285493" y="8225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361206" y="899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45"/>
            <p:cNvGrpSpPr/>
            <p:nvPr/>
          </p:nvGrpSpPr>
          <p:grpSpPr>
            <a:xfrm>
              <a:off x="919625" y="524875"/>
              <a:ext cx="1997625" cy="1515325"/>
              <a:chOff x="919625" y="524875"/>
              <a:chExt cx="1997625" cy="1515325"/>
            </a:xfrm>
          </p:grpSpPr>
          <p:sp>
            <p:nvSpPr>
              <p:cNvPr id="2386" name="Google Shape;2386;p45"/>
              <p:cNvSpPr/>
              <p:nvPr/>
            </p:nvSpPr>
            <p:spPr>
              <a:xfrm>
                <a:off x="1303600" y="1663175"/>
                <a:ext cx="4401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7800" extrusionOk="0">
                    <a:moveTo>
                      <a:pt x="14382" y="0"/>
                    </a:moveTo>
                    <a:cubicBezTo>
                      <a:pt x="11529" y="0"/>
                      <a:pt x="6257" y="152"/>
                      <a:pt x="3566" y="888"/>
                    </a:cubicBezTo>
                    <a:cubicBezTo>
                      <a:pt x="1" y="1871"/>
                      <a:pt x="1573" y="3696"/>
                      <a:pt x="1826" y="5436"/>
                    </a:cubicBezTo>
                    <a:cubicBezTo>
                      <a:pt x="2050" y="6980"/>
                      <a:pt x="3005" y="7458"/>
                      <a:pt x="4605" y="7766"/>
                    </a:cubicBezTo>
                    <a:cubicBezTo>
                      <a:pt x="4733" y="7789"/>
                      <a:pt x="4878" y="7799"/>
                      <a:pt x="5039" y="7799"/>
                    </a:cubicBezTo>
                    <a:cubicBezTo>
                      <a:pt x="6703" y="7799"/>
                      <a:pt x="10001" y="6643"/>
                      <a:pt x="12971" y="5184"/>
                    </a:cubicBezTo>
                    <a:cubicBezTo>
                      <a:pt x="16088" y="3696"/>
                      <a:pt x="17014" y="1787"/>
                      <a:pt x="17014" y="1787"/>
                    </a:cubicBezTo>
                    <a:lnTo>
                      <a:pt x="17014" y="1815"/>
                    </a:lnTo>
                    <a:cubicBezTo>
                      <a:pt x="17604" y="944"/>
                      <a:pt x="17576" y="102"/>
                      <a:pt x="15863" y="18"/>
                    </a:cubicBezTo>
                    <a:cubicBezTo>
                      <a:pt x="15523" y="8"/>
                      <a:pt x="15011" y="0"/>
                      <a:pt x="14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5"/>
              <p:cNvSpPr/>
              <p:nvPr/>
            </p:nvSpPr>
            <p:spPr>
              <a:xfrm>
                <a:off x="1432050" y="1675375"/>
                <a:ext cx="2772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1091" h="3571" extrusionOk="0">
                    <a:moveTo>
                      <a:pt x="4955" y="0"/>
                    </a:moveTo>
                    <a:cubicBezTo>
                      <a:pt x="4609" y="0"/>
                      <a:pt x="4371" y="35"/>
                      <a:pt x="4296" y="119"/>
                    </a:cubicBezTo>
                    <a:cubicBezTo>
                      <a:pt x="3847" y="597"/>
                      <a:pt x="3426" y="990"/>
                      <a:pt x="2836" y="1158"/>
                    </a:cubicBezTo>
                    <a:cubicBezTo>
                      <a:pt x="2218" y="1327"/>
                      <a:pt x="1" y="1439"/>
                      <a:pt x="85" y="2393"/>
                    </a:cubicBezTo>
                    <a:cubicBezTo>
                      <a:pt x="168" y="3035"/>
                      <a:pt x="1090" y="3570"/>
                      <a:pt x="2403" y="3570"/>
                    </a:cubicBezTo>
                    <a:cubicBezTo>
                      <a:pt x="2870" y="3570"/>
                      <a:pt x="3386" y="3503"/>
                      <a:pt x="3931" y="3348"/>
                    </a:cubicBezTo>
                    <a:cubicBezTo>
                      <a:pt x="5896" y="2815"/>
                      <a:pt x="9771" y="1635"/>
                      <a:pt x="10192" y="1411"/>
                    </a:cubicBezTo>
                    <a:cubicBezTo>
                      <a:pt x="10613" y="1186"/>
                      <a:pt x="11090" y="877"/>
                      <a:pt x="11090" y="877"/>
                    </a:cubicBezTo>
                    <a:cubicBezTo>
                      <a:pt x="11090" y="877"/>
                      <a:pt x="6684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5"/>
              <p:cNvSpPr/>
              <p:nvPr/>
            </p:nvSpPr>
            <p:spPr>
              <a:xfrm>
                <a:off x="1429700" y="1711500"/>
                <a:ext cx="277050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4288" extrusionOk="0">
                    <a:moveTo>
                      <a:pt x="10774" y="1"/>
                    </a:moveTo>
                    <a:cubicBezTo>
                      <a:pt x="10750" y="1"/>
                      <a:pt x="10718" y="7"/>
                      <a:pt x="10679" y="22"/>
                    </a:cubicBezTo>
                    <a:cubicBezTo>
                      <a:pt x="10679" y="22"/>
                      <a:pt x="4893" y="2467"/>
                      <a:pt x="2967" y="2467"/>
                    </a:cubicBezTo>
                    <a:cubicBezTo>
                      <a:pt x="2935" y="2467"/>
                      <a:pt x="2904" y="2466"/>
                      <a:pt x="2874" y="2465"/>
                    </a:cubicBezTo>
                    <a:cubicBezTo>
                      <a:pt x="1583" y="2393"/>
                      <a:pt x="968" y="2218"/>
                      <a:pt x="626" y="2218"/>
                    </a:cubicBezTo>
                    <a:cubicBezTo>
                      <a:pt x="432" y="2218"/>
                      <a:pt x="326" y="2274"/>
                      <a:pt x="235" y="2436"/>
                    </a:cubicBezTo>
                    <a:cubicBezTo>
                      <a:pt x="0" y="2854"/>
                      <a:pt x="250" y="4288"/>
                      <a:pt x="1906" y="4288"/>
                    </a:cubicBezTo>
                    <a:cubicBezTo>
                      <a:pt x="2033" y="4288"/>
                      <a:pt x="2168" y="4279"/>
                      <a:pt x="2312" y="4261"/>
                    </a:cubicBezTo>
                    <a:cubicBezTo>
                      <a:pt x="4165" y="4065"/>
                      <a:pt x="5288" y="3981"/>
                      <a:pt x="6580" y="3335"/>
                    </a:cubicBezTo>
                    <a:cubicBezTo>
                      <a:pt x="7871" y="2661"/>
                      <a:pt x="9359" y="2212"/>
                      <a:pt x="9836" y="1622"/>
                    </a:cubicBezTo>
                    <a:cubicBezTo>
                      <a:pt x="10278" y="1076"/>
                      <a:pt x="11082" y="1"/>
                      <a:pt x="10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5"/>
              <p:cNvSpPr/>
              <p:nvPr/>
            </p:nvSpPr>
            <p:spPr>
              <a:xfrm>
                <a:off x="1403425" y="1733650"/>
                <a:ext cx="299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644" extrusionOk="0">
                    <a:moveTo>
                      <a:pt x="540" y="0"/>
                    </a:moveTo>
                    <a:cubicBezTo>
                      <a:pt x="527" y="0"/>
                      <a:pt x="513" y="2"/>
                      <a:pt x="500" y="6"/>
                    </a:cubicBezTo>
                    <a:cubicBezTo>
                      <a:pt x="219" y="62"/>
                      <a:pt x="275" y="484"/>
                      <a:pt x="135" y="989"/>
                    </a:cubicBezTo>
                    <a:cubicBezTo>
                      <a:pt x="34" y="1418"/>
                      <a:pt x="1" y="1643"/>
                      <a:pt x="220" y="1643"/>
                    </a:cubicBezTo>
                    <a:cubicBezTo>
                      <a:pt x="245" y="1643"/>
                      <a:pt x="272" y="1640"/>
                      <a:pt x="303" y="1635"/>
                    </a:cubicBezTo>
                    <a:cubicBezTo>
                      <a:pt x="612" y="1579"/>
                      <a:pt x="1061" y="1242"/>
                      <a:pt x="1117" y="1129"/>
                    </a:cubicBezTo>
                    <a:lnTo>
                      <a:pt x="1089" y="1129"/>
                    </a:lnTo>
                    <a:cubicBezTo>
                      <a:pt x="1196" y="782"/>
                      <a:pt x="819" y="0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5"/>
              <p:cNvSpPr/>
              <p:nvPr/>
            </p:nvSpPr>
            <p:spPr>
              <a:xfrm>
                <a:off x="1406075" y="1782075"/>
                <a:ext cx="5477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041" extrusionOk="0">
                    <a:moveTo>
                      <a:pt x="554" y="0"/>
                    </a:moveTo>
                    <a:cubicBezTo>
                      <a:pt x="482" y="0"/>
                      <a:pt x="393" y="35"/>
                      <a:pt x="282" y="119"/>
                    </a:cubicBezTo>
                    <a:cubicBezTo>
                      <a:pt x="85" y="287"/>
                      <a:pt x="1" y="1579"/>
                      <a:pt x="422" y="1803"/>
                    </a:cubicBezTo>
                    <a:cubicBezTo>
                      <a:pt x="684" y="1953"/>
                      <a:pt x="1058" y="2040"/>
                      <a:pt x="1379" y="2040"/>
                    </a:cubicBezTo>
                    <a:cubicBezTo>
                      <a:pt x="1539" y="2040"/>
                      <a:pt x="1685" y="2018"/>
                      <a:pt x="1798" y="1972"/>
                    </a:cubicBezTo>
                    <a:cubicBezTo>
                      <a:pt x="2134" y="1831"/>
                      <a:pt x="2191" y="1747"/>
                      <a:pt x="1966" y="1663"/>
                    </a:cubicBezTo>
                    <a:cubicBezTo>
                      <a:pt x="1769" y="1579"/>
                      <a:pt x="1011" y="1129"/>
                      <a:pt x="927" y="821"/>
                    </a:cubicBezTo>
                    <a:cubicBezTo>
                      <a:pt x="860" y="573"/>
                      <a:pt x="846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5"/>
              <p:cNvSpPr/>
              <p:nvPr/>
            </p:nvSpPr>
            <p:spPr>
              <a:xfrm>
                <a:off x="1472050" y="1678700"/>
                <a:ext cx="512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782" extrusionOk="0">
                    <a:moveTo>
                      <a:pt x="1488" y="0"/>
                    </a:moveTo>
                    <a:cubicBezTo>
                      <a:pt x="1143" y="0"/>
                      <a:pt x="895" y="259"/>
                      <a:pt x="647" y="408"/>
                    </a:cubicBezTo>
                    <a:cubicBezTo>
                      <a:pt x="366" y="576"/>
                      <a:pt x="1" y="773"/>
                      <a:pt x="422" y="773"/>
                    </a:cubicBezTo>
                    <a:cubicBezTo>
                      <a:pt x="422" y="773"/>
                      <a:pt x="531" y="782"/>
                      <a:pt x="684" y="782"/>
                    </a:cubicBezTo>
                    <a:cubicBezTo>
                      <a:pt x="990" y="782"/>
                      <a:pt x="1470" y="744"/>
                      <a:pt x="1601" y="520"/>
                    </a:cubicBezTo>
                    <a:cubicBezTo>
                      <a:pt x="1826" y="183"/>
                      <a:pt x="2050" y="71"/>
                      <a:pt x="1629" y="14"/>
                    </a:cubicBezTo>
                    <a:cubicBezTo>
                      <a:pt x="1580" y="5"/>
                      <a:pt x="1533" y="0"/>
                      <a:pt x="1488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5"/>
              <p:cNvSpPr/>
              <p:nvPr/>
            </p:nvSpPr>
            <p:spPr>
              <a:xfrm>
                <a:off x="919625" y="524875"/>
                <a:ext cx="913925" cy="1190700"/>
              </a:xfrm>
              <a:custGeom>
                <a:avLst/>
                <a:gdLst/>
                <a:ahLst/>
                <a:cxnLst/>
                <a:rect l="l" t="t" r="r" b="b"/>
                <a:pathLst>
                  <a:path w="36557" h="47628" extrusionOk="0">
                    <a:moveTo>
                      <a:pt x="3229" y="0"/>
                    </a:moveTo>
                    <a:cubicBezTo>
                      <a:pt x="0" y="0"/>
                      <a:pt x="3" y="5058"/>
                      <a:pt x="2923" y="12815"/>
                    </a:cubicBezTo>
                    <a:cubicBezTo>
                      <a:pt x="6994" y="23652"/>
                      <a:pt x="16202" y="28256"/>
                      <a:pt x="15978" y="31653"/>
                    </a:cubicBezTo>
                    <a:cubicBezTo>
                      <a:pt x="15781" y="34657"/>
                      <a:pt x="10194" y="39430"/>
                      <a:pt x="15332" y="42995"/>
                    </a:cubicBezTo>
                    <a:cubicBezTo>
                      <a:pt x="19066" y="45606"/>
                      <a:pt x="32008" y="47627"/>
                      <a:pt x="32008" y="47627"/>
                    </a:cubicBezTo>
                    <a:cubicBezTo>
                      <a:pt x="32008" y="47627"/>
                      <a:pt x="36556" y="35696"/>
                      <a:pt x="28751" y="25111"/>
                    </a:cubicBezTo>
                    <a:cubicBezTo>
                      <a:pt x="15381" y="7071"/>
                      <a:pt x="7046" y="0"/>
                      <a:pt x="3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5"/>
              <p:cNvSpPr/>
              <p:nvPr/>
            </p:nvSpPr>
            <p:spPr>
              <a:xfrm>
                <a:off x="923650" y="556276"/>
                <a:ext cx="589150" cy="1117175"/>
              </a:xfrm>
              <a:custGeom>
                <a:avLst/>
                <a:gdLst/>
                <a:ahLst/>
                <a:cxnLst/>
                <a:rect l="l" t="t" r="r" b="b"/>
                <a:pathLst>
                  <a:path w="23566" h="44687" extrusionOk="0">
                    <a:moveTo>
                      <a:pt x="3111" y="1"/>
                    </a:moveTo>
                    <a:cubicBezTo>
                      <a:pt x="1" y="1"/>
                      <a:pt x="226" y="4813"/>
                      <a:pt x="2762" y="11559"/>
                    </a:cubicBezTo>
                    <a:cubicBezTo>
                      <a:pt x="6833" y="22396"/>
                      <a:pt x="16041" y="27000"/>
                      <a:pt x="15817" y="30397"/>
                    </a:cubicBezTo>
                    <a:cubicBezTo>
                      <a:pt x="15620" y="33401"/>
                      <a:pt x="10033" y="38174"/>
                      <a:pt x="15171" y="41739"/>
                    </a:cubicBezTo>
                    <a:cubicBezTo>
                      <a:pt x="16687" y="42806"/>
                      <a:pt x="20280" y="43901"/>
                      <a:pt x="23565" y="44687"/>
                    </a:cubicBezTo>
                    <a:cubicBezTo>
                      <a:pt x="23312" y="43788"/>
                      <a:pt x="22779" y="42497"/>
                      <a:pt x="21993" y="42160"/>
                    </a:cubicBezTo>
                    <a:cubicBezTo>
                      <a:pt x="20589" y="41571"/>
                      <a:pt x="18231" y="38398"/>
                      <a:pt x="19915" y="35394"/>
                    </a:cubicBezTo>
                    <a:cubicBezTo>
                      <a:pt x="21796" y="32053"/>
                      <a:pt x="19354" y="28712"/>
                      <a:pt x="15873" y="20318"/>
                    </a:cubicBezTo>
                    <a:cubicBezTo>
                      <a:pt x="13619" y="14900"/>
                      <a:pt x="15611" y="13358"/>
                      <a:pt x="18256" y="13358"/>
                    </a:cubicBezTo>
                    <a:cubicBezTo>
                      <a:pt x="18873" y="13358"/>
                      <a:pt x="19526" y="13442"/>
                      <a:pt x="20168" y="13580"/>
                    </a:cubicBezTo>
                    <a:cubicBezTo>
                      <a:pt x="11332" y="3843"/>
                      <a:pt x="5890" y="1"/>
                      <a:pt x="3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5"/>
              <p:cNvSpPr/>
              <p:nvPr/>
            </p:nvSpPr>
            <p:spPr>
              <a:xfrm>
                <a:off x="1358350" y="1006325"/>
                <a:ext cx="403600" cy="679075"/>
              </a:xfrm>
              <a:custGeom>
                <a:avLst/>
                <a:gdLst/>
                <a:ahLst/>
                <a:cxnLst/>
                <a:rect l="l" t="t" r="r" b="b"/>
                <a:pathLst>
                  <a:path w="16144" h="27163" extrusionOk="0">
                    <a:moveTo>
                      <a:pt x="2656" y="0"/>
                    </a:moveTo>
                    <a:cubicBezTo>
                      <a:pt x="2152" y="0"/>
                      <a:pt x="1757" y="402"/>
                      <a:pt x="1376" y="1221"/>
                    </a:cubicBezTo>
                    <a:cubicBezTo>
                      <a:pt x="1" y="4141"/>
                      <a:pt x="4605" y="10430"/>
                      <a:pt x="6065" y="14557"/>
                    </a:cubicBezTo>
                    <a:cubicBezTo>
                      <a:pt x="7216" y="17841"/>
                      <a:pt x="10360" y="18459"/>
                      <a:pt x="11848" y="19750"/>
                    </a:cubicBezTo>
                    <a:cubicBezTo>
                      <a:pt x="13140" y="20901"/>
                      <a:pt x="14347" y="27162"/>
                      <a:pt x="14347" y="27162"/>
                    </a:cubicBezTo>
                    <a:cubicBezTo>
                      <a:pt x="14347" y="27162"/>
                      <a:pt x="16144" y="14472"/>
                      <a:pt x="11680" y="9363"/>
                    </a:cubicBezTo>
                    <a:cubicBezTo>
                      <a:pt x="6386" y="3238"/>
                      <a:pt x="4085" y="0"/>
                      <a:pt x="26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5" name="Google Shape;2395;p45"/>
              <p:cNvSpPr/>
              <p:nvPr/>
            </p:nvSpPr>
            <p:spPr>
              <a:xfrm>
                <a:off x="1439075" y="1435625"/>
                <a:ext cx="2702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0468" extrusionOk="0">
                    <a:moveTo>
                      <a:pt x="2157" y="1"/>
                    </a:moveTo>
                    <a:cubicBezTo>
                      <a:pt x="1533" y="1"/>
                      <a:pt x="912" y="337"/>
                      <a:pt x="590" y="1568"/>
                    </a:cubicBezTo>
                    <a:cubicBezTo>
                      <a:pt x="0" y="3701"/>
                      <a:pt x="927" y="5723"/>
                      <a:pt x="2639" y="6425"/>
                    </a:cubicBezTo>
                    <a:cubicBezTo>
                      <a:pt x="4155" y="7042"/>
                      <a:pt x="3538" y="8558"/>
                      <a:pt x="4352" y="8923"/>
                    </a:cubicBezTo>
                    <a:cubicBezTo>
                      <a:pt x="5099" y="9255"/>
                      <a:pt x="8494" y="10215"/>
                      <a:pt x="9423" y="10215"/>
                    </a:cubicBezTo>
                    <a:cubicBezTo>
                      <a:pt x="9436" y="10215"/>
                      <a:pt x="9449" y="10215"/>
                      <a:pt x="9461" y="10215"/>
                    </a:cubicBezTo>
                    <a:cubicBezTo>
                      <a:pt x="10276" y="10215"/>
                      <a:pt x="10809" y="10467"/>
                      <a:pt x="10809" y="10467"/>
                    </a:cubicBezTo>
                    <a:cubicBezTo>
                      <a:pt x="10809" y="10467"/>
                      <a:pt x="9181" y="3308"/>
                      <a:pt x="8086" y="2691"/>
                    </a:cubicBezTo>
                    <a:cubicBezTo>
                      <a:pt x="6907" y="2017"/>
                      <a:pt x="4324" y="697"/>
                      <a:pt x="3650" y="417"/>
                    </a:cubicBezTo>
                    <a:cubicBezTo>
                      <a:pt x="3301" y="282"/>
                      <a:pt x="2728" y="1"/>
                      <a:pt x="2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5"/>
              <p:cNvSpPr/>
              <p:nvPr/>
            </p:nvSpPr>
            <p:spPr>
              <a:xfrm>
                <a:off x="1442575" y="1322275"/>
                <a:ext cx="615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213" extrusionOk="0">
                    <a:moveTo>
                      <a:pt x="516" y="0"/>
                    </a:moveTo>
                    <a:cubicBezTo>
                      <a:pt x="179" y="0"/>
                      <a:pt x="85" y="494"/>
                      <a:pt x="422" y="1526"/>
                    </a:cubicBezTo>
                    <a:cubicBezTo>
                      <a:pt x="815" y="2761"/>
                      <a:pt x="1" y="3547"/>
                      <a:pt x="309" y="3996"/>
                    </a:cubicBezTo>
                    <a:cubicBezTo>
                      <a:pt x="421" y="4148"/>
                      <a:pt x="735" y="4213"/>
                      <a:pt x="1088" y="4213"/>
                    </a:cubicBezTo>
                    <a:cubicBezTo>
                      <a:pt x="1712" y="4213"/>
                      <a:pt x="2461" y="4012"/>
                      <a:pt x="2443" y="3743"/>
                    </a:cubicBezTo>
                    <a:cubicBezTo>
                      <a:pt x="2387" y="3070"/>
                      <a:pt x="1404" y="403"/>
                      <a:pt x="815" y="94"/>
                    </a:cubicBezTo>
                    <a:cubicBezTo>
                      <a:pt x="702" y="32"/>
                      <a:pt x="601" y="0"/>
                      <a:pt x="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5"/>
              <p:cNvSpPr/>
              <p:nvPr/>
            </p:nvSpPr>
            <p:spPr>
              <a:xfrm>
                <a:off x="1739475" y="1690850"/>
                <a:ext cx="206375" cy="2540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163" extrusionOk="0">
                    <a:moveTo>
                      <a:pt x="2287" y="1"/>
                    </a:moveTo>
                    <a:cubicBezTo>
                      <a:pt x="1731" y="1"/>
                      <a:pt x="1289" y="556"/>
                      <a:pt x="1011" y="1241"/>
                    </a:cubicBezTo>
                    <a:cubicBezTo>
                      <a:pt x="1011" y="1241"/>
                      <a:pt x="0" y="3066"/>
                      <a:pt x="253" y="5284"/>
                    </a:cubicBezTo>
                    <a:cubicBezTo>
                      <a:pt x="506" y="7614"/>
                      <a:pt x="1179" y="9776"/>
                      <a:pt x="1994" y="10028"/>
                    </a:cubicBezTo>
                    <a:cubicBezTo>
                      <a:pt x="2268" y="10112"/>
                      <a:pt x="2528" y="10163"/>
                      <a:pt x="2790" y="10163"/>
                    </a:cubicBezTo>
                    <a:cubicBezTo>
                      <a:pt x="3409" y="10163"/>
                      <a:pt x="4036" y="9875"/>
                      <a:pt x="4885" y="9046"/>
                    </a:cubicBezTo>
                    <a:cubicBezTo>
                      <a:pt x="6289" y="7726"/>
                      <a:pt x="8254" y="6772"/>
                      <a:pt x="7468" y="4891"/>
                    </a:cubicBezTo>
                    <a:cubicBezTo>
                      <a:pt x="6738" y="3122"/>
                      <a:pt x="3706" y="764"/>
                      <a:pt x="2836" y="174"/>
                    </a:cubicBezTo>
                    <a:cubicBezTo>
                      <a:pt x="2643" y="54"/>
                      <a:pt x="2459" y="1"/>
                      <a:pt x="2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5"/>
              <p:cNvSpPr/>
              <p:nvPr/>
            </p:nvSpPr>
            <p:spPr>
              <a:xfrm>
                <a:off x="1780175" y="1719750"/>
                <a:ext cx="11022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243" extrusionOk="0">
                    <a:moveTo>
                      <a:pt x="29" y="1"/>
                    </a:moveTo>
                    <a:cubicBezTo>
                      <a:pt x="29" y="1"/>
                      <a:pt x="1" y="394"/>
                      <a:pt x="29" y="731"/>
                    </a:cubicBezTo>
                    <a:cubicBezTo>
                      <a:pt x="57" y="1040"/>
                      <a:pt x="871" y="3229"/>
                      <a:pt x="1320" y="4324"/>
                    </a:cubicBezTo>
                    <a:cubicBezTo>
                      <a:pt x="1587" y="4967"/>
                      <a:pt x="2081" y="5242"/>
                      <a:pt x="2583" y="5242"/>
                    </a:cubicBezTo>
                    <a:cubicBezTo>
                      <a:pt x="2980" y="5242"/>
                      <a:pt x="3381" y="5071"/>
                      <a:pt x="3678" y="4774"/>
                    </a:cubicBezTo>
                    <a:cubicBezTo>
                      <a:pt x="4408" y="4044"/>
                      <a:pt x="3566" y="3229"/>
                      <a:pt x="3426" y="2921"/>
                    </a:cubicBezTo>
                    <a:cubicBezTo>
                      <a:pt x="3257" y="2612"/>
                      <a:pt x="3398" y="2135"/>
                      <a:pt x="3538" y="1601"/>
                    </a:cubicBezTo>
                    <a:cubicBezTo>
                      <a:pt x="3706" y="1068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>
                <a:off x="1746825" y="1726613"/>
                <a:ext cx="10110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6478" extrusionOk="0">
                    <a:moveTo>
                      <a:pt x="990" y="1"/>
                    </a:moveTo>
                    <a:cubicBezTo>
                      <a:pt x="835" y="1"/>
                      <a:pt x="422" y="1043"/>
                      <a:pt x="225" y="1610"/>
                    </a:cubicBezTo>
                    <a:cubicBezTo>
                      <a:pt x="0" y="2227"/>
                      <a:pt x="309" y="3098"/>
                      <a:pt x="393" y="4052"/>
                    </a:cubicBezTo>
                    <a:cubicBezTo>
                      <a:pt x="449" y="5007"/>
                      <a:pt x="899" y="5400"/>
                      <a:pt x="1544" y="6186"/>
                    </a:cubicBezTo>
                    <a:cubicBezTo>
                      <a:pt x="1718" y="6394"/>
                      <a:pt x="1929" y="6477"/>
                      <a:pt x="2153" y="6477"/>
                    </a:cubicBezTo>
                    <a:cubicBezTo>
                      <a:pt x="2832" y="6477"/>
                      <a:pt x="3621" y="5710"/>
                      <a:pt x="3790" y="5372"/>
                    </a:cubicBezTo>
                    <a:cubicBezTo>
                      <a:pt x="4043" y="4922"/>
                      <a:pt x="3594" y="5119"/>
                      <a:pt x="2639" y="4558"/>
                    </a:cubicBezTo>
                    <a:cubicBezTo>
                      <a:pt x="1797" y="4024"/>
                      <a:pt x="1039" y="66"/>
                      <a:pt x="1039" y="66"/>
                    </a:cubicBezTo>
                    <a:cubicBezTo>
                      <a:pt x="1029" y="21"/>
                      <a:pt x="1012" y="1"/>
                      <a:pt x="9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>
                <a:off x="1851075" y="1843375"/>
                <a:ext cx="316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433" extrusionOk="0">
                    <a:moveTo>
                      <a:pt x="1158" y="1"/>
                    </a:moveTo>
                    <a:cubicBezTo>
                      <a:pt x="968" y="1"/>
                      <a:pt x="311" y="430"/>
                      <a:pt x="112" y="727"/>
                    </a:cubicBezTo>
                    <a:cubicBezTo>
                      <a:pt x="28" y="839"/>
                      <a:pt x="0" y="1232"/>
                      <a:pt x="84" y="1373"/>
                    </a:cubicBezTo>
                    <a:cubicBezTo>
                      <a:pt x="105" y="1413"/>
                      <a:pt x="130" y="1433"/>
                      <a:pt x="161" y="1433"/>
                    </a:cubicBezTo>
                    <a:cubicBezTo>
                      <a:pt x="257" y="1433"/>
                      <a:pt x="405" y="1243"/>
                      <a:pt x="618" y="923"/>
                    </a:cubicBezTo>
                    <a:cubicBezTo>
                      <a:pt x="927" y="502"/>
                      <a:pt x="1263" y="165"/>
                      <a:pt x="1207" y="25"/>
                    </a:cubicBezTo>
                    <a:cubicBezTo>
                      <a:pt x="1201" y="9"/>
                      <a:pt x="1184" y="1"/>
                      <a:pt x="1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>
                <a:off x="1793500" y="1881375"/>
                <a:ext cx="516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94" extrusionOk="0">
                    <a:moveTo>
                      <a:pt x="1974" y="0"/>
                    </a:moveTo>
                    <a:cubicBezTo>
                      <a:pt x="1812" y="0"/>
                      <a:pt x="1449" y="383"/>
                      <a:pt x="1264" y="526"/>
                    </a:cubicBezTo>
                    <a:cubicBezTo>
                      <a:pt x="1012" y="751"/>
                      <a:pt x="338" y="891"/>
                      <a:pt x="198" y="891"/>
                    </a:cubicBezTo>
                    <a:cubicBezTo>
                      <a:pt x="29" y="891"/>
                      <a:pt x="1" y="976"/>
                      <a:pt x="57" y="1172"/>
                    </a:cubicBezTo>
                    <a:cubicBezTo>
                      <a:pt x="81" y="1363"/>
                      <a:pt x="328" y="1493"/>
                      <a:pt x="609" y="1493"/>
                    </a:cubicBezTo>
                    <a:cubicBezTo>
                      <a:pt x="658" y="1493"/>
                      <a:pt x="709" y="1489"/>
                      <a:pt x="759" y="1481"/>
                    </a:cubicBezTo>
                    <a:cubicBezTo>
                      <a:pt x="1096" y="1425"/>
                      <a:pt x="2022" y="358"/>
                      <a:pt x="2050" y="190"/>
                    </a:cubicBezTo>
                    <a:cubicBezTo>
                      <a:pt x="2066" y="53"/>
                      <a:pt x="2034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5"/>
              <p:cNvSpPr/>
              <p:nvPr/>
            </p:nvSpPr>
            <p:spPr>
              <a:xfrm>
                <a:off x="1867200" y="1768350"/>
                <a:ext cx="18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071" extrusionOk="0">
                    <a:moveTo>
                      <a:pt x="409" y="1"/>
                    </a:moveTo>
                    <a:cubicBezTo>
                      <a:pt x="277" y="1"/>
                      <a:pt x="257" y="164"/>
                      <a:pt x="141" y="443"/>
                    </a:cubicBezTo>
                    <a:cubicBezTo>
                      <a:pt x="1" y="780"/>
                      <a:pt x="450" y="1033"/>
                      <a:pt x="450" y="1033"/>
                    </a:cubicBezTo>
                    <a:cubicBezTo>
                      <a:pt x="481" y="1059"/>
                      <a:pt x="507" y="1070"/>
                      <a:pt x="528" y="1070"/>
                    </a:cubicBezTo>
                    <a:cubicBezTo>
                      <a:pt x="618" y="1070"/>
                      <a:pt x="618" y="851"/>
                      <a:pt x="618" y="668"/>
                    </a:cubicBezTo>
                    <a:cubicBezTo>
                      <a:pt x="618" y="443"/>
                      <a:pt x="731" y="106"/>
                      <a:pt x="506" y="22"/>
                    </a:cubicBezTo>
                    <a:cubicBezTo>
                      <a:pt x="468" y="8"/>
                      <a:pt x="436" y="1"/>
                      <a:pt x="409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5"/>
              <p:cNvSpPr/>
              <p:nvPr/>
            </p:nvSpPr>
            <p:spPr>
              <a:xfrm>
                <a:off x="1762625" y="1068625"/>
                <a:ext cx="1154625" cy="710125"/>
              </a:xfrm>
              <a:custGeom>
                <a:avLst/>
                <a:gdLst/>
                <a:ahLst/>
                <a:cxnLst/>
                <a:rect l="l" t="t" r="r" b="b"/>
                <a:pathLst>
                  <a:path w="46185" h="28405" extrusionOk="0">
                    <a:moveTo>
                      <a:pt x="42570" y="1"/>
                    </a:moveTo>
                    <a:cubicBezTo>
                      <a:pt x="39569" y="1"/>
                      <a:pt x="31851" y="2802"/>
                      <a:pt x="17716" y="9959"/>
                    </a:cubicBezTo>
                    <a:cubicBezTo>
                      <a:pt x="6879" y="15434"/>
                      <a:pt x="1" y="26495"/>
                      <a:pt x="1" y="26495"/>
                    </a:cubicBezTo>
                    <a:cubicBezTo>
                      <a:pt x="1" y="26495"/>
                      <a:pt x="5231" y="28404"/>
                      <a:pt x="8857" y="28404"/>
                    </a:cubicBezTo>
                    <a:cubicBezTo>
                      <a:pt x="9448" y="28404"/>
                      <a:pt x="9996" y="28354"/>
                      <a:pt x="10473" y="28236"/>
                    </a:cubicBezTo>
                    <a:cubicBezTo>
                      <a:pt x="15105" y="27085"/>
                      <a:pt x="16200" y="21610"/>
                      <a:pt x="18221" y="19252"/>
                    </a:cubicBezTo>
                    <a:cubicBezTo>
                      <a:pt x="20523" y="16585"/>
                      <a:pt x="27177" y="16135"/>
                      <a:pt x="35852" y="9482"/>
                    </a:cubicBezTo>
                    <a:cubicBezTo>
                      <a:pt x="42955" y="4066"/>
                      <a:pt x="46185" y="1"/>
                      <a:pt x="42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5"/>
              <p:cNvSpPr/>
              <p:nvPr/>
            </p:nvSpPr>
            <p:spPr>
              <a:xfrm>
                <a:off x="1883350" y="1088575"/>
                <a:ext cx="1015025" cy="689525"/>
              </a:xfrm>
              <a:custGeom>
                <a:avLst/>
                <a:gdLst/>
                <a:ahLst/>
                <a:cxnLst/>
                <a:rect l="l" t="t" r="r" b="b"/>
                <a:pathLst>
                  <a:path w="40601" h="27581" extrusionOk="0">
                    <a:moveTo>
                      <a:pt x="36947" y="0"/>
                    </a:moveTo>
                    <a:cubicBezTo>
                      <a:pt x="34872" y="0"/>
                      <a:pt x="30556" y="1253"/>
                      <a:pt x="23274" y="4304"/>
                    </a:cubicBezTo>
                    <a:cubicBezTo>
                      <a:pt x="25043" y="4950"/>
                      <a:pt x="25885" y="6775"/>
                      <a:pt x="20327" y="10789"/>
                    </a:cubicBezTo>
                    <a:cubicBezTo>
                      <a:pt x="13168" y="15983"/>
                      <a:pt x="9855" y="17724"/>
                      <a:pt x="8226" y="20924"/>
                    </a:cubicBezTo>
                    <a:cubicBezTo>
                      <a:pt x="6767" y="23844"/>
                      <a:pt x="3538" y="25557"/>
                      <a:pt x="2499" y="25557"/>
                    </a:cubicBezTo>
                    <a:cubicBezTo>
                      <a:pt x="1938" y="25585"/>
                      <a:pt x="787" y="26427"/>
                      <a:pt x="1" y="27045"/>
                    </a:cubicBezTo>
                    <a:cubicBezTo>
                      <a:pt x="1401" y="27340"/>
                      <a:pt x="2940" y="27581"/>
                      <a:pt x="4209" y="27581"/>
                    </a:cubicBezTo>
                    <a:cubicBezTo>
                      <a:pt x="4746" y="27581"/>
                      <a:pt x="5234" y="27538"/>
                      <a:pt x="5644" y="27438"/>
                    </a:cubicBezTo>
                    <a:cubicBezTo>
                      <a:pt x="10276" y="26287"/>
                      <a:pt x="11371" y="20812"/>
                      <a:pt x="13392" y="18454"/>
                    </a:cubicBezTo>
                    <a:cubicBezTo>
                      <a:pt x="15694" y="15759"/>
                      <a:pt x="22348" y="15337"/>
                      <a:pt x="31023" y="8684"/>
                    </a:cubicBezTo>
                    <a:cubicBezTo>
                      <a:pt x="37308" y="3885"/>
                      <a:pt x="40601" y="0"/>
                      <a:pt x="36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5"/>
              <p:cNvSpPr/>
              <p:nvPr/>
            </p:nvSpPr>
            <p:spPr>
              <a:xfrm>
                <a:off x="1786500" y="1278100"/>
                <a:ext cx="610650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17162" extrusionOk="0">
                    <a:moveTo>
                      <a:pt x="23875" y="1"/>
                    </a:moveTo>
                    <a:cubicBezTo>
                      <a:pt x="22839" y="1"/>
                      <a:pt x="19724" y="1584"/>
                      <a:pt x="14094" y="4079"/>
                    </a:cubicBezTo>
                    <a:cubicBezTo>
                      <a:pt x="8563" y="6521"/>
                      <a:pt x="0" y="17161"/>
                      <a:pt x="0" y="17161"/>
                    </a:cubicBezTo>
                    <a:lnTo>
                      <a:pt x="28" y="17161"/>
                    </a:lnTo>
                    <a:cubicBezTo>
                      <a:pt x="28" y="17161"/>
                      <a:pt x="5138" y="12585"/>
                      <a:pt x="6542" y="12136"/>
                    </a:cubicBezTo>
                    <a:cubicBezTo>
                      <a:pt x="8114" y="11603"/>
                      <a:pt x="9854" y="12164"/>
                      <a:pt x="12690" y="10002"/>
                    </a:cubicBezTo>
                    <a:cubicBezTo>
                      <a:pt x="16199" y="7307"/>
                      <a:pt x="22348" y="4079"/>
                      <a:pt x="23836" y="1440"/>
                    </a:cubicBezTo>
                    <a:cubicBezTo>
                      <a:pt x="24390" y="447"/>
                      <a:pt x="24426" y="1"/>
                      <a:pt x="23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5"/>
              <p:cNvSpPr/>
              <p:nvPr/>
            </p:nvSpPr>
            <p:spPr>
              <a:xfrm>
                <a:off x="1780875" y="1577275"/>
                <a:ext cx="3067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6572" extrusionOk="0">
                    <a:moveTo>
                      <a:pt x="10388" y="113"/>
                    </a:moveTo>
                    <a:cubicBezTo>
                      <a:pt x="9911" y="113"/>
                      <a:pt x="7890" y="281"/>
                      <a:pt x="6907" y="422"/>
                    </a:cubicBezTo>
                    <a:cubicBezTo>
                      <a:pt x="5981" y="534"/>
                      <a:pt x="1" y="5700"/>
                      <a:pt x="1" y="5700"/>
                    </a:cubicBezTo>
                    <a:cubicBezTo>
                      <a:pt x="1" y="5700"/>
                      <a:pt x="33" y="5696"/>
                      <a:pt x="86" y="5696"/>
                    </a:cubicBezTo>
                    <a:cubicBezTo>
                      <a:pt x="232" y="5696"/>
                      <a:pt x="540" y="5726"/>
                      <a:pt x="787" y="5952"/>
                    </a:cubicBezTo>
                    <a:cubicBezTo>
                      <a:pt x="1111" y="6223"/>
                      <a:pt x="3208" y="6572"/>
                      <a:pt x="3888" y="6572"/>
                    </a:cubicBezTo>
                    <a:cubicBezTo>
                      <a:pt x="3914" y="6572"/>
                      <a:pt x="3938" y="6571"/>
                      <a:pt x="3959" y="6570"/>
                    </a:cubicBezTo>
                    <a:cubicBezTo>
                      <a:pt x="4549" y="6542"/>
                      <a:pt x="5391" y="5166"/>
                      <a:pt x="6486" y="5166"/>
                    </a:cubicBezTo>
                    <a:cubicBezTo>
                      <a:pt x="7693" y="5166"/>
                      <a:pt x="9574" y="3875"/>
                      <a:pt x="10837" y="2022"/>
                    </a:cubicBezTo>
                    <a:cubicBezTo>
                      <a:pt x="12269" y="1"/>
                      <a:pt x="10894" y="141"/>
                      <a:pt x="10388" y="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5"/>
              <p:cNvSpPr/>
              <p:nvPr/>
            </p:nvSpPr>
            <p:spPr>
              <a:xfrm>
                <a:off x="2066775" y="1508450"/>
                <a:ext cx="990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3215" extrusionOk="0">
                    <a:moveTo>
                      <a:pt x="3546" y="1"/>
                    </a:moveTo>
                    <a:cubicBezTo>
                      <a:pt x="3531" y="1"/>
                      <a:pt x="3516" y="1"/>
                      <a:pt x="3500" y="2"/>
                    </a:cubicBezTo>
                    <a:cubicBezTo>
                      <a:pt x="3079" y="58"/>
                      <a:pt x="777" y="1771"/>
                      <a:pt x="272" y="2304"/>
                    </a:cubicBezTo>
                    <a:cubicBezTo>
                      <a:pt x="1" y="2576"/>
                      <a:pt x="422" y="3215"/>
                      <a:pt x="814" y="3215"/>
                    </a:cubicBezTo>
                    <a:cubicBezTo>
                      <a:pt x="868" y="3215"/>
                      <a:pt x="922" y="3202"/>
                      <a:pt x="974" y="3175"/>
                    </a:cubicBezTo>
                    <a:cubicBezTo>
                      <a:pt x="1395" y="2950"/>
                      <a:pt x="1647" y="2052"/>
                      <a:pt x="2658" y="1238"/>
                    </a:cubicBezTo>
                    <a:cubicBezTo>
                      <a:pt x="3717" y="396"/>
                      <a:pt x="3962" y="1"/>
                      <a:pt x="3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5"/>
              <p:cNvSpPr/>
              <p:nvPr/>
            </p:nvSpPr>
            <p:spPr>
              <a:xfrm>
                <a:off x="1773850" y="1572375"/>
                <a:ext cx="6320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25" extrusionOk="0">
                    <a:moveTo>
                      <a:pt x="1096" y="0"/>
                    </a:moveTo>
                    <a:lnTo>
                      <a:pt x="1" y="2611"/>
                    </a:lnTo>
                    <a:lnTo>
                      <a:pt x="590" y="2920"/>
                    </a:lnTo>
                    <a:cubicBezTo>
                      <a:pt x="590" y="2920"/>
                      <a:pt x="628" y="2924"/>
                      <a:pt x="692" y="2924"/>
                    </a:cubicBezTo>
                    <a:cubicBezTo>
                      <a:pt x="987" y="2924"/>
                      <a:pt x="1840" y="2830"/>
                      <a:pt x="2163" y="1769"/>
                    </a:cubicBezTo>
                    <a:cubicBezTo>
                      <a:pt x="2528" y="477"/>
                      <a:pt x="1096" y="0"/>
                      <a:pt x="1096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5"/>
              <p:cNvSpPr/>
              <p:nvPr/>
            </p:nvSpPr>
            <p:spPr>
              <a:xfrm>
                <a:off x="1798425" y="1432150"/>
                <a:ext cx="3166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7238" extrusionOk="0">
                    <a:moveTo>
                      <a:pt x="12494" y="1"/>
                    </a:moveTo>
                    <a:cubicBezTo>
                      <a:pt x="12265" y="1"/>
                      <a:pt x="11782" y="557"/>
                      <a:pt x="11287" y="1089"/>
                    </a:cubicBezTo>
                    <a:cubicBezTo>
                      <a:pt x="10529" y="1875"/>
                      <a:pt x="8984" y="2970"/>
                      <a:pt x="4970" y="4149"/>
                    </a:cubicBezTo>
                    <a:cubicBezTo>
                      <a:pt x="983" y="5356"/>
                      <a:pt x="1" y="7237"/>
                      <a:pt x="1" y="7237"/>
                    </a:cubicBezTo>
                    <a:lnTo>
                      <a:pt x="478" y="7013"/>
                    </a:lnTo>
                    <a:cubicBezTo>
                      <a:pt x="478" y="7013"/>
                      <a:pt x="1601" y="5497"/>
                      <a:pt x="5335" y="4402"/>
                    </a:cubicBezTo>
                    <a:cubicBezTo>
                      <a:pt x="9097" y="3279"/>
                      <a:pt x="12410" y="1707"/>
                      <a:pt x="12606" y="556"/>
                    </a:cubicBezTo>
                    <a:cubicBezTo>
                      <a:pt x="12664" y="157"/>
                      <a:pt x="12615" y="1"/>
                      <a:pt x="124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5"/>
              <p:cNvSpPr/>
              <p:nvPr/>
            </p:nvSpPr>
            <p:spPr>
              <a:xfrm>
                <a:off x="1739813" y="1243263"/>
                <a:ext cx="91275" cy="36085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434" extrusionOk="0">
                    <a:moveTo>
                      <a:pt x="1275" y="1"/>
                    </a:moveTo>
                    <a:cubicBezTo>
                      <a:pt x="1186" y="1"/>
                      <a:pt x="1048" y="86"/>
                      <a:pt x="843" y="284"/>
                    </a:cubicBezTo>
                    <a:cubicBezTo>
                      <a:pt x="1" y="1098"/>
                      <a:pt x="647" y="4719"/>
                      <a:pt x="1910" y="8425"/>
                    </a:cubicBezTo>
                    <a:cubicBezTo>
                      <a:pt x="3173" y="12131"/>
                      <a:pt x="2584" y="13900"/>
                      <a:pt x="2584" y="13900"/>
                    </a:cubicBezTo>
                    <a:lnTo>
                      <a:pt x="2668" y="14433"/>
                    </a:lnTo>
                    <a:cubicBezTo>
                      <a:pt x="2668" y="14433"/>
                      <a:pt x="3651" y="12524"/>
                      <a:pt x="2303" y="8566"/>
                    </a:cubicBezTo>
                    <a:cubicBezTo>
                      <a:pt x="955" y="4635"/>
                      <a:pt x="955" y="2726"/>
                      <a:pt x="1180" y="1659"/>
                    </a:cubicBezTo>
                    <a:cubicBezTo>
                      <a:pt x="1350" y="830"/>
                      <a:pt x="1552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5"/>
              <p:cNvSpPr/>
              <p:nvPr/>
            </p:nvSpPr>
            <p:spPr>
              <a:xfrm>
                <a:off x="1590675" y="1610275"/>
                <a:ext cx="204975" cy="429925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7197" extrusionOk="0">
                    <a:moveTo>
                      <a:pt x="7637" y="0"/>
                    </a:moveTo>
                    <a:lnTo>
                      <a:pt x="7637" y="28"/>
                    </a:lnTo>
                    <a:cubicBezTo>
                      <a:pt x="7356" y="225"/>
                      <a:pt x="5896" y="1348"/>
                      <a:pt x="4970" y="3510"/>
                    </a:cubicBezTo>
                    <a:cubicBezTo>
                      <a:pt x="3987" y="5868"/>
                      <a:pt x="4268" y="6429"/>
                      <a:pt x="4268" y="6429"/>
                    </a:cubicBezTo>
                    <a:cubicBezTo>
                      <a:pt x="4268" y="6429"/>
                      <a:pt x="365" y="13223"/>
                      <a:pt x="0" y="16677"/>
                    </a:cubicBezTo>
                    <a:cubicBezTo>
                      <a:pt x="0" y="17010"/>
                      <a:pt x="184" y="17197"/>
                      <a:pt x="421" y="17197"/>
                    </a:cubicBezTo>
                    <a:cubicBezTo>
                      <a:pt x="544" y="17197"/>
                      <a:pt x="681" y="17147"/>
                      <a:pt x="815" y="17042"/>
                    </a:cubicBezTo>
                    <a:cubicBezTo>
                      <a:pt x="3145" y="14431"/>
                      <a:pt x="5531" y="6991"/>
                      <a:pt x="5531" y="6991"/>
                    </a:cubicBezTo>
                    <a:cubicBezTo>
                      <a:pt x="5531" y="6991"/>
                      <a:pt x="6149" y="6822"/>
                      <a:pt x="7216" y="4492"/>
                    </a:cubicBezTo>
                    <a:cubicBezTo>
                      <a:pt x="8198" y="2387"/>
                      <a:pt x="8030" y="534"/>
                      <a:pt x="8002" y="197"/>
                    </a:cubicBezTo>
                    <a:lnTo>
                      <a:pt x="8030" y="169"/>
                    </a:lnTo>
                    <a:lnTo>
                      <a:pt x="8002" y="141"/>
                    </a:lnTo>
                    <a:lnTo>
                      <a:pt x="76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5"/>
              <p:cNvSpPr/>
              <p:nvPr/>
            </p:nvSpPr>
            <p:spPr>
              <a:xfrm>
                <a:off x="1750000" y="1574575"/>
                <a:ext cx="72325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748" extrusionOk="0">
                    <a:moveTo>
                      <a:pt x="1818" y="1"/>
                    </a:moveTo>
                    <a:cubicBezTo>
                      <a:pt x="1484" y="1"/>
                      <a:pt x="1123" y="121"/>
                      <a:pt x="815" y="502"/>
                    </a:cubicBezTo>
                    <a:cubicBezTo>
                      <a:pt x="0" y="1540"/>
                      <a:pt x="786" y="2439"/>
                      <a:pt x="786" y="2439"/>
                    </a:cubicBezTo>
                    <a:lnTo>
                      <a:pt x="1376" y="2748"/>
                    </a:lnTo>
                    <a:lnTo>
                      <a:pt x="2892" y="361"/>
                    </a:lnTo>
                    <a:cubicBezTo>
                      <a:pt x="2892" y="361"/>
                      <a:pt x="2396" y="1"/>
                      <a:pt x="1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5C1990-A5CC-5BFC-1311-D53E573CF95B}"/>
              </a:ext>
            </a:extLst>
          </p:cNvPr>
          <p:cNvSpPr txBox="1"/>
          <p:nvPr/>
        </p:nvSpPr>
        <p:spPr>
          <a:xfrm>
            <a:off x="918438" y="807367"/>
            <a:ext cx="242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cramento" panose="02000507000000020000" pitchFamily="2" charset="0"/>
              </a:rPr>
              <a:t>Place the cursor on</a:t>
            </a:r>
          </a:p>
          <a:p>
            <a:r>
              <a:rPr lang="en-US" sz="2000" dirty="0">
                <a:latin typeface="Sacramento" panose="02000507000000020000" pitchFamily="2" charset="0"/>
              </a:rPr>
              <a:t> the sun to begin</a:t>
            </a:r>
          </a:p>
        </p:txBody>
      </p:sp>
      <p:pic>
        <p:nvPicPr>
          <p:cNvPr id="4" name="Graphic 3" descr="Arrow: Clockwise curve with solid fill">
            <a:extLst>
              <a:ext uri="{FF2B5EF4-FFF2-40B4-BE49-F238E27FC236}">
                <a16:creationId xmlns:a16="http://schemas.microsoft.com/office/drawing/2014/main" id="{DEEFC109-E3B0-B0B0-5AA6-2CFBE246E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91204">
            <a:off x="1340603" y="1444126"/>
            <a:ext cx="629595" cy="629595"/>
          </a:xfrm>
          <a:prstGeom prst="rect">
            <a:avLst/>
          </a:prstGeom>
        </p:spPr>
      </p:pic>
      <p:sp>
        <p:nvSpPr>
          <p:cNvPr id="7" name="Sun 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22D811DE-BE5D-008B-E7A9-294FB1A60B94}"/>
              </a:ext>
            </a:extLst>
          </p:cNvPr>
          <p:cNvSpPr/>
          <p:nvPr/>
        </p:nvSpPr>
        <p:spPr>
          <a:xfrm>
            <a:off x="341718" y="1559047"/>
            <a:ext cx="853629" cy="821052"/>
          </a:xfrm>
          <a:prstGeom prst="sun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67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Hover r:id="rId3" action="ppaction://hlinksldjump"/>
            <a:extLst>
              <a:ext uri="{FF2B5EF4-FFF2-40B4-BE49-F238E27FC236}">
                <a16:creationId xmlns:a16="http://schemas.microsoft.com/office/drawing/2014/main" id="{7C614243-5B2F-5319-21D0-0D6C28BBF4CA}"/>
              </a:ext>
            </a:extLst>
          </p:cNvPr>
          <p:cNvSpPr/>
          <p:nvPr/>
        </p:nvSpPr>
        <p:spPr>
          <a:xfrm>
            <a:off x="0" y="-104078"/>
            <a:ext cx="7136780" cy="1152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7BC71-E1AB-64EB-DB3C-C2641625D53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163550"/>
            <a:ext cx="1769327" cy="833495"/>
          </a:xfrm>
        </p:spPr>
        <p:txBody>
          <a:bodyPr/>
          <a:lstStyle/>
          <a:p>
            <a:r>
              <a:rPr lang="en-US" dirty="0"/>
              <a:t>Level 1</a:t>
            </a:r>
          </a:p>
        </p:txBody>
      </p:sp>
      <p:sp>
        <p:nvSpPr>
          <p:cNvPr id="9" name="Star: 4 Points 8">
            <a:hlinkClick r:id="rId4" action="ppaction://hlinksldjump"/>
            <a:extLst>
              <a:ext uri="{FF2B5EF4-FFF2-40B4-BE49-F238E27FC236}">
                <a16:creationId xmlns:a16="http://schemas.microsoft.com/office/drawing/2014/main" id="{9E0B1486-34B8-0EA9-91E5-459813D1B953}"/>
              </a:ext>
            </a:extLst>
          </p:cNvPr>
          <p:cNvSpPr/>
          <p:nvPr/>
        </p:nvSpPr>
        <p:spPr>
          <a:xfrm>
            <a:off x="7404410" y="580297"/>
            <a:ext cx="1739590" cy="1286109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4 Points 9">
            <a:hlinkClick r:id="rId3" action="ppaction://hlinksldjump"/>
            <a:extLst>
              <a:ext uri="{FF2B5EF4-FFF2-40B4-BE49-F238E27FC236}">
                <a16:creationId xmlns:a16="http://schemas.microsoft.com/office/drawing/2014/main" id="{5546611F-EE12-E9A0-8DA9-7D9EDA66F9F8}"/>
              </a:ext>
            </a:extLst>
          </p:cNvPr>
          <p:cNvSpPr/>
          <p:nvPr/>
        </p:nvSpPr>
        <p:spPr>
          <a:xfrm>
            <a:off x="7315200" y="3494048"/>
            <a:ext cx="1739590" cy="1286109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687DC-D318-3A11-F02E-DB05E3AD2002}"/>
              </a:ext>
            </a:extLst>
          </p:cNvPr>
          <p:cNvSpPr txBox="1"/>
          <p:nvPr/>
        </p:nvSpPr>
        <p:spPr>
          <a:xfrm>
            <a:off x="7854175" y="1100254"/>
            <a:ext cx="95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acramento" panose="02000507000000020000" pitchFamily="2" charset="0"/>
              </a:rPr>
              <a:t>Colors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2D096B96-9CC3-252A-2341-BDF83BE3B966}"/>
              </a:ext>
            </a:extLst>
          </p:cNvPr>
          <p:cNvSpPr txBox="1"/>
          <p:nvPr/>
        </p:nvSpPr>
        <p:spPr>
          <a:xfrm>
            <a:off x="7631853" y="3906184"/>
            <a:ext cx="109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acramento" panose="02000507000000020000" pitchFamily="2" charset="0"/>
              </a:rPr>
              <a:t>Flavors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2728E589-6A9F-3412-C0AD-5D60B8E5EC2A}"/>
              </a:ext>
            </a:extLst>
          </p:cNvPr>
          <p:cNvSpPr/>
          <p:nvPr/>
        </p:nvSpPr>
        <p:spPr>
          <a:xfrm>
            <a:off x="162563" y="1558595"/>
            <a:ext cx="853629" cy="821052"/>
          </a:xfrm>
          <a:prstGeom prst="sun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Hover r:id="rId3" action="ppaction://hlinksldjump"/>
            <a:extLst>
              <a:ext uri="{FF2B5EF4-FFF2-40B4-BE49-F238E27FC236}">
                <a16:creationId xmlns:a16="http://schemas.microsoft.com/office/drawing/2014/main" id="{9FE4DB71-CD20-6AA7-E91E-0E7AD92EB6A3}"/>
              </a:ext>
            </a:extLst>
          </p:cNvPr>
          <p:cNvSpPr/>
          <p:nvPr/>
        </p:nvSpPr>
        <p:spPr>
          <a:xfrm rot="5400000">
            <a:off x="904485" y="1409312"/>
            <a:ext cx="2393795" cy="1569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Hover r:id="rId3" action="ppaction://hlinksldjump"/>
            <a:extLst>
              <a:ext uri="{FF2B5EF4-FFF2-40B4-BE49-F238E27FC236}">
                <a16:creationId xmlns:a16="http://schemas.microsoft.com/office/drawing/2014/main" id="{BB4C06AE-8A0A-6587-C034-A50765F99362}"/>
              </a:ext>
            </a:extLst>
          </p:cNvPr>
          <p:cNvSpPr/>
          <p:nvPr/>
        </p:nvSpPr>
        <p:spPr>
          <a:xfrm>
            <a:off x="-1" y="4076570"/>
            <a:ext cx="3702206" cy="1066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Hover r:id="rId3" action="ppaction://hlinksldjump"/>
            <a:extLst>
              <a:ext uri="{FF2B5EF4-FFF2-40B4-BE49-F238E27FC236}">
                <a16:creationId xmlns:a16="http://schemas.microsoft.com/office/drawing/2014/main" id="{F896801E-0131-42FA-BEF0-6E80088766A4}"/>
              </a:ext>
            </a:extLst>
          </p:cNvPr>
          <p:cNvSpPr/>
          <p:nvPr/>
        </p:nvSpPr>
        <p:spPr>
          <a:xfrm rot="5400000">
            <a:off x="2714313" y="2586349"/>
            <a:ext cx="3436146" cy="1678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Hover r:id="rId3" action="ppaction://hlinksldjump"/>
            <a:extLst>
              <a:ext uri="{FF2B5EF4-FFF2-40B4-BE49-F238E27FC236}">
                <a16:creationId xmlns:a16="http://schemas.microsoft.com/office/drawing/2014/main" id="{D84617E9-A92F-57D3-FBDC-F54CC944AC46}"/>
              </a:ext>
            </a:extLst>
          </p:cNvPr>
          <p:cNvSpPr/>
          <p:nvPr/>
        </p:nvSpPr>
        <p:spPr>
          <a:xfrm rot="5400000">
            <a:off x="6364063" y="602605"/>
            <a:ext cx="378272" cy="1167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Hover r:id="rId3" action="ppaction://hlinksldjump"/>
            <a:extLst>
              <a:ext uri="{FF2B5EF4-FFF2-40B4-BE49-F238E27FC236}">
                <a16:creationId xmlns:a16="http://schemas.microsoft.com/office/drawing/2014/main" id="{6135F192-C44B-72D9-4BF1-46215363C88F}"/>
              </a:ext>
            </a:extLst>
          </p:cNvPr>
          <p:cNvSpPr/>
          <p:nvPr/>
        </p:nvSpPr>
        <p:spPr>
          <a:xfrm rot="5400000">
            <a:off x="6307870" y="2836126"/>
            <a:ext cx="669073" cy="1345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Hover r:id="rId3" action="ppaction://hlinksldjump"/>
            <a:extLst>
              <a:ext uri="{FF2B5EF4-FFF2-40B4-BE49-F238E27FC236}">
                <a16:creationId xmlns:a16="http://schemas.microsoft.com/office/drawing/2014/main" id="{6D35AACF-0DBD-253F-7188-836B5FA321C9}"/>
              </a:ext>
            </a:extLst>
          </p:cNvPr>
          <p:cNvSpPr/>
          <p:nvPr/>
        </p:nvSpPr>
        <p:spPr>
          <a:xfrm>
            <a:off x="7031499" y="2181770"/>
            <a:ext cx="2397514" cy="1152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Hover r:id="rId3" action="ppaction://hlinksldjump"/>
            <a:extLst>
              <a:ext uri="{FF2B5EF4-FFF2-40B4-BE49-F238E27FC236}">
                <a16:creationId xmlns:a16="http://schemas.microsoft.com/office/drawing/2014/main" id="{B96910FE-3E2E-23DB-5DA4-D4E9ED1D35D6}"/>
              </a:ext>
            </a:extLst>
          </p:cNvPr>
          <p:cNvSpPr/>
          <p:nvPr/>
        </p:nvSpPr>
        <p:spPr>
          <a:xfrm rot="5400000">
            <a:off x="6251877" y="1686856"/>
            <a:ext cx="602633" cy="1167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Hover r:id="rId3" action="ppaction://hlinksldjump"/>
            <a:extLst>
              <a:ext uri="{FF2B5EF4-FFF2-40B4-BE49-F238E27FC236}">
                <a16:creationId xmlns:a16="http://schemas.microsoft.com/office/drawing/2014/main" id="{F2D95FA0-164A-041A-0AF9-2A4D07019F07}"/>
              </a:ext>
            </a:extLst>
          </p:cNvPr>
          <p:cNvSpPr/>
          <p:nvPr/>
        </p:nvSpPr>
        <p:spPr>
          <a:xfrm rot="5400000">
            <a:off x="5982394" y="3810698"/>
            <a:ext cx="602630" cy="2062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E12E56-95D4-B461-A616-25F776755018}"/>
              </a:ext>
            </a:extLst>
          </p:cNvPr>
          <p:cNvSpPr txBox="1"/>
          <p:nvPr/>
        </p:nvSpPr>
        <p:spPr>
          <a:xfrm>
            <a:off x="2007220" y="254771"/>
            <a:ext cx="356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sefin Slab" pitchFamily="2" charset="0"/>
              </a:rPr>
              <a:t>Complete the sentence: </a:t>
            </a:r>
          </a:p>
          <a:p>
            <a:r>
              <a:rPr lang="en-US" dirty="0">
                <a:latin typeface="Josefin Slab" pitchFamily="2" charset="0"/>
              </a:rPr>
              <a:t>Butterfly’s wings have many vibrant ____.</a:t>
            </a:r>
          </a:p>
        </p:txBody>
      </p:sp>
      <p:sp>
        <p:nvSpPr>
          <p:cNvPr id="23" name="Rectangle 22">
            <a:hlinkHover r:id="rId3" action="ppaction://hlinksldjump"/>
            <a:extLst>
              <a:ext uri="{FF2B5EF4-FFF2-40B4-BE49-F238E27FC236}">
                <a16:creationId xmlns:a16="http://schemas.microsoft.com/office/drawing/2014/main" id="{3EB99E53-0AA3-1F0B-4B52-05C83FB49B6D}"/>
              </a:ext>
            </a:extLst>
          </p:cNvPr>
          <p:cNvSpPr/>
          <p:nvPr/>
        </p:nvSpPr>
        <p:spPr>
          <a:xfrm rot="5400000">
            <a:off x="7754256" y="-943667"/>
            <a:ext cx="523220" cy="2256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Hover r:id="rId3" action="ppaction://hlinksldjump"/>
            <a:extLst>
              <a:ext uri="{FF2B5EF4-FFF2-40B4-BE49-F238E27FC236}">
                <a16:creationId xmlns:a16="http://schemas.microsoft.com/office/drawing/2014/main" id="{F42523F8-992C-2F05-E0F5-87519D6885A0}"/>
              </a:ext>
            </a:extLst>
          </p:cNvPr>
          <p:cNvSpPr/>
          <p:nvPr/>
        </p:nvSpPr>
        <p:spPr>
          <a:xfrm rot="5400000">
            <a:off x="7575858" y="3575361"/>
            <a:ext cx="229531" cy="2906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D33DB428-8E63-5426-5D38-4605AF57C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103383" y="4169197"/>
            <a:ext cx="3187250" cy="1475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62FB9A-E4DF-EBC1-12C4-ACE3DBC800E2}"/>
              </a:ext>
            </a:extLst>
          </p:cNvPr>
          <p:cNvSpPr txBox="1"/>
          <p:nvPr/>
        </p:nvSpPr>
        <p:spPr>
          <a:xfrm>
            <a:off x="210154" y="5695617"/>
            <a:ext cx="318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pngall.com/plants-png/download/1401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28" name="Picture 27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84C81654-4E02-2C56-93A8-F995B353F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58156" y="4193083"/>
            <a:ext cx="3187250" cy="14759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4EF41C3-E8C5-09FA-623A-F55C4E66B1AD}"/>
              </a:ext>
            </a:extLst>
          </p:cNvPr>
          <p:cNvSpPr txBox="1"/>
          <p:nvPr/>
        </p:nvSpPr>
        <p:spPr>
          <a:xfrm>
            <a:off x="2013934" y="5645121"/>
            <a:ext cx="318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pngall.com/plants-png/download/1401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grpSp>
        <p:nvGrpSpPr>
          <p:cNvPr id="30" name="Google Shape;2626;p46">
            <a:extLst>
              <a:ext uri="{FF2B5EF4-FFF2-40B4-BE49-F238E27FC236}">
                <a16:creationId xmlns:a16="http://schemas.microsoft.com/office/drawing/2014/main" id="{34BF8A04-6F0E-9D59-8142-B8E57A3A9F42}"/>
              </a:ext>
            </a:extLst>
          </p:cNvPr>
          <p:cNvGrpSpPr/>
          <p:nvPr/>
        </p:nvGrpSpPr>
        <p:grpSpPr>
          <a:xfrm rot="637992" flipH="1">
            <a:off x="3996660" y="3465008"/>
            <a:ext cx="1010183" cy="871490"/>
            <a:chOff x="3135250" y="1193150"/>
            <a:chExt cx="2109204" cy="2683258"/>
          </a:xfrm>
        </p:grpSpPr>
        <p:sp>
          <p:nvSpPr>
            <p:cNvPr id="31" name="Google Shape;2627;p46">
              <a:extLst>
                <a:ext uri="{FF2B5EF4-FFF2-40B4-BE49-F238E27FC236}">
                  <a16:creationId xmlns:a16="http://schemas.microsoft.com/office/drawing/2014/main" id="{DD8CDB22-774A-DF3C-AC21-8E65F6656B08}"/>
                </a:ext>
              </a:extLst>
            </p:cNvPr>
            <p:cNvSpPr/>
            <p:nvPr/>
          </p:nvSpPr>
          <p:spPr>
            <a:xfrm>
              <a:off x="3642117" y="3151264"/>
              <a:ext cx="1017065" cy="498255"/>
            </a:xfrm>
            <a:custGeom>
              <a:avLst/>
              <a:gdLst/>
              <a:ahLst/>
              <a:cxnLst/>
              <a:rect l="l" t="t" r="r" b="b"/>
              <a:pathLst>
                <a:path w="20880" h="10229" extrusionOk="0">
                  <a:moveTo>
                    <a:pt x="3394" y="0"/>
                  </a:moveTo>
                  <a:cubicBezTo>
                    <a:pt x="1" y="0"/>
                    <a:pt x="1766" y="2664"/>
                    <a:pt x="2238" y="4942"/>
                  </a:cubicBezTo>
                  <a:cubicBezTo>
                    <a:pt x="2687" y="7104"/>
                    <a:pt x="3867" y="8171"/>
                    <a:pt x="5832" y="9350"/>
                  </a:cubicBezTo>
                  <a:cubicBezTo>
                    <a:pt x="6820" y="9958"/>
                    <a:pt x="8573" y="10228"/>
                    <a:pt x="10606" y="10228"/>
                  </a:cubicBezTo>
                  <a:cubicBezTo>
                    <a:pt x="12328" y="10228"/>
                    <a:pt x="14251" y="10034"/>
                    <a:pt x="16079" y="9687"/>
                  </a:cubicBezTo>
                  <a:cubicBezTo>
                    <a:pt x="19953" y="8929"/>
                    <a:pt x="20431" y="6486"/>
                    <a:pt x="20431" y="6486"/>
                  </a:cubicBezTo>
                  <a:cubicBezTo>
                    <a:pt x="20880" y="5504"/>
                    <a:pt x="20459" y="4268"/>
                    <a:pt x="18044" y="3454"/>
                  </a:cubicBezTo>
                  <a:cubicBezTo>
                    <a:pt x="15489" y="2584"/>
                    <a:pt x="6899" y="29"/>
                    <a:pt x="3502" y="1"/>
                  </a:cubicBezTo>
                  <a:cubicBezTo>
                    <a:pt x="3465" y="0"/>
                    <a:pt x="3430" y="0"/>
                    <a:pt x="3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28;p46">
              <a:extLst>
                <a:ext uri="{FF2B5EF4-FFF2-40B4-BE49-F238E27FC236}">
                  <a16:creationId xmlns:a16="http://schemas.microsoft.com/office/drawing/2014/main" id="{C4B10D48-823E-834F-F8FD-2972303CB982}"/>
                </a:ext>
              </a:extLst>
            </p:cNvPr>
            <p:cNvSpPr/>
            <p:nvPr/>
          </p:nvSpPr>
          <p:spPr>
            <a:xfrm>
              <a:off x="3910065" y="3231732"/>
              <a:ext cx="662992" cy="209453"/>
            </a:xfrm>
            <a:custGeom>
              <a:avLst/>
              <a:gdLst/>
              <a:ahLst/>
              <a:cxnLst/>
              <a:rect l="l" t="t" r="r" b="b"/>
              <a:pathLst>
                <a:path w="13611" h="4300" extrusionOk="0">
                  <a:moveTo>
                    <a:pt x="4633" y="0"/>
                  </a:moveTo>
                  <a:cubicBezTo>
                    <a:pt x="4574" y="0"/>
                    <a:pt x="4534" y="11"/>
                    <a:pt x="4514" y="33"/>
                  </a:cubicBezTo>
                  <a:cubicBezTo>
                    <a:pt x="4108" y="466"/>
                    <a:pt x="3702" y="821"/>
                    <a:pt x="3095" y="821"/>
                  </a:cubicBezTo>
                  <a:cubicBezTo>
                    <a:pt x="3072" y="821"/>
                    <a:pt x="3049" y="821"/>
                    <a:pt x="3026" y="820"/>
                  </a:cubicBezTo>
                  <a:cubicBezTo>
                    <a:pt x="2674" y="805"/>
                    <a:pt x="1826" y="622"/>
                    <a:pt x="1135" y="622"/>
                  </a:cubicBezTo>
                  <a:cubicBezTo>
                    <a:pt x="501" y="622"/>
                    <a:pt x="0" y="776"/>
                    <a:pt x="134" y="1353"/>
                  </a:cubicBezTo>
                  <a:cubicBezTo>
                    <a:pt x="387" y="2504"/>
                    <a:pt x="2493" y="4104"/>
                    <a:pt x="4907" y="4188"/>
                  </a:cubicBezTo>
                  <a:cubicBezTo>
                    <a:pt x="6274" y="4254"/>
                    <a:pt x="8463" y="4300"/>
                    <a:pt x="10159" y="4300"/>
                  </a:cubicBezTo>
                  <a:cubicBezTo>
                    <a:pt x="11388" y="4300"/>
                    <a:pt x="12359" y="4276"/>
                    <a:pt x="12571" y="4217"/>
                  </a:cubicBezTo>
                  <a:cubicBezTo>
                    <a:pt x="13077" y="4104"/>
                    <a:pt x="13610" y="3852"/>
                    <a:pt x="13610" y="3852"/>
                  </a:cubicBezTo>
                  <a:cubicBezTo>
                    <a:pt x="13610" y="3852"/>
                    <a:pt x="5756" y="0"/>
                    <a:pt x="4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29;p46">
              <a:extLst>
                <a:ext uri="{FF2B5EF4-FFF2-40B4-BE49-F238E27FC236}">
                  <a16:creationId xmlns:a16="http://schemas.microsoft.com/office/drawing/2014/main" id="{3FB9248F-8C74-6DFF-9897-2C1827855107}"/>
                </a:ext>
              </a:extLst>
            </p:cNvPr>
            <p:cNvSpPr/>
            <p:nvPr/>
          </p:nvSpPr>
          <p:spPr>
            <a:xfrm>
              <a:off x="3630315" y="3151702"/>
              <a:ext cx="628651" cy="497378"/>
            </a:xfrm>
            <a:custGeom>
              <a:avLst/>
              <a:gdLst/>
              <a:ahLst/>
              <a:cxnLst/>
              <a:rect l="l" t="t" r="r" b="b"/>
              <a:pathLst>
                <a:path w="12906" h="10211" extrusionOk="0">
                  <a:moveTo>
                    <a:pt x="3392" y="0"/>
                  </a:moveTo>
                  <a:cubicBezTo>
                    <a:pt x="0" y="0"/>
                    <a:pt x="1765" y="2636"/>
                    <a:pt x="2237" y="4942"/>
                  </a:cubicBezTo>
                  <a:cubicBezTo>
                    <a:pt x="2686" y="7076"/>
                    <a:pt x="3866" y="8171"/>
                    <a:pt x="5831" y="9350"/>
                  </a:cubicBezTo>
                  <a:cubicBezTo>
                    <a:pt x="6818" y="9946"/>
                    <a:pt x="8572" y="10211"/>
                    <a:pt x="10598" y="10211"/>
                  </a:cubicBezTo>
                  <a:cubicBezTo>
                    <a:pt x="11339" y="10211"/>
                    <a:pt x="12116" y="10176"/>
                    <a:pt x="12906" y="10108"/>
                  </a:cubicBezTo>
                  <a:cubicBezTo>
                    <a:pt x="11305" y="9659"/>
                    <a:pt x="9593" y="9097"/>
                    <a:pt x="8386" y="8929"/>
                  </a:cubicBezTo>
                  <a:cubicBezTo>
                    <a:pt x="4848" y="8480"/>
                    <a:pt x="3978" y="7918"/>
                    <a:pt x="3781" y="2696"/>
                  </a:cubicBezTo>
                  <a:cubicBezTo>
                    <a:pt x="3725" y="1685"/>
                    <a:pt x="6673" y="1517"/>
                    <a:pt x="8189" y="703"/>
                  </a:cubicBezTo>
                  <a:cubicBezTo>
                    <a:pt x="6308" y="282"/>
                    <a:pt x="4596" y="1"/>
                    <a:pt x="3501" y="1"/>
                  </a:cubicBezTo>
                  <a:cubicBezTo>
                    <a:pt x="3464" y="0"/>
                    <a:pt x="3428" y="0"/>
                    <a:pt x="3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30;p46">
              <a:extLst>
                <a:ext uri="{FF2B5EF4-FFF2-40B4-BE49-F238E27FC236}">
                  <a16:creationId xmlns:a16="http://schemas.microsoft.com/office/drawing/2014/main" id="{F0D16024-7E6B-B200-E427-1496422E990B}"/>
                </a:ext>
              </a:extLst>
            </p:cNvPr>
            <p:cNvSpPr/>
            <p:nvPr/>
          </p:nvSpPr>
          <p:spPr>
            <a:xfrm>
              <a:off x="3922048" y="3383559"/>
              <a:ext cx="659095" cy="217052"/>
            </a:xfrm>
            <a:custGeom>
              <a:avLst/>
              <a:gdLst/>
              <a:ahLst/>
              <a:cxnLst/>
              <a:rect l="l" t="t" r="r" b="b"/>
              <a:pathLst>
                <a:path w="13531" h="4456" extrusionOk="0">
                  <a:moveTo>
                    <a:pt x="408" y="1"/>
                  </a:moveTo>
                  <a:cubicBezTo>
                    <a:pt x="306" y="1"/>
                    <a:pt x="243" y="55"/>
                    <a:pt x="197" y="173"/>
                  </a:cubicBezTo>
                  <a:cubicBezTo>
                    <a:pt x="1" y="678"/>
                    <a:pt x="674" y="3037"/>
                    <a:pt x="3117" y="3654"/>
                  </a:cubicBezTo>
                  <a:cubicBezTo>
                    <a:pt x="4880" y="4079"/>
                    <a:pt x="6161" y="4456"/>
                    <a:pt x="7337" y="4456"/>
                  </a:cubicBezTo>
                  <a:cubicBezTo>
                    <a:pt x="7715" y="4456"/>
                    <a:pt x="8082" y="4417"/>
                    <a:pt x="8451" y="4328"/>
                  </a:cubicBezTo>
                  <a:cubicBezTo>
                    <a:pt x="9967" y="3963"/>
                    <a:pt x="11960" y="4019"/>
                    <a:pt x="12382" y="3374"/>
                  </a:cubicBezTo>
                  <a:cubicBezTo>
                    <a:pt x="12794" y="2713"/>
                    <a:pt x="13531" y="1379"/>
                    <a:pt x="12952" y="1379"/>
                  </a:cubicBezTo>
                  <a:cubicBezTo>
                    <a:pt x="12940" y="1379"/>
                    <a:pt x="12928" y="1379"/>
                    <a:pt x="12915" y="1380"/>
                  </a:cubicBezTo>
                  <a:cubicBezTo>
                    <a:pt x="12915" y="1380"/>
                    <a:pt x="9838" y="1763"/>
                    <a:pt x="7054" y="1763"/>
                  </a:cubicBezTo>
                  <a:cubicBezTo>
                    <a:pt x="5574" y="1763"/>
                    <a:pt x="4178" y="1655"/>
                    <a:pt x="3370" y="1324"/>
                  </a:cubicBezTo>
                  <a:cubicBezTo>
                    <a:pt x="1479" y="572"/>
                    <a:pt x="739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31;p46">
              <a:extLst>
                <a:ext uri="{FF2B5EF4-FFF2-40B4-BE49-F238E27FC236}">
                  <a16:creationId xmlns:a16="http://schemas.microsoft.com/office/drawing/2014/main" id="{34C4A14E-54C4-FD28-FE73-FB8B1C6108A0}"/>
                </a:ext>
              </a:extLst>
            </p:cNvPr>
            <p:cNvSpPr/>
            <p:nvPr/>
          </p:nvSpPr>
          <p:spPr>
            <a:xfrm>
              <a:off x="3860528" y="3279808"/>
              <a:ext cx="60206" cy="98638"/>
            </a:xfrm>
            <a:custGeom>
              <a:avLst/>
              <a:gdLst/>
              <a:ahLst/>
              <a:cxnLst/>
              <a:rect l="l" t="t" r="r" b="b"/>
              <a:pathLst>
                <a:path w="1236" h="2025" extrusionOk="0">
                  <a:moveTo>
                    <a:pt x="309" y="1"/>
                  </a:moveTo>
                  <a:cubicBezTo>
                    <a:pt x="0" y="1"/>
                    <a:pt x="141" y="534"/>
                    <a:pt x="84" y="1124"/>
                  </a:cubicBezTo>
                  <a:cubicBezTo>
                    <a:pt x="0" y="1685"/>
                    <a:pt x="28" y="1966"/>
                    <a:pt x="365" y="2022"/>
                  </a:cubicBezTo>
                  <a:cubicBezTo>
                    <a:pt x="385" y="2024"/>
                    <a:pt x="404" y="2025"/>
                    <a:pt x="424" y="2025"/>
                  </a:cubicBezTo>
                  <a:cubicBezTo>
                    <a:pt x="752" y="2025"/>
                    <a:pt x="1153" y="1816"/>
                    <a:pt x="1179" y="1657"/>
                  </a:cubicBezTo>
                  <a:cubicBezTo>
                    <a:pt x="1236" y="1236"/>
                    <a:pt x="590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32;p46">
              <a:extLst>
                <a:ext uri="{FF2B5EF4-FFF2-40B4-BE49-F238E27FC236}">
                  <a16:creationId xmlns:a16="http://schemas.microsoft.com/office/drawing/2014/main" id="{5B7238D5-4DB4-DF10-EF21-3D580D9309E0}"/>
                </a:ext>
              </a:extLst>
            </p:cNvPr>
            <p:cNvSpPr/>
            <p:nvPr/>
          </p:nvSpPr>
          <p:spPr>
            <a:xfrm>
              <a:off x="3876943" y="3404309"/>
              <a:ext cx="135414" cy="160061"/>
            </a:xfrm>
            <a:custGeom>
              <a:avLst/>
              <a:gdLst/>
              <a:ahLst/>
              <a:cxnLst/>
              <a:rect l="l" t="t" r="r" b="b"/>
              <a:pathLst>
                <a:path w="2780" h="3286" extrusionOk="0">
                  <a:moveTo>
                    <a:pt x="386" y="1"/>
                  </a:moveTo>
                  <a:cubicBezTo>
                    <a:pt x="329" y="1"/>
                    <a:pt x="266" y="18"/>
                    <a:pt x="197" y="56"/>
                  </a:cubicBezTo>
                  <a:cubicBezTo>
                    <a:pt x="0" y="196"/>
                    <a:pt x="112" y="1909"/>
                    <a:pt x="646" y="2414"/>
                  </a:cubicBezTo>
                  <a:cubicBezTo>
                    <a:pt x="1161" y="2902"/>
                    <a:pt x="1939" y="3286"/>
                    <a:pt x="2320" y="3286"/>
                  </a:cubicBezTo>
                  <a:cubicBezTo>
                    <a:pt x="2333" y="3286"/>
                    <a:pt x="2346" y="3285"/>
                    <a:pt x="2358" y="3285"/>
                  </a:cubicBezTo>
                  <a:cubicBezTo>
                    <a:pt x="2723" y="3228"/>
                    <a:pt x="2780" y="3144"/>
                    <a:pt x="2499" y="2948"/>
                  </a:cubicBezTo>
                  <a:cubicBezTo>
                    <a:pt x="2218" y="2723"/>
                    <a:pt x="1235" y="1712"/>
                    <a:pt x="1067" y="1263"/>
                  </a:cubicBezTo>
                  <a:cubicBezTo>
                    <a:pt x="919" y="869"/>
                    <a:pt x="793" y="1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33;p46">
              <a:extLst>
                <a:ext uri="{FF2B5EF4-FFF2-40B4-BE49-F238E27FC236}">
                  <a16:creationId xmlns:a16="http://schemas.microsoft.com/office/drawing/2014/main" id="{BEC99AE7-7F20-E3AB-45FC-AD38C34AE5E8}"/>
                </a:ext>
              </a:extLst>
            </p:cNvPr>
            <p:cNvSpPr/>
            <p:nvPr/>
          </p:nvSpPr>
          <p:spPr>
            <a:xfrm>
              <a:off x="3986344" y="3211956"/>
              <a:ext cx="106675" cy="41209"/>
            </a:xfrm>
            <a:custGeom>
              <a:avLst/>
              <a:gdLst/>
              <a:ahLst/>
              <a:cxnLst/>
              <a:rect l="l" t="t" r="r" b="b"/>
              <a:pathLst>
                <a:path w="2190" h="846" extrusionOk="0">
                  <a:moveTo>
                    <a:pt x="1303" y="0"/>
                  </a:moveTo>
                  <a:cubicBezTo>
                    <a:pt x="1040" y="0"/>
                    <a:pt x="864" y="164"/>
                    <a:pt x="646" y="243"/>
                  </a:cubicBezTo>
                  <a:cubicBezTo>
                    <a:pt x="365" y="327"/>
                    <a:pt x="0" y="467"/>
                    <a:pt x="449" y="608"/>
                  </a:cubicBezTo>
                  <a:cubicBezTo>
                    <a:pt x="449" y="608"/>
                    <a:pt x="1058" y="845"/>
                    <a:pt x="1466" y="845"/>
                  </a:cubicBezTo>
                  <a:cubicBezTo>
                    <a:pt x="1619" y="845"/>
                    <a:pt x="1743" y="812"/>
                    <a:pt x="1797" y="720"/>
                  </a:cubicBezTo>
                  <a:cubicBezTo>
                    <a:pt x="1965" y="383"/>
                    <a:pt x="2190" y="327"/>
                    <a:pt x="1685" y="103"/>
                  </a:cubicBezTo>
                  <a:cubicBezTo>
                    <a:pt x="1536" y="28"/>
                    <a:pt x="1412" y="0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34;p46">
              <a:extLst>
                <a:ext uri="{FF2B5EF4-FFF2-40B4-BE49-F238E27FC236}">
                  <a16:creationId xmlns:a16="http://schemas.microsoft.com/office/drawing/2014/main" id="{745124CA-E1DE-20A5-9135-8120693A3918}"/>
                </a:ext>
              </a:extLst>
            </p:cNvPr>
            <p:cNvSpPr/>
            <p:nvPr/>
          </p:nvSpPr>
          <p:spPr>
            <a:xfrm>
              <a:off x="3135250" y="1636794"/>
              <a:ext cx="1533537" cy="1845524"/>
            </a:xfrm>
            <a:custGeom>
              <a:avLst/>
              <a:gdLst/>
              <a:ahLst/>
              <a:cxnLst/>
              <a:rect l="l" t="t" r="r" b="b"/>
              <a:pathLst>
                <a:path w="31483" h="37888" extrusionOk="0">
                  <a:moveTo>
                    <a:pt x="1713" y="0"/>
                  </a:moveTo>
                  <a:cubicBezTo>
                    <a:pt x="20" y="0"/>
                    <a:pt x="1" y="1883"/>
                    <a:pt x="1049" y="4675"/>
                  </a:cubicBezTo>
                  <a:cubicBezTo>
                    <a:pt x="3211" y="10458"/>
                    <a:pt x="9753" y="14192"/>
                    <a:pt x="9781" y="16663"/>
                  </a:cubicBezTo>
                  <a:cubicBezTo>
                    <a:pt x="9837" y="18965"/>
                    <a:pt x="5429" y="21941"/>
                    <a:pt x="10005" y="26376"/>
                  </a:cubicBezTo>
                  <a:cubicBezTo>
                    <a:pt x="13936" y="30195"/>
                    <a:pt x="30444" y="37887"/>
                    <a:pt x="30444" y="37887"/>
                  </a:cubicBezTo>
                  <a:cubicBezTo>
                    <a:pt x="30444" y="37887"/>
                    <a:pt x="31482" y="24243"/>
                    <a:pt x="19944" y="13378"/>
                  </a:cubicBezTo>
                  <a:cubicBezTo>
                    <a:pt x="9597" y="3601"/>
                    <a:pt x="4054" y="0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35;p46">
              <a:extLst>
                <a:ext uri="{FF2B5EF4-FFF2-40B4-BE49-F238E27FC236}">
                  <a16:creationId xmlns:a16="http://schemas.microsoft.com/office/drawing/2014/main" id="{A9AD2CF7-5FEC-E2AF-5A23-CE5DA3F2B17A}"/>
                </a:ext>
              </a:extLst>
            </p:cNvPr>
            <p:cNvSpPr/>
            <p:nvPr/>
          </p:nvSpPr>
          <p:spPr>
            <a:xfrm>
              <a:off x="3645818" y="2064414"/>
              <a:ext cx="938155" cy="1327640"/>
            </a:xfrm>
            <a:custGeom>
              <a:avLst/>
              <a:gdLst/>
              <a:ahLst/>
              <a:cxnLst/>
              <a:rect l="l" t="t" r="r" b="b"/>
              <a:pathLst>
                <a:path w="19260" h="27256" extrusionOk="0">
                  <a:moveTo>
                    <a:pt x="1577" y="1"/>
                  </a:moveTo>
                  <a:cubicBezTo>
                    <a:pt x="1237" y="1"/>
                    <a:pt x="1006" y="218"/>
                    <a:pt x="815" y="640"/>
                  </a:cubicBezTo>
                  <a:cubicBezTo>
                    <a:pt x="1" y="2353"/>
                    <a:pt x="4296" y="7210"/>
                    <a:pt x="6205" y="10831"/>
                  </a:cubicBezTo>
                  <a:cubicBezTo>
                    <a:pt x="7918" y="14088"/>
                    <a:pt x="11371" y="15408"/>
                    <a:pt x="13420" y="17176"/>
                  </a:cubicBezTo>
                  <a:cubicBezTo>
                    <a:pt x="15301" y="18805"/>
                    <a:pt x="19260" y="27255"/>
                    <a:pt x="19260" y="27255"/>
                  </a:cubicBezTo>
                  <a:cubicBezTo>
                    <a:pt x="19260" y="27255"/>
                    <a:pt x="16761" y="12740"/>
                    <a:pt x="10669" y="7378"/>
                  </a:cubicBezTo>
                  <a:cubicBezTo>
                    <a:pt x="4934" y="2309"/>
                    <a:pt x="2683" y="1"/>
                    <a:pt x="1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36;p46">
              <a:extLst>
                <a:ext uri="{FF2B5EF4-FFF2-40B4-BE49-F238E27FC236}">
                  <a16:creationId xmlns:a16="http://schemas.microsoft.com/office/drawing/2014/main" id="{B29EF1EC-9FD0-6ADB-DDC6-8E4C44CF76B0}"/>
                </a:ext>
              </a:extLst>
            </p:cNvPr>
            <p:cNvSpPr/>
            <p:nvPr/>
          </p:nvSpPr>
          <p:spPr>
            <a:xfrm>
              <a:off x="3860528" y="2698852"/>
              <a:ext cx="712530" cy="720518"/>
            </a:xfrm>
            <a:custGeom>
              <a:avLst/>
              <a:gdLst/>
              <a:ahLst/>
              <a:cxnLst/>
              <a:rect l="l" t="t" r="r" b="b"/>
              <a:pathLst>
                <a:path w="14628" h="14792" extrusionOk="0">
                  <a:moveTo>
                    <a:pt x="1270" y="0"/>
                  </a:moveTo>
                  <a:cubicBezTo>
                    <a:pt x="790" y="0"/>
                    <a:pt x="390" y="277"/>
                    <a:pt x="281" y="1147"/>
                  </a:cubicBezTo>
                  <a:cubicBezTo>
                    <a:pt x="0" y="3056"/>
                    <a:pt x="1264" y="5415"/>
                    <a:pt x="3201" y="6650"/>
                  </a:cubicBezTo>
                  <a:cubicBezTo>
                    <a:pt x="5026" y="7829"/>
                    <a:pt x="4689" y="9401"/>
                    <a:pt x="5727" y="10131"/>
                  </a:cubicBezTo>
                  <a:cubicBezTo>
                    <a:pt x="6710" y="10833"/>
                    <a:pt x="11483" y="13528"/>
                    <a:pt x="12634" y="13837"/>
                  </a:cubicBezTo>
                  <a:cubicBezTo>
                    <a:pt x="13757" y="14174"/>
                    <a:pt x="14627" y="14792"/>
                    <a:pt x="14627" y="14792"/>
                  </a:cubicBezTo>
                  <a:cubicBezTo>
                    <a:pt x="14627" y="14792"/>
                    <a:pt x="9883" y="5078"/>
                    <a:pt x="8423" y="4095"/>
                  </a:cubicBezTo>
                  <a:cubicBezTo>
                    <a:pt x="6907" y="3084"/>
                    <a:pt x="3846" y="1147"/>
                    <a:pt x="3117" y="726"/>
                  </a:cubicBezTo>
                  <a:cubicBezTo>
                    <a:pt x="2685" y="486"/>
                    <a:pt x="1907" y="0"/>
                    <a:pt x="1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37;p46">
              <a:extLst>
                <a:ext uri="{FF2B5EF4-FFF2-40B4-BE49-F238E27FC236}">
                  <a16:creationId xmlns:a16="http://schemas.microsoft.com/office/drawing/2014/main" id="{79B2C7E1-612C-2B10-E51F-7BD14327F1C1}"/>
                </a:ext>
              </a:extLst>
            </p:cNvPr>
            <p:cNvSpPr/>
            <p:nvPr/>
          </p:nvSpPr>
          <p:spPr>
            <a:xfrm>
              <a:off x="3822243" y="2495442"/>
              <a:ext cx="130251" cy="184367"/>
            </a:xfrm>
            <a:custGeom>
              <a:avLst/>
              <a:gdLst/>
              <a:ahLst/>
              <a:cxnLst/>
              <a:rect l="l" t="t" r="r" b="b"/>
              <a:pathLst>
                <a:path w="2674" h="3785" extrusionOk="0">
                  <a:moveTo>
                    <a:pt x="250" y="1"/>
                  </a:moveTo>
                  <a:cubicBezTo>
                    <a:pt x="0" y="1"/>
                    <a:pt x="22" y="391"/>
                    <a:pt x="421" y="1252"/>
                  </a:cubicBezTo>
                  <a:cubicBezTo>
                    <a:pt x="955" y="2375"/>
                    <a:pt x="309" y="2909"/>
                    <a:pt x="646" y="3358"/>
                  </a:cubicBezTo>
                  <a:cubicBezTo>
                    <a:pt x="847" y="3626"/>
                    <a:pt x="1550" y="3785"/>
                    <a:pt x="2064" y="3785"/>
                  </a:cubicBezTo>
                  <a:cubicBezTo>
                    <a:pt x="2411" y="3785"/>
                    <a:pt x="2673" y="3713"/>
                    <a:pt x="2639" y="3555"/>
                  </a:cubicBezTo>
                  <a:cubicBezTo>
                    <a:pt x="2471" y="2937"/>
                    <a:pt x="1151" y="466"/>
                    <a:pt x="590" y="129"/>
                  </a:cubicBezTo>
                  <a:cubicBezTo>
                    <a:pt x="449" y="45"/>
                    <a:pt x="334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38;p46">
              <a:extLst>
                <a:ext uri="{FF2B5EF4-FFF2-40B4-BE49-F238E27FC236}">
                  <a16:creationId xmlns:a16="http://schemas.microsoft.com/office/drawing/2014/main" id="{C500DE79-D670-8E79-2964-07BD32F779BC}"/>
                </a:ext>
              </a:extLst>
            </p:cNvPr>
            <p:cNvSpPr/>
            <p:nvPr/>
          </p:nvSpPr>
          <p:spPr>
            <a:xfrm>
              <a:off x="4076601" y="2745224"/>
              <a:ext cx="779506" cy="814139"/>
            </a:xfrm>
            <a:custGeom>
              <a:avLst/>
              <a:gdLst/>
              <a:ahLst/>
              <a:cxnLst/>
              <a:rect l="l" t="t" r="r" b="b"/>
              <a:pathLst>
                <a:path w="16003" h="16714" extrusionOk="0">
                  <a:moveTo>
                    <a:pt x="3294" y="1"/>
                  </a:moveTo>
                  <a:cubicBezTo>
                    <a:pt x="1940" y="1"/>
                    <a:pt x="1682" y="2289"/>
                    <a:pt x="926" y="3929"/>
                  </a:cubicBezTo>
                  <a:cubicBezTo>
                    <a:pt x="0" y="5923"/>
                    <a:pt x="309" y="7495"/>
                    <a:pt x="1179" y="9600"/>
                  </a:cubicBezTo>
                  <a:cubicBezTo>
                    <a:pt x="2021" y="11594"/>
                    <a:pt x="5587" y="14205"/>
                    <a:pt x="9237" y="15945"/>
                  </a:cubicBezTo>
                  <a:cubicBezTo>
                    <a:pt x="10448" y="16522"/>
                    <a:pt x="11458" y="16714"/>
                    <a:pt x="12265" y="16714"/>
                  </a:cubicBezTo>
                  <a:cubicBezTo>
                    <a:pt x="13853" y="16714"/>
                    <a:pt x="14655" y="15973"/>
                    <a:pt x="14655" y="15973"/>
                  </a:cubicBezTo>
                  <a:cubicBezTo>
                    <a:pt x="15610" y="15440"/>
                    <a:pt x="16003" y="14176"/>
                    <a:pt x="14515" y="12099"/>
                  </a:cubicBezTo>
                  <a:cubicBezTo>
                    <a:pt x="12971" y="9881"/>
                    <a:pt x="7580" y="2722"/>
                    <a:pt x="4857" y="701"/>
                  </a:cubicBezTo>
                  <a:cubicBezTo>
                    <a:pt x="4208" y="207"/>
                    <a:pt x="3702" y="1"/>
                    <a:pt x="3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39;p46">
              <a:extLst>
                <a:ext uri="{FF2B5EF4-FFF2-40B4-BE49-F238E27FC236}">
                  <a16:creationId xmlns:a16="http://schemas.microsoft.com/office/drawing/2014/main" id="{C385D195-7C9F-73F6-68F9-6A0BAF8E6EFE}"/>
                </a:ext>
              </a:extLst>
            </p:cNvPr>
            <p:cNvSpPr/>
            <p:nvPr/>
          </p:nvSpPr>
          <p:spPr>
            <a:xfrm>
              <a:off x="4287171" y="2941425"/>
              <a:ext cx="480037" cy="505318"/>
            </a:xfrm>
            <a:custGeom>
              <a:avLst/>
              <a:gdLst/>
              <a:ahLst/>
              <a:cxnLst/>
              <a:rect l="l" t="t" r="r" b="b"/>
              <a:pathLst>
                <a:path w="9855" h="10374" extrusionOk="0">
                  <a:moveTo>
                    <a:pt x="939" y="0"/>
                  </a:moveTo>
                  <a:cubicBezTo>
                    <a:pt x="748" y="0"/>
                    <a:pt x="587" y="101"/>
                    <a:pt x="478" y="350"/>
                  </a:cubicBezTo>
                  <a:cubicBezTo>
                    <a:pt x="1" y="1445"/>
                    <a:pt x="730" y="3972"/>
                    <a:pt x="2640" y="5488"/>
                  </a:cubicBezTo>
                  <a:cubicBezTo>
                    <a:pt x="4492" y="6948"/>
                    <a:pt x="8311" y="9840"/>
                    <a:pt x="8788" y="10036"/>
                  </a:cubicBezTo>
                  <a:cubicBezTo>
                    <a:pt x="9252" y="10227"/>
                    <a:pt x="9823" y="10339"/>
                    <a:pt x="9853" y="10371"/>
                  </a:cubicBezTo>
                  <a:lnTo>
                    <a:pt x="9853" y="10371"/>
                  </a:lnTo>
                  <a:cubicBezTo>
                    <a:pt x="9768" y="10207"/>
                    <a:pt x="5442" y="1893"/>
                    <a:pt x="4786" y="1893"/>
                  </a:cubicBezTo>
                  <a:cubicBezTo>
                    <a:pt x="4781" y="1893"/>
                    <a:pt x="4777" y="1894"/>
                    <a:pt x="4773" y="1895"/>
                  </a:cubicBezTo>
                  <a:cubicBezTo>
                    <a:pt x="4537" y="1939"/>
                    <a:pt x="4311" y="1975"/>
                    <a:pt x="4089" y="1975"/>
                  </a:cubicBezTo>
                  <a:cubicBezTo>
                    <a:pt x="3757" y="1975"/>
                    <a:pt x="3437" y="1895"/>
                    <a:pt x="3117" y="1642"/>
                  </a:cubicBezTo>
                  <a:cubicBezTo>
                    <a:pt x="2699" y="1312"/>
                    <a:pt x="1627" y="0"/>
                    <a:pt x="939" y="0"/>
                  </a:cubicBezTo>
                  <a:close/>
                  <a:moveTo>
                    <a:pt x="9853" y="10371"/>
                  </a:moveTo>
                  <a:cubicBezTo>
                    <a:pt x="9854" y="10372"/>
                    <a:pt x="9855" y="10373"/>
                    <a:pt x="9855" y="10373"/>
                  </a:cubicBezTo>
                  <a:cubicBezTo>
                    <a:pt x="9855" y="10372"/>
                    <a:pt x="9854" y="10372"/>
                    <a:pt x="9853" y="10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40;p46">
              <a:extLst>
                <a:ext uri="{FF2B5EF4-FFF2-40B4-BE49-F238E27FC236}">
                  <a16:creationId xmlns:a16="http://schemas.microsoft.com/office/drawing/2014/main" id="{0D40EF70-C93F-DDF5-AE66-A45D3E711F19}"/>
                </a:ext>
              </a:extLst>
            </p:cNvPr>
            <p:cNvSpPr/>
            <p:nvPr/>
          </p:nvSpPr>
          <p:spPr>
            <a:xfrm>
              <a:off x="4202368" y="3041620"/>
              <a:ext cx="555294" cy="480963"/>
            </a:xfrm>
            <a:custGeom>
              <a:avLst/>
              <a:gdLst/>
              <a:ahLst/>
              <a:cxnLst/>
              <a:rect l="l" t="t" r="r" b="b"/>
              <a:pathLst>
                <a:path w="11400" h="9874" extrusionOk="0">
                  <a:moveTo>
                    <a:pt x="1489" y="1"/>
                  </a:moveTo>
                  <a:cubicBezTo>
                    <a:pt x="1438" y="1"/>
                    <a:pt x="1383" y="21"/>
                    <a:pt x="1320" y="62"/>
                  </a:cubicBezTo>
                  <a:cubicBezTo>
                    <a:pt x="871" y="343"/>
                    <a:pt x="1" y="2645"/>
                    <a:pt x="1601" y="4582"/>
                  </a:cubicBezTo>
                  <a:cubicBezTo>
                    <a:pt x="3145" y="6407"/>
                    <a:pt x="4072" y="7670"/>
                    <a:pt x="5504" y="8288"/>
                  </a:cubicBezTo>
                  <a:cubicBezTo>
                    <a:pt x="6818" y="8819"/>
                    <a:pt x="8201" y="9873"/>
                    <a:pt x="8996" y="9873"/>
                  </a:cubicBezTo>
                  <a:cubicBezTo>
                    <a:pt x="9084" y="9873"/>
                    <a:pt x="9165" y="9860"/>
                    <a:pt x="9237" y="9832"/>
                  </a:cubicBezTo>
                  <a:cubicBezTo>
                    <a:pt x="9995" y="9551"/>
                    <a:pt x="11399" y="8878"/>
                    <a:pt x="10838" y="8541"/>
                  </a:cubicBezTo>
                  <a:cubicBezTo>
                    <a:pt x="10838" y="8541"/>
                    <a:pt x="4493" y="5003"/>
                    <a:pt x="3201" y="2870"/>
                  </a:cubicBezTo>
                  <a:cubicBezTo>
                    <a:pt x="1983" y="896"/>
                    <a:pt x="1822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41;p46">
              <a:extLst>
                <a:ext uri="{FF2B5EF4-FFF2-40B4-BE49-F238E27FC236}">
                  <a16:creationId xmlns:a16="http://schemas.microsoft.com/office/drawing/2014/main" id="{CEB96017-C77D-BA40-14D8-134E9F7B93A1}"/>
                </a:ext>
              </a:extLst>
            </p:cNvPr>
            <p:cNvSpPr/>
            <p:nvPr/>
          </p:nvSpPr>
          <p:spPr>
            <a:xfrm>
              <a:off x="4220147" y="2918580"/>
              <a:ext cx="79397" cy="94303"/>
            </a:xfrm>
            <a:custGeom>
              <a:avLst/>
              <a:gdLst/>
              <a:ahLst/>
              <a:cxnLst/>
              <a:rect l="l" t="t" r="r" b="b"/>
              <a:pathLst>
                <a:path w="1630" h="1936" extrusionOk="0">
                  <a:moveTo>
                    <a:pt x="1285" y="0"/>
                  </a:moveTo>
                  <a:cubicBezTo>
                    <a:pt x="1088" y="0"/>
                    <a:pt x="874" y="427"/>
                    <a:pt x="534" y="791"/>
                  </a:cubicBezTo>
                  <a:cubicBezTo>
                    <a:pt x="169" y="1212"/>
                    <a:pt x="1" y="1437"/>
                    <a:pt x="254" y="1690"/>
                  </a:cubicBezTo>
                  <a:cubicBezTo>
                    <a:pt x="411" y="1847"/>
                    <a:pt x="707" y="1936"/>
                    <a:pt x="908" y="1936"/>
                  </a:cubicBezTo>
                  <a:cubicBezTo>
                    <a:pt x="994" y="1936"/>
                    <a:pt x="1062" y="1920"/>
                    <a:pt x="1096" y="1886"/>
                  </a:cubicBezTo>
                  <a:cubicBezTo>
                    <a:pt x="1405" y="1577"/>
                    <a:pt x="1629" y="202"/>
                    <a:pt x="1377" y="33"/>
                  </a:cubicBezTo>
                  <a:cubicBezTo>
                    <a:pt x="1346" y="11"/>
                    <a:pt x="1316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42;p46">
              <a:extLst>
                <a:ext uri="{FF2B5EF4-FFF2-40B4-BE49-F238E27FC236}">
                  <a16:creationId xmlns:a16="http://schemas.microsoft.com/office/drawing/2014/main" id="{5FB52F68-E6AC-EFF2-E253-26ECDDA9E67D}"/>
                </a:ext>
              </a:extLst>
            </p:cNvPr>
            <p:cNvSpPr/>
            <p:nvPr/>
          </p:nvSpPr>
          <p:spPr>
            <a:xfrm>
              <a:off x="4165495" y="3029540"/>
              <a:ext cx="87532" cy="193427"/>
            </a:xfrm>
            <a:custGeom>
              <a:avLst/>
              <a:gdLst/>
              <a:ahLst/>
              <a:cxnLst/>
              <a:rect l="l" t="t" r="r" b="b"/>
              <a:pathLst>
                <a:path w="1797" h="3971" extrusionOk="0">
                  <a:moveTo>
                    <a:pt x="1144" y="1"/>
                  </a:moveTo>
                  <a:cubicBezTo>
                    <a:pt x="909" y="1"/>
                    <a:pt x="1" y="1440"/>
                    <a:pt x="112" y="2163"/>
                  </a:cubicBezTo>
                  <a:cubicBezTo>
                    <a:pt x="253" y="2865"/>
                    <a:pt x="646" y="3679"/>
                    <a:pt x="982" y="3848"/>
                  </a:cubicBezTo>
                  <a:cubicBezTo>
                    <a:pt x="1108" y="3927"/>
                    <a:pt x="1201" y="3970"/>
                    <a:pt x="1262" y="3970"/>
                  </a:cubicBezTo>
                  <a:cubicBezTo>
                    <a:pt x="1350" y="3970"/>
                    <a:pt x="1369" y="3879"/>
                    <a:pt x="1319" y="3679"/>
                  </a:cubicBezTo>
                  <a:cubicBezTo>
                    <a:pt x="1207" y="3342"/>
                    <a:pt x="1011" y="1938"/>
                    <a:pt x="1123" y="1489"/>
                  </a:cubicBezTo>
                  <a:cubicBezTo>
                    <a:pt x="1263" y="1012"/>
                    <a:pt x="1797" y="57"/>
                    <a:pt x="1151" y="1"/>
                  </a:cubicBezTo>
                  <a:cubicBezTo>
                    <a:pt x="1149" y="1"/>
                    <a:pt x="1147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43;p46">
              <a:extLst>
                <a:ext uri="{FF2B5EF4-FFF2-40B4-BE49-F238E27FC236}">
                  <a16:creationId xmlns:a16="http://schemas.microsoft.com/office/drawing/2014/main" id="{08E2270D-D39C-43FD-27CA-0E97DA4E6BE8}"/>
                </a:ext>
              </a:extLst>
            </p:cNvPr>
            <p:cNvSpPr/>
            <p:nvPr/>
          </p:nvSpPr>
          <p:spPr>
            <a:xfrm>
              <a:off x="4409430" y="2955258"/>
              <a:ext cx="84268" cy="57234"/>
            </a:xfrm>
            <a:custGeom>
              <a:avLst/>
              <a:gdLst/>
              <a:ahLst/>
              <a:cxnLst/>
              <a:rect l="l" t="t" r="r" b="b"/>
              <a:pathLst>
                <a:path w="1730" h="1175" extrusionOk="0">
                  <a:moveTo>
                    <a:pt x="181" y="1"/>
                  </a:moveTo>
                  <a:cubicBezTo>
                    <a:pt x="54" y="1"/>
                    <a:pt x="1" y="71"/>
                    <a:pt x="158" y="291"/>
                  </a:cubicBezTo>
                  <a:cubicBezTo>
                    <a:pt x="158" y="291"/>
                    <a:pt x="747" y="1175"/>
                    <a:pt x="1099" y="1175"/>
                  </a:cubicBezTo>
                  <a:cubicBezTo>
                    <a:pt x="1123" y="1175"/>
                    <a:pt x="1146" y="1170"/>
                    <a:pt x="1168" y="1161"/>
                  </a:cubicBezTo>
                  <a:cubicBezTo>
                    <a:pt x="1533" y="993"/>
                    <a:pt x="1730" y="1077"/>
                    <a:pt x="1477" y="572"/>
                  </a:cubicBezTo>
                  <a:cubicBezTo>
                    <a:pt x="1196" y="94"/>
                    <a:pt x="831" y="179"/>
                    <a:pt x="551" y="94"/>
                  </a:cubicBezTo>
                  <a:cubicBezTo>
                    <a:pt x="427" y="45"/>
                    <a:pt x="28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44;p46">
              <a:extLst>
                <a:ext uri="{FF2B5EF4-FFF2-40B4-BE49-F238E27FC236}">
                  <a16:creationId xmlns:a16="http://schemas.microsoft.com/office/drawing/2014/main" id="{5F4779CA-E363-C4F3-9709-32144A3D1414}"/>
                </a:ext>
              </a:extLst>
            </p:cNvPr>
            <p:cNvSpPr/>
            <p:nvPr/>
          </p:nvSpPr>
          <p:spPr>
            <a:xfrm>
              <a:off x="4246158" y="1193150"/>
              <a:ext cx="954570" cy="2330189"/>
            </a:xfrm>
            <a:custGeom>
              <a:avLst/>
              <a:gdLst/>
              <a:ahLst/>
              <a:cxnLst/>
              <a:rect l="l" t="t" r="r" b="b"/>
              <a:pathLst>
                <a:path w="19597" h="47838" extrusionOk="0">
                  <a:moveTo>
                    <a:pt x="9187" y="1"/>
                  </a:moveTo>
                  <a:cubicBezTo>
                    <a:pt x="8192" y="1"/>
                    <a:pt x="7352" y="1414"/>
                    <a:pt x="6710" y="3676"/>
                  </a:cubicBezTo>
                  <a:cubicBezTo>
                    <a:pt x="4998" y="9599"/>
                    <a:pt x="8058" y="16506"/>
                    <a:pt x="6626" y="18499"/>
                  </a:cubicBezTo>
                  <a:cubicBezTo>
                    <a:pt x="5278" y="20380"/>
                    <a:pt x="0" y="20184"/>
                    <a:pt x="1039" y="26472"/>
                  </a:cubicBezTo>
                  <a:cubicBezTo>
                    <a:pt x="1937" y="31891"/>
                    <a:pt x="10669" y="47837"/>
                    <a:pt x="10669" y="47837"/>
                  </a:cubicBezTo>
                  <a:cubicBezTo>
                    <a:pt x="10669" y="47837"/>
                    <a:pt x="19596" y="37478"/>
                    <a:pt x="16761" y="21868"/>
                  </a:cubicBezTo>
                  <a:cubicBezTo>
                    <a:pt x="13833" y="5747"/>
                    <a:pt x="11194" y="1"/>
                    <a:pt x="9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45;p46">
              <a:extLst>
                <a:ext uri="{FF2B5EF4-FFF2-40B4-BE49-F238E27FC236}">
                  <a16:creationId xmlns:a16="http://schemas.microsoft.com/office/drawing/2014/main" id="{74BF538B-80CF-C2DD-447F-A0D45AF2102C}"/>
                </a:ext>
              </a:extLst>
            </p:cNvPr>
            <p:cNvSpPr/>
            <p:nvPr/>
          </p:nvSpPr>
          <p:spPr>
            <a:xfrm>
              <a:off x="4727501" y="1843322"/>
              <a:ext cx="385686" cy="1587021"/>
            </a:xfrm>
            <a:custGeom>
              <a:avLst/>
              <a:gdLst/>
              <a:ahLst/>
              <a:cxnLst/>
              <a:rect l="l" t="t" r="r" b="b"/>
              <a:pathLst>
                <a:path w="7918" h="32581" extrusionOk="0">
                  <a:moveTo>
                    <a:pt x="2833" y="0"/>
                  </a:moveTo>
                  <a:cubicBezTo>
                    <a:pt x="2658" y="0"/>
                    <a:pt x="2466" y="63"/>
                    <a:pt x="2247" y="182"/>
                  </a:cubicBezTo>
                  <a:cubicBezTo>
                    <a:pt x="590" y="1108"/>
                    <a:pt x="1152" y="7566"/>
                    <a:pt x="562" y="11608"/>
                  </a:cubicBezTo>
                  <a:cubicBezTo>
                    <a:pt x="1" y="15230"/>
                    <a:pt x="1994" y="18374"/>
                    <a:pt x="2583" y="20985"/>
                  </a:cubicBezTo>
                  <a:cubicBezTo>
                    <a:pt x="3145" y="23428"/>
                    <a:pt x="1320" y="32580"/>
                    <a:pt x="1320" y="32580"/>
                  </a:cubicBezTo>
                  <a:cubicBezTo>
                    <a:pt x="1320" y="32580"/>
                    <a:pt x="7918" y="19413"/>
                    <a:pt x="6205" y="11468"/>
                  </a:cubicBezTo>
                  <a:cubicBezTo>
                    <a:pt x="4344" y="2947"/>
                    <a:pt x="4021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46;p46">
              <a:extLst>
                <a:ext uri="{FF2B5EF4-FFF2-40B4-BE49-F238E27FC236}">
                  <a16:creationId xmlns:a16="http://schemas.microsoft.com/office/drawing/2014/main" id="{51FBCC36-EC12-3298-A0F8-BA2CE1E4AA7E}"/>
                </a:ext>
              </a:extLst>
            </p:cNvPr>
            <p:cNvSpPr/>
            <p:nvPr/>
          </p:nvSpPr>
          <p:spPr>
            <a:xfrm>
              <a:off x="4514155" y="2470552"/>
              <a:ext cx="347400" cy="976197"/>
            </a:xfrm>
            <a:custGeom>
              <a:avLst/>
              <a:gdLst/>
              <a:ahLst/>
              <a:cxnLst/>
              <a:rect l="l" t="t" r="r" b="b"/>
              <a:pathLst>
                <a:path w="7132" h="20041" extrusionOk="0">
                  <a:moveTo>
                    <a:pt x="2691" y="0"/>
                  </a:moveTo>
                  <a:cubicBezTo>
                    <a:pt x="2413" y="0"/>
                    <a:pt x="2098" y="150"/>
                    <a:pt x="1742" y="528"/>
                  </a:cubicBezTo>
                  <a:cubicBezTo>
                    <a:pt x="366" y="1904"/>
                    <a:pt x="1" y="4543"/>
                    <a:pt x="815" y="6705"/>
                  </a:cubicBezTo>
                  <a:cubicBezTo>
                    <a:pt x="1601" y="8726"/>
                    <a:pt x="394" y="9793"/>
                    <a:pt x="787" y="11000"/>
                  </a:cubicBezTo>
                  <a:cubicBezTo>
                    <a:pt x="1180" y="12123"/>
                    <a:pt x="3426" y="17120"/>
                    <a:pt x="4156" y="18075"/>
                  </a:cubicBezTo>
                  <a:cubicBezTo>
                    <a:pt x="4858" y="19001"/>
                    <a:pt x="5195" y="20040"/>
                    <a:pt x="5195" y="20040"/>
                  </a:cubicBezTo>
                  <a:cubicBezTo>
                    <a:pt x="5195" y="20040"/>
                    <a:pt x="7132" y="9400"/>
                    <a:pt x="6542" y="7743"/>
                  </a:cubicBezTo>
                  <a:cubicBezTo>
                    <a:pt x="5925" y="6003"/>
                    <a:pt x="4605" y="2662"/>
                    <a:pt x="4268" y="1876"/>
                  </a:cubicBezTo>
                  <a:cubicBezTo>
                    <a:pt x="3996" y="1289"/>
                    <a:pt x="3505" y="0"/>
                    <a:pt x="2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47;p46">
              <a:extLst>
                <a:ext uri="{FF2B5EF4-FFF2-40B4-BE49-F238E27FC236}">
                  <a16:creationId xmlns:a16="http://schemas.microsoft.com/office/drawing/2014/main" id="{32940D65-EB49-7648-A0C3-8A458A9AA694}"/>
                </a:ext>
              </a:extLst>
            </p:cNvPr>
            <p:cNvSpPr/>
            <p:nvPr/>
          </p:nvSpPr>
          <p:spPr>
            <a:xfrm>
              <a:off x="4638607" y="2263196"/>
              <a:ext cx="102632" cy="213204"/>
            </a:xfrm>
            <a:custGeom>
              <a:avLst/>
              <a:gdLst/>
              <a:ahLst/>
              <a:cxnLst/>
              <a:rect l="l" t="t" r="r" b="b"/>
              <a:pathLst>
                <a:path w="2107" h="4377" extrusionOk="0">
                  <a:moveTo>
                    <a:pt x="1585" y="1"/>
                  </a:moveTo>
                  <a:cubicBezTo>
                    <a:pt x="1409" y="1"/>
                    <a:pt x="1227" y="355"/>
                    <a:pt x="1068" y="1135"/>
                  </a:cubicBezTo>
                  <a:cubicBezTo>
                    <a:pt x="843" y="2343"/>
                    <a:pt x="1" y="2399"/>
                    <a:pt x="1" y="2960"/>
                  </a:cubicBezTo>
                  <a:cubicBezTo>
                    <a:pt x="1" y="3424"/>
                    <a:pt x="999" y="4377"/>
                    <a:pt x="1370" y="4377"/>
                  </a:cubicBezTo>
                  <a:cubicBezTo>
                    <a:pt x="1425" y="4377"/>
                    <a:pt x="1467" y="4355"/>
                    <a:pt x="1489" y="4308"/>
                  </a:cubicBezTo>
                  <a:cubicBezTo>
                    <a:pt x="1741" y="3690"/>
                    <a:pt x="2106" y="939"/>
                    <a:pt x="1882" y="349"/>
                  </a:cubicBezTo>
                  <a:cubicBezTo>
                    <a:pt x="1789" y="122"/>
                    <a:pt x="1688" y="1"/>
                    <a:pt x="1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48;p46">
              <a:extLst>
                <a:ext uri="{FF2B5EF4-FFF2-40B4-BE49-F238E27FC236}">
                  <a16:creationId xmlns:a16="http://schemas.microsoft.com/office/drawing/2014/main" id="{2B5C9737-FF39-5BD8-5049-E2D27C9E18FD}"/>
                </a:ext>
              </a:extLst>
            </p:cNvPr>
            <p:cNvSpPr/>
            <p:nvPr/>
          </p:nvSpPr>
          <p:spPr>
            <a:xfrm>
              <a:off x="4156338" y="3333632"/>
              <a:ext cx="929533" cy="542776"/>
            </a:xfrm>
            <a:custGeom>
              <a:avLst/>
              <a:gdLst/>
              <a:ahLst/>
              <a:cxnLst/>
              <a:rect l="l" t="t" r="r" b="b"/>
              <a:pathLst>
                <a:path w="19083" h="11143" extrusionOk="0">
                  <a:moveTo>
                    <a:pt x="16014" y="1"/>
                  </a:moveTo>
                  <a:cubicBezTo>
                    <a:pt x="10922" y="1"/>
                    <a:pt x="13152" y="1884"/>
                    <a:pt x="8666" y="4511"/>
                  </a:cubicBezTo>
                  <a:cubicBezTo>
                    <a:pt x="3557" y="7515"/>
                    <a:pt x="160" y="9312"/>
                    <a:pt x="19" y="10884"/>
                  </a:cubicBezTo>
                  <a:cubicBezTo>
                    <a:pt x="1" y="11063"/>
                    <a:pt x="24" y="11143"/>
                    <a:pt x="92" y="11143"/>
                  </a:cubicBezTo>
                  <a:cubicBezTo>
                    <a:pt x="534" y="11143"/>
                    <a:pt x="2870" y="7726"/>
                    <a:pt x="7740" y="6167"/>
                  </a:cubicBezTo>
                  <a:cubicBezTo>
                    <a:pt x="14001" y="4146"/>
                    <a:pt x="19082" y="131"/>
                    <a:pt x="18464" y="103"/>
                  </a:cubicBezTo>
                  <a:cubicBezTo>
                    <a:pt x="17497" y="34"/>
                    <a:pt x="16691" y="1"/>
                    <a:pt x="16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49;p46">
              <a:extLst>
                <a:ext uri="{FF2B5EF4-FFF2-40B4-BE49-F238E27FC236}">
                  <a16:creationId xmlns:a16="http://schemas.microsoft.com/office/drawing/2014/main" id="{5E617DC1-A6A9-148B-610B-3A9FA7B6C59C}"/>
                </a:ext>
              </a:extLst>
            </p:cNvPr>
            <p:cNvSpPr/>
            <p:nvPr/>
          </p:nvSpPr>
          <p:spPr>
            <a:xfrm>
              <a:off x="4935342" y="3282877"/>
              <a:ext cx="196983" cy="135316"/>
            </a:xfrm>
            <a:custGeom>
              <a:avLst/>
              <a:gdLst/>
              <a:ahLst/>
              <a:cxnLst/>
              <a:rect l="l" t="t" r="r" b="b"/>
              <a:pathLst>
                <a:path w="4044" h="2778" extrusionOk="0">
                  <a:moveTo>
                    <a:pt x="2851" y="1"/>
                  </a:moveTo>
                  <a:cubicBezTo>
                    <a:pt x="2434" y="1"/>
                    <a:pt x="1936" y="142"/>
                    <a:pt x="1461" y="415"/>
                  </a:cubicBezTo>
                  <a:cubicBezTo>
                    <a:pt x="506" y="977"/>
                    <a:pt x="1" y="1847"/>
                    <a:pt x="338" y="2380"/>
                  </a:cubicBezTo>
                  <a:cubicBezTo>
                    <a:pt x="490" y="2644"/>
                    <a:pt x="814" y="2777"/>
                    <a:pt x="1214" y="2777"/>
                  </a:cubicBezTo>
                  <a:cubicBezTo>
                    <a:pt x="1624" y="2777"/>
                    <a:pt x="2115" y="2637"/>
                    <a:pt x="2584" y="2352"/>
                  </a:cubicBezTo>
                  <a:cubicBezTo>
                    <a:pt x="3538" y="1819"/>
                    <a:pt x="4044" y="921"/>
                    <a:pt x="3735" y="387"/>
                  </a:cubicBezTo>
                  <a:cubicBezTo>
                    <a:pt x="3571" y="127"/>
                    <a:pt x="3247" y="1"/>
                    <a:pt x="2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50;p46">
              <a:extLst>
                <a:ext uri="{FF2B5EF4-FFF2-40B4-BE49-F238E27FC236}">
                  <a16:creationId xmlns:a16="http://schemas.microsoft.com/office/drawing/2014/main" id="{695C38E5-7EAC-FEFC-B78C-DD205D3DDA19}"/>
                </a:ext>
              </a:extLst>
            </p:cNvPr>
            <p:cNvSpPr/>
            <p:nvPr/>
          </p:nvSpPr>
          <p:spPr>
            <a:xfrm>
              <a:off x="5033832" y="3089745"/>
              <a:ext cx="210622" cy="232542"/>
            </a:xfrm>
            <a:custGeom>
              <a:avLst/>
              <a:gdLst/>
              <a:ahLst/>
              <a:cxnLst/>
              <a:rect l="l" t="t" r="r" b="b"/>
              <a:pathLst>
                <a:path w="4324" h="4774" extrusionOk="0">
                  <a:moveTo>
                    <a:pt x="3659" y="0"/>
                  </a:moveTo>
                  <a:cubicBezTo>
                    <a:pt x="3450" y="0"/>
                    <a:pt x="3293" y="359"/>
                    <a:pt x="3482" y="1011"/>
                  </a:cubicBezTo>
                  <a:cubicBezTo>
                    <a:pt x="3790" y="2078"/>
                    <a:pt x="674" y="4324"/>
                    <a:pt x="674" y="4324"/>
                  </a:cubicBezTo>
                  <a:lnTo>
                    <a:pt x="702" y="4324"/>
                  </a:lnTo>
                  <a:lnTo>
                    <a:pt x="0" y="4549"/>
                  </a:lnTo>
                  <a:lnTo>
                    <a:pt x="758" y="4773"/>
                  </a:lnTo>
                  <a:cubicBezTo>
                    <a:pt x="758" y="4773"/>
                    <a:pt x="674" y="4268"/>
                    <a:pt x="1881" y="3763"/>
                  </a:cubicBezTo>
                  <a:cubicBezTo>
                    <a:pt x="3060" y="3257"/>
                    <a:pt x="4324" y="1264"/>
                    <a:pt x="4043" y="450"/>
                  </a:cubicBezTo>
                  <a:cubicBezTo>
                    <a:pt x="3945" y="145"/>
                    <a:pt x="3792" y="0"/>
                    <a:pt x="3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51;p46">
              <a:extLst>
                <a:ext uri="{FF2B5EF4-FFF2-40B4-BE49-F238E27FC236}">
                  <a16:creationId xmlns:a16="http://schemas.microsoft.com/office/drawing/2014/main" id="{8F80B44F-79D7-4471-691F-D0739EA6167E}"/>
                </a:ext>
              </a:extLst>
            </p:cNvPr>
            <p:cNvSpPr/>
            <p:nvPr/>
          </p:nvSpPr>
          <p:spPr>
            <a:xfrm>
              <a:off x="5029740" y="3053505"/>
              <a:ext cx="93036" cy="283833"/>
            </a:xfrm>
            <a:custGeom>
              <a:avLst/>
              <a:gdLst/>
              <a:ahLst/>
              <a:cxnLst/>
              <a:rect l="l" t="t" r="r" b="b"/>
              <a:pathLst>
                <a:path w="1910" h="5827" extrusionOk="0">
                  <a:moveTo>
                    <a:pt x="786" y="1"/>
                  </a:moveTo>
                  <a:cubicBezTo>
                    <a:pt x="480" y="1"/>
                    <a:pt x="456" y="447"/>
                    <a:pt x="1067" y="997"/>
                  </a:cubicBezTo>
                  <a:cubicBezTo>
                    <a:pt x="1881" y="1727"/>
                    <a:pt x="449" y="5265"/>
                    <a:pt x="449" y="5265"/>
                  </a:cubicBezTo>
                  <a:lnTo>
                    <a:pt x="0" y="5826"/>
                  </a:lnTo>
                  <a:lnTo>
                    <a:pt x="0" y="5826"/>
                  </a:lnTo>
                  <a:lnTo>
                    <a:pt x="758" y="5630"/>
                  </a:lnTo>
                  <a:cubicBezTo>
                    <a:pt x="758" y="5630"/>
                    <a:pt x="421" y="5237"/>
                    <a:pt x="1151" y="4170"/>
                  </a:cubicBezTo>
                  <a:cubicBezTo>
                    <a:pt x="1909" y="3103"/>
                    <a:pt x="1909" y="745"/>
                    <a:pt x="1235" y="211"/>
                  </a:cubicBezTo>
                  <a:cubicBezTo>
                    <a:pt x="1058" y="65"/>
                    <a:pt x="902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52;p46">
              <a:extLst>
                <a:ext uri="{FF2B5EF4-FFF2-40B4-BE49-F238E27FC236}">
                  <a16:creationId xmlns:a16="http://schemas.microsoft.com/office/drawing/2014/main" id="{E756C9DD-54AF-4C1B-FE3B-282FBA193158}"/>
                </a:ext>
              </a:extLst>
            </p:cNvPr>
            <p:cNvSpPr/>
            <p:nvPr/>
          </p:nvSpPr>
          <p:spPr>
            <a:xfrm>
              <a:off x="4650234" y="12623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53;p46">
              <a:extLst>
                <a:ext uri="{FF2B5EF4-FFF2-40B4-BE49-F238E27FC236}">
                  <a16:creationId xmlns:a16="http://schemas.microsoft.com/office/drawing/2014/main" id="{268D0104-866D-AE13-FF0C-3F494D79C278}"/>
                </a:ext>
              </a:extLst>
            </p:cNvPr>
            <p:cNvSpPr/>
            <p:nvPr/>
          </p:nvSpPr>
          <p:spPr>
            <a:xfrm>
              <a:off x="4619494" y="138881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54;p46">
              <a:extLst>
                <a:ext uri="{FF2B5EF4-FFF2-40B4-BE49-F238E27FC236}">
                  <a16:creationId xmlns:a16="http://schemas.microsoft.com/office/drawing/2014/main" id="{4C2AD410-D3E0-80E5-2E39-97E19C0651CD}"/>
                </a:ext>
              </a:extLst>
            </p:cNvPr>
            <p:cNvSpPr/>
            <p:nvPr/>
          </p:nvSpPr>
          <p:spPr>
            <a:xfrm>
              <a:off x="4581372" y="1493600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55;p46">
              <a:extLst>
                <a:ext uri="{FF2B5EF4-FFF2-40B4-BE49-F238E27FC236}">
                  <a16:creationId xmlns:a16="http://schemas.microsoft.com/office/drawing/2014/main" id="{8339F8E8-71E6-F274-0E61-3E4A2F0745CE}"/>
                </a:ext>
              </a:extLst>
            </p:cNvPr>
            <p:cNvSpPr/>
            <p:nvPr/>
          </p:nvSpPr>
          <p:spPr>
            <a:xfrm>
              <a:off x="4619494" y="16367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56;p46">
              <a:extLst>
                <a:ext uri="{FF2B5EF4-FFF2-40B4-BE49-F238E27FC236}">
                  <a16:creationId xmlns:a16="http://schemas.microsoft.com/office/drawing/2014/main" id="{467ABDD8-3477-5423-4B1F-393685EB059B}"/>
                </a:ext>
              </a:extLst>
            </p:cNvPr>
            <p:cNvSpPr/>
            <p:nvPr/>
          </p:nvSpPr>
          <p:spPr>
            <a:xfrm>
              <a:off x="4600309" y="17627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57;p46">
              <a:extLst>
                <a:ext uri="{FF2B5EF4-FFF2-40B4-BE49-F238E27FC236}">
                  <a16:creationId xmlns:a16="http://schemas.microsoft.com/office/drawing/2014/main" id="{CC651719-F33B-D34B-B8EC-5839D6B349B4}"/>
                </a:ext>
              </a:extLst>
            </p:cNvPr>
            <p:cNvSpPr/>
            <p:nvPr/>
          </p:nvSpPr>
          <p:spPr>
            <a:xfrm>
              <a:off x="4619494" y="18975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58;p46">
              <a:extLst>
                <a:ext uri="{FF2B5EF4-FFF2-40B4-BE49-F238E27FC236}">
                  <a16:creationId xmlns:a16="http://schemas.microsoft.com/office/drawing/2014/main" id="{58683C4D-CFD2-C339-4FD2-AA211885109F}"/>
                </a:ext>
              </a:extLst>
            </p:cNvPr>
            <p:cNvSpPr/>
            <p:nvPr/>
          </p:nvSpPr>
          <p:spPr>
            <a:xfrm>
              <a:off x="4615997" y="20129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59;p46">
              <a:extLst>
                <a:ext uri="{FF2B5EF4-FFF2-40B4-BE49-F238E27FC236}">
                  <a16:creationId xmlns:a16="http://schemas.microsoft.com/office/drawing/2014/main" id="{6C564FAE-1E00-0CF0-2F98-FD978B38B35F}"/>
                </a:ext>
              </a:extLst>
            </p:cNvPr>
            <p:cNvSpPr/>
            <p:nvPr/>
          </p:nvSpPr>
          <p:spPr>
            <a:xfrm>
              <a:off x="4578431" y="21358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60;p46">
              <a:extLst>
                <a:ext uri="{FF2B5EF4-FFF2-40B4-BE49-F238E27FC236}">
                  <a16:creationId xmlns:a16="http://schemas.microsoft.com/office/drawing/2014/main" id="{508902E5-52E6-E179-8977-B29164EB7254}"/>
                </a:ext>
              </a:extLst>
            </p:cNvPr>
            <p:cNvSpPr/>
            <p:nvPr/>
          </p:nvSpPr>
          <p:spPr>
            <a:xfrm>
              <a:off x="4487447" y="21769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61;p46">
              <a:extLst>
                <a:ext uri="{FF2B5EF4-FFF2-40B4-BE49-F238E27FC236}">
                  <a16:creationId xmlns:a16="http://schemas.microsoft.com/office/drawing/2014/main" id="{89FCBE48-91EF-F9EB-2A35-94B91BE0FBE3}"/>
                </a:ext>
              </a:extLst>
            </p:cNvPr>
            <p:cNvSpPr/>
            <p:nvPr/>
          </p:nvSpPr>
          <p:spPr>
            <a:xfrm>
              <a:off x="4401976" y="2256464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62;p46">
              <a:extLst>
                <a:ext uri="{FF2B5EF4-FFF2-40B4-BE49-F238E27FC236}">
                  <a16:creationId xmlns:a16="http://schemas.microsoft.com/office/drawing/2014/main" id="{9147C027-608B-C700-D966-CCF4EC31B73B}"/>
                </a:ext>
              </a:extLst>
            </p:cNvPr>
            <p:cNvSpPr/>
            <p:nvPr/>
          </p:nvSpPr>
          <p:spPr>
            <a:xfrm>
              <a:off x="4332018" y="2336349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63;p46">
              <a:extLst>
                <a:ext uri="{FF2B5EF4-FFF2-40B4-BE49-F238E27FC236}">
                  <a16:creationId xmlns:a16="http://schemas.microsoft.com/office/drawing/2014/main" id="{8C7DA2CF-0A6D-5779-9D48-9A41593804B4}"/>
                </a:ext>
              </a:extLst>
            </p:cNvPr>
            <p:cNvSpPr/>
            <p:nvPr/>
          </p:nvSpPr>
          <p:spPr>
            <a:xfrm>
              <a:off x="4376738" y="2477651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64;p46">
              <a:extLst>
                <a:ext uri="{FF2B5EF4-FFF2-40B4-BE49-F238E27FC236}">
                  <a16:creationId xmlns:a16="http://schemas.microsoft.com/office/drawing/2014/main" id="{C2D1F13D-30A8-6239-85ED-784068019AAE}"/>
                </a:ext>
              </a:extLst>
            </p:cNvPr>
            <p:cNvSpPr/>
            <p:nvPr/>
          </p:nvSpPr>
          <p:spPr>
            <a:xfrm>
              <a:off x="3205009" y="16778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65;p46">
              <a:extLst>
                <a:ext uri="{FF2B5EF4-FFF2-40B4-BE49-F238E27FC236}">
                  <a16:creationId xmlns:a16="http://schemas.microsoft.com/office/drawing/2014/main" id="{8A6C2FBC-4126-5AB0-CA5C-A5B597B0BD88}"/>
                </a:ext>
              </a:extLst>
            </p:cNvPr>
            <p:cNvSpPr/>
            <p:nvPr/>
          </p:nvSpPr>
          <p:spPr>
            <a:xfrm>
              <a:off x="3243394" y="1842289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66;p46">
              <a:extLst>
                <a:ext uri="{FF2B5EF4-FFF2-40B4-BE49-F238E27FC236}">
                  <a16:creationId xmlns:a16="http://schemas.microsoft.com/office/drawing/2014/main" id="{303F2319-53D5-3495-1B69-080D7A4457F5}"/>
                </a:ext>
              </a:extLst>
            </p:cNvPr>
            <p:cNvSpPr/>
            <p:nvPr/>
          </p:nvSpPr>
          <p:spPr>
            <a:xfrm>
              <a:off x="3284509" y="193868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67;p46">
              <a:extLst>
                <a:ext uri="{FF2B5EF4-FFF2-40B4-BE49-F238E27FC236}">
                  <a16:creationId xmlns:a16="http://schemas.microsoft.com/office/drawing/2014/main" id="{251C977D-A879-A404-2FA2-3356FD970D4E}"/>
                </a:ext>
              </a:extLst>
            </p:cNvPr>
            <p:cNvSpPr/>
            <p:nvPr/>
          </p:nvSpPr>
          <p:spPr>
            <a:xfrm>
              <a:off x="3376616" y="2052842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68;p46">
              <a:extLst>
                <a:ext uri="{FF2B5EF4-FFF2-40B4-BE49-F238E27FC236}">
                  <a16:creationId xmlns:a16="http://schemas.microsoft.com/office/drawing/2014/main" id="{26B58F3E-2E23-8023-9FF6-43D2468CE445}"/>
                </a:ext>
              </a:extLst>
            </p:cNvPr>
            <p:cNvSpPr/>
            <p:nvPr/>
          </p:nvSpPr>
          <p:spPr>
            <a:xfrm>
              <a:off x="3448584" y="2116663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69;p46">
              <a:extLst>
                <a:ext uri="{FF2B5EF4-FFF2-40B4-BE49-F238E27FC236}">
                  <a16:creationId xmlns:a16="http://schemas.microsoft.com/office/drawing/2014/main" id="{99A0C765-29D0-DD17-5846-0A73C47F99EC}"/>
                </a:ext>
              </a:extLst>
            </p:cNvPr>
            <p:cNvSpPr/>
            <p:nvPr/>
          </p:nvSpPr>
          <p:spPr>
            <a:xfrm>
              <a:off x="3556402" y="22438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70;p46">
              <a:extLst>
                <a:ext uri="{FF2B5EF4-FFF2-40B4-BE49-F238E27FC236}">
                  <a16:creationId xmlns:a16="http://schemas.microsoft.com/office/drawing/2014/main" id="{DF0B6422-B3E8-0899-B0FC-6A07BE5740AB}"/>
                </a:ext>
              </a:extLst>
            </p:cNvPr>
            <p:cNvSpPr/>
            <p:nvPr/>
          </p:nvSpPr>
          <p:spPr>
            <a:xfrm>
              <a:off x="3630334" y="23363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71;p46">
              <a:extLst>
                <a:ext uri="{FF2B5EF4-FFF2-40B4-BE49-F238E27FC236}">
                  <a16:creationId xmlns:a16="http://schemas.microsoft.com/office/drawing/2014/main" id="{95EA1C5D-E3B9-0D4D-3CFB-5D6C6CB39FB4}"/>
                </a:ext>
              </a:extLst>
            </p:cNvPr>
            <p:cNvSpPr/>
            <p:nvPr/>
          </p:nvSpPr>
          <p:spPr>
            <a:xfrm>
              <a:off x="3649527" y="2477645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72;p46">
              <a:extLst>
                <a:ext uri="{FF2B5EF4-FFF2-40B4-BE49-F238E27FC236}">
                  <a16:creationId xmlns:a16="http://schemas.microsoft.com/office/drawing/2014/main" id="{D7C41637-4B67-8D46-A310-30332858AA92}"/>
                </a:ext>
              </a:extLst>
            </p:cNvPr>
            <p:cNvSpPr/>
            <p:nvPr/>
          </p:nvSpPr>
          <p:spPr>
            <a:xfrm>
              <a:off x="3597509" y="2580538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73;p46">
              <a:extLst>
                <a:ext uri="{FF2B5EF4-FFF2-40B4-BE49-F238E27FC236}">
                  <a16:creationId xmlns:a16="http://schemas.microsoft.com/office/drawing/2014/main" id="{602EB0B8-DBD8-D22C-BE9A-B31FEED4DEF3}"/>
                </a:ext>
              </a:extLst>
            </p:cNvPr>
            <p:cNvSpPr/>
            <p:nvPr/>
          </p:nvSpPr>
          <p:spPr>
            <a:xfrm>
              <a:off x="3581877" y="2745220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74;p46">
              <a:extLst>
                <a:ext uri="{FF2B5EF4-FFF2-40B4-BE49-F238E27FC236}">
                  <a16:creationId xmlns:a16="http://schemas.microsoft.com/office/drawing/2014/main" id="{D36C075B-1EA4-76B2-5F18-5AA235BE801A}"/>
                </a:ext>
              </a:extLst>
            </p:cNvPr>
            <p:cNvSpPr/>
            <p:nvPr/>
          </p:nvSpPr>
          <p:spPr>
            <a:xfrm>
              <a:off x="3639207" y="2812115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5;p46">
              <a:extLst>
                <a:ext uri="{FF2B5EF4-FFF2-40B4-BE49-F238E27FC236}">
                  <a16:creationId xmlns:a16="http://schemas.microsoft.com/office/drawing/2014/main" id="{F4EE4C53-76FF-B6EB-41D3-DFC69068786A}"/>
                </a:ext>
              </a:extLst>
            </p:cNvPr>
            <p:cNvSpPr/>
            <p:nvPr/>
          </p:nvSpPr>
          <p:spPr>
            <a:xfrm>
              <a:off x="3751102" y="2925473"/>
              <a:ext cx="41100" cy="4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" name="Picture 79" descr="A group of yellow flowers&#10;&#10;Description automatically generated with low confidence">
            <a:hlinkClick r:id="" action="ppaction://hlinkshowjump?jump=nextslide"/>
            <a:hlinkHover r:id="rId3" action="ppaction://hlinksldjump"/>
            <a:extLst>
              <a:ext uri="{FF2B5EF4-FFF2-40B4-BE49-F238E27FC236}">
                <a16:creationId xmlns:a16="http://schemas.microsoft.com/office/drawing/2014/main" id="{FF25EA2F-0D0C-3185-60B1-9FA486521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366628">
            <a:off x="5283976" y="4415361"/>
            <a:ext cx="3187250" cy="14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5"/>
          <p:cNvSpPr txBox="1">
            <a:spLocks noGrp="1"/>
          </p:cNvSpPr>
          <p:nvPr>
            <p:ph type="title"/>
          </p:nvPr>
        </p:nvSpPr>
        <p:spPr>
          <a:xfrm>
            <a:off x="1834169" y="1055201"/>
            <a:ext cx="5926553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Super!</a:t>
            </a:r>
            <a:endParaRPr dirty="0"/>
          </a:p>
        </p:txBody>
      </p:sp>
      <p:sp>
        <p:nvSpPr>
          <p:cNvPr id="2308" name="Google Shape;2308;p45"/>
          <p:cNvSpPr txBox="1">
            <a:spLocks noGrp="1"/>
          </p:cNvSpPr>
          <p:nvPr>
            <p:ph type="subTitle" idx="1"/>
          </p:nvPr>
        </p:nvSpPr>
        <p:spPr>
          <a:xfrm>
            <a:off x="2156716" y="2851892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You’ve earned 3 Points!</a:t>
            </a:r>
            <a:endParaRPr dirty="0"/>
          </a:p>
        </p:txBody>
      </p:sp>
      <p:grpSp>
        <p:nvGrpSpPr>
          <p:cNvPr id="2309" name="Google Shape;2309;p45"/>
          <p:cNvGrpSpPr/>
          <p:nvPr/>
        </p:nvGrpSpPr>
        <p:grpSpPr>
          <a:xfrm>
            <a:off x="7460904" y="2776374"/>
            <a:ext cx="1081668" cy="1138493"/>
            <a:chOff x="4959775" y="612300"/>
            <a:chExt cx="2373642" cy="2498340"/>
          </a:xfrm>
        </p:grpSpPr>
        <p:sp>
          <p:nvSpPr>
            <p:cNvPr id="2310" name="Google Shape;2310;p45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5975445" y="1102274"/>
              <a:ext cx="700503" cy="1125942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6568785" y="730923"/>
              <a:ext cx="258393" cy="336473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45"/>
          <p:cNvGrpSpPr/>
          <p:nvPr/>
        </p:nvGrpSpPr>
        <p:grpSpPr>
          <a:xfrm>
            <a:off x="729111" y="501626"/>
            <a:ext cx="2067342" cy="1568210"/>
            <a:chOff x="919625" y="524875"/>
            <a:chExt cx="1997625" cy="1515325"/>
          </a:xfrm>
        </p:grpSpPr>
        <p:sp>
          <p:nvSpPr>
            <p:cNvPr id="2362" name="Google Shape;2362;p45"/>
            <p:cNvSpPr/>
            <p:nvPr/>
          </p:nvSpPr>
          <p:spPr>
            <a:xfrm>
              <a:off x="1312863" y="149874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1312863" y="139146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1361213" y="128419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1312863" y="118321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1237121" y="10948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1142446" y="9875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1073029" y="89922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1016248" y="7793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984693" y="65939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1003626" y="57734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2751768" y="109487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2676018" y="1183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2587643" y="12609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2492968" y="13041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2398318" y="135377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2303643" y="14220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2215293" y="14653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2007018" y="16925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2095368" y="16041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121393" y="6530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190818" y="73603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285493" y="8225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361206" y="899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45"/>
            <p:cNvGrpSpPr/>
            <p:nvPr/>
          </p:nvGrpSpPr>
          <p:grpSpPr>
            <a:xfrm>
              <a:off x="919625" y="524875"/>
              <a:ext cx="1997625" cy="1515325"/>
              <a:chOff x="919625" y="524875"/>
              <a:chExt cx="1997625" cy="1515325"/>
            </a:xfrm>
          </p:grpSpPr>
          <p:sp>
            <p:nvSpPr>
              <p:cNvPr id="2386" name="Google Shape;2386;p45"/>
              <p:cNvSpPr/>
              <p:nvPr/>
            </p:nvSpPr>
            <p:spPr>
              <a:xfrm>
                <a:off x="1303600" y="1663175"/>
                <a:ext cx="4401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7800" extrusionOk="0">
                    <a:moveTo>
                      <a:pt x="14382" y="0"/>
                    </a:moveTo>
                    <a:cubicBezTo>
                      <a:pt x="11529" y="0"/>
                      <a:pt x="6257" y="152"/>
                      <a:pt x="3566" y="888"/>
                    </a:cubicBezTo>
                    <a:cubicBezTo>
                      <a:pt x="1" y="1871"/>
                      <a:pt x="1573" y="3696"/>
                      <a:pt x="1826" y="5436"/>
                    </a:cubicBezTo>
                    <a:cubicBezTo>
                      <a:pt x="2050" y="6980"/>
                      <a:pt x="3005" y="7458"/>
                      <a:pt x="4605" y="7766"/>
                    </a:cubicBezTo>
                    <a:cubicBezTo>
                      <a:pt x="4733" y="7789"/>
                      <a:pt x="4878" y="7799"/>
                      <a:pt x="5039" y="7799"/>
                    </a:cubicBezTo>
                    <a:cubicBezTo>
                      <a:pt x="6703" y="7799"/>
                      <a:pt x="10001" y="6643"/>
                      <a:pt x="12971" y="5184"/>
                    </a:cubicBezTo>
                    <a:cubicBezTo>
                      <a:pt x="16088" y="3696"/>
                      <a:pt x="17014" y="1787"/>
                      <a:pt x="17014" y="1787"/>
                    </a:cubicBezTo>
                    <a:lnTo>
                      <a:pt x="17014" y="1815"/>
                    </a:lnTo>
                    <a:cubicBezTo>
                      <a:pt x="17604" y="944"/>
                      <a:pt x="17576" y="102"/>
                      <a:pt x="15863" y="18"/>
                    </a:cubicBezTo>
                    <a:cubicBezTo>
                      <a:pt x="15523" y="8"/>
                      <a:pt x="15011" y="0"/>
                      <a:pt x="14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5"/>
              <p:cNvSpPr/>
              <p:nvPr/>
            </p:nvSpPr>
            <p:spPr>
              <a:xfrm>
                <a:off x="1432050" y="1675375"/>
                <a:ext cx="2772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1091" h="3571" extrusionOk="0">
                    <a:moveTo>
                      <a:pt x="4955" y="0"/>
                    </a:moveTo>
                    <a:cubicBezTo>
                      <a:pt x="4609" y="0"/>
                      <a:pt x="4371" y="35"/>
                      <a:pt x="4296" y="119"/>
                    </a:cubicBezTo>
                    <a:cubicBezTo>
                      <a:pt x="3847" y="597"/>
                      <a:pt x="3426" y="990"/>
                      <a:pt x="2836" y="1158"/>
                    </a:cubicBezTo>
                    <a:cubicBezTo>
                      <a:pt x="2218" y="1327"/>
                      <a:pt x="1" y="1439"/>
                      <a:pt x="85" y="2393"/>
                    </a:cubicBezTo>
                    <a:cubicBezTo>
                      <a:pt x="168" y="3035"/>
                      <a:pt x="1090" y="3570"/>
                      <a:pt x="2403" y="3570"/>
                    </a:cubicBezTo>
                    <a:cubicBezTo>
                      <a:pt x="2870" y="3570"/>
                      <a:pt x="3386" y="3503"/>
                      <a:pt x="3931" y="3348"/>
                    </a:cubicBezTo>
                    <a:cubicBezTo>
                      <a:pt x="5896" y="2815"/>
                      <a:pt x="9771" y="1635"/>
                      <a:pt x="10192" y="1411"/>
                    </a:cubicBezTo>
                    <a:cubicBezTo>
                      <a:pt x="10613" y="1186"/>
                      <a:pt x="11090" y="877"/>
                      <a:pt x="11090" y="877"/>
                    </a:cubicBezTo>
                    <a:cubicBezTo>
                      <a:pt x="11090" y="877"/>
                      <a:pt x="6684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5"/>
              <p:cNvSpPr/>
              <p:nvPr/>
            </p:nvSpPr>
            <p:spPr>
              <a:xfrm>
                <a:off x="1429700" y="1711500"/>
                <a:ext cx="277050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4288" extrusionOk="0">
                    <a:moveTo>
                      <a:pt x="10774" y="1"/>
                    </a:moveTo>
                    <a:cubicBezTo>
                      <a:pt x="10750" y="1"/>
                      <a:pt x="10718" y="7"/>
                      <a:pt x="10679" y="22"/>
                    </a:cubicBezTo>
                    <a:cubicBezTo>
                      <a:pt x="10679" y="22"/>
                      <a:pt x="4893" y="2467"/>
                      <a:pt x="2967" y="2467"/>
                    </a:cubicBezTo>
                    <a:cubicBezTo>
                      <a:pt x="2935" y="2467"/>
                      <a:pt x="2904" y="2466"/>
                      <a:pt x="2874" y="2465"/>
                    </a:cubicBezTo>
                    <a:cubicBezTo>
                      <a:pt x="1583" y="2393"/>
                      <a:pt x="968" y="2218"/>
                      <a:pt x="626" y="2218"/>
                    </a:cubicBezTo>
                    <a:cubicBezTo>
                      <a:pt x="432" y="2218"/>
                      <a:pt x="326" y="2274"/>
                      <a:pt x="235" y="2436"/>
                    </a:cubicBezTo>
                    <a:cubicBezTo>
                      <a:pt x="0" y="2854"/>
                      <a:pt x="250" y="4288"/>
                      <a:pt x="1906" y="4288"/>
                    </a:cubicBezTo>
                    <a:cubicBezTo>
                      <a:pt x="2033" y="4288"/>
                      <a:pt x="2168" y="4279"/>
                      <a:pt x="2312" y="4261"/>
                    </a:cubicBezTo>
                    <a:cubicBezTo>
                      <a:pt x="4165" y="4065"/>
                      <a:pt x="5288" y="3981"/>
                      <a:pt x="6580" y="3335"/>
                    </a:cubicBezTo>
                    <a:cubicBezTo>
                      <a:pt x="7871" y="2661"/>
                      <a:pt x="9359" y="2212"/>
                      <a:pt x="9836" y="1622"/>
                    </a:cubicBezTo>
                    <a:cubicBezTo>
                      <a:pt x="10278" y="1076"/>
                      <a:pt x="11082" y="1"/>
                      <a:pt x="10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5"/>
              <p:cNvSpPr/>
              <p:nvPr/>
            </p:nvSpPr>
            <p:spPr>
              <a:xfrm>
                <a:off x="1403425" y="1733650"/>
                <a:ext cx="299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644" extrusionOk="0">
                    <a:moveTo>
                      <a:pt x="540" y="0"/>
                    </a:moveTo>
                    <a:cubicBezTo>
                      <a:pt x="527" y="0"/>
                      <a:pt x="513" y="2"/>
                      <a:pt x="500" y="6"/>
                    </a:cubicBezTo>
                    <a:cubicBezTo>
                      <a:pt x="219" y="62"/>
                      <a:pt x="275" y="484"/>
                      <a:pt x="135" y="989"/>
                    </a:cubicBezTo>
                    <a:cubicBezTo>
                      <a:pt x="34" y="1418"/>
                      <a:pt x="1" y="1643"/>
                      <a:pt x="220" y="1643"/>
                    </a:cubicBezTo>
                    <a:cubicBezTo>
                      <a:pt x="245" y="1643"/>
                      <a:pt x="272" y="1640"/>
                      <a:pt x="303" y="1635"/>
                    </a:cubicBezTo>
                    <a:cubicBezTo>
                      <a:pt x="612" y="1579"/>
                      <a:pt x="1061" y="1242"/>
                      <a:pt x="1117" y="1129"/>
                    </a:cubicBezTo>
                    <a:lnTo>
                      <a:pt x="1089" y="1129"/>
                    </a:lnTo>
                    <a:cubicBezTo>
                      <a:pt x="1196" y="782"/>
                      <a:pt x="819" y="0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5"/>
              <p:cNvSpPr/>
              <p:nvPr/>
            </p:nvSpPr>
            <p:spPr>
              <a:xfrm>
                <a:off x="1406075" y="1782075"/>
                <a:ext cx="5477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041" extrusionOk="0">
                    <a:moveTo>
                      <a:pt x="554" y="0"/>
                    </a:moveTo>
                    <a:cubicBezTo>
                      <a:pt x="482" y="0"/>
                      <a:pt x="393" y="35"/>
                      <a:pt x="282" y="119"/>
                    </a:cubicBezTo>
                    <a:cubicBezTo>
                      <a:pt x="85" y="287"/>
                      <a:pt x="1" y="1579"/>
                      <a:pt x="422" y="1803"/>
                    </a:cubicBezTo>
                    <a:cubicBezTo>
                      <a:pt x="684" y="1953"/>
                      <a:pt x="1058" y="2040"/>
                      <a:pt x="1379" y="2040"/>
                    </a:cubicBezTo>
                    <a:cubicBezTo>
                      <a:pt x="1539" y="2040"/>
                      <a:pt x="1685" y="2018"/>
                      <a:pt x="1798" y="1972"/>
                    </a:cubicBezTo>
                    <a:cubicBezTo>
                      <a:pt x="2134" y="1831"/>
                      <a:pt x="2191" y="1747"/>
                      <a:pt x="1966" y="1663"/>
                    </a:cubicBezTo>
                    <a:cubicBezTo>
                      <a:pt x="1769" y="1579"/>
                      <a:pt x="1011" y="1129"/>
                      <a:pt x="927" y="821"/>
                    </a:cubicBezTo>
                    <a:cubicBezTo>
                      <a:pt x="860" y="573"/>
                      <a:pt x="846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5"/>
              <p:cNvSpPr/>
              <p:nvPr/>
            </p:nvSpPr>
            <p:spPr>
              <a:xfrm>
                <a:off x="1472050" y="1678700"/>
                <a:ext cx="512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782" extrusionOk="0">
                    <a:moveTo>
                      <a:pt x="1488" y="0"/>
                    </a:moveTo>
                    <a:cubicBezTo>
                      <a:pt x="1143" y="0"/>
                      <a:pt x="895" y="259"/>
                      <a:pt x="647" y="408"/>
                    </a:cubicBezTo>
                    <a:cubicBezTo>
                      <a:pt x="366" y="576"/>
                      <a:pt x="1" y="773"/>
                      <a:pt x="422" y="773"/>
                    </a:cubicBezTo>
                    <a:cubicBezTo>
                      <a:pt x="422" y="773"/>
                      <a:pt x="531" y="782"/>
                      <a:pt x="684" y="782"/>
                    </a:cubicBezTo>
                    <a:cubicBezTo>
                      <a:pt x="990" y="782"/>
                      <a:pt x="1470" y="744"/>
                      <a:pt x="1601" y="520"/>
                    </a:cubicBezTo>
                    <a:cubicBezTo>
                      <a:pt x="1826" y="183"/>
                      <a:pt x="2050" y="71"/>
                      <a:pt x="1629" y="14"/>
                    </a:cubicBezTo>
                    <a:cubicBezTo>
                      <a:pt x="1580" y="5"/>
                      <a:pt x="1533" y="0"/>
                      <a:pt x="1488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5"/>
              <p:cNvSpPr/>
              <p:nvPr/>
            </p:nvSpPr>
            <p:spPr>
              <a:xfrm>
                <a:off x="919625" y="524875"/>
                <a:ext cx="913925" cy="1190700"/>
              </a:xfrm>
              <a:custGeom>
                <a:avLst/>
                <a:gdLst/>
                <a:ahLst/>
                <a:cxnLst/>
                <a:rect l="l" t="t" r="r" b="b"/>
                <a:pathLst>
                  <a:path w="36557" h="47628" extrusionOk="0">
                    <a:moveTo>
                      <a:pt x="3229" y="0"/>
                    </a:moveTo>
                    <a:cubicBezTo>
                      <a:pt x="0" y="0"/>
                      <a:pt x="3" y="5058"/>
                      <a:pt x="2923" y="12815"/>
                    </a:cubicBezTo>
                    <a:cubicBezTo>
                      <a:pt x="6994" y="23652"/>
                      <a:pt x="16202" y="28256"/>
                      <a:pt x="15978" y="31653"/>
                    </a:cubicBezTo>
                    <a:cubicBezTo>
                      <a:pt x="15781" y="34657"/>
                      <a:pt x="10194" y="39430"/>
                      <a:pt x="15332" y="42995"/>
                    </a:cubicBezTo>
                    <a:cubicBezTo>
                      <a:pt x="19066" y="45606"/>
                      <a:pt x="32008" y="47627"/>
                      <a:pt x="32008" y="47627"/>
                    </a:cubicBezTo>
                    <a:cubicBezTo>
                      <a:pt x="32008" y="47627"/>
                      <a:pt x="36556" y="35696"/>
                      <a:pt x="28751" y="25111"/>
                    </a:cubicBezTo>
                    <a:cubicBezTo>
                      <a:pt x="15381" y="7071"/>
                      <a:pt x="7046" y="0"/>
                      <a:pt x="3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5"/>
              <p:cNvSpPr/>
              <p:nvPr/>
            </p:nvSpPr>
            <p:spPr>
              <a:xfrm>
                <a:off x="923650" y="556276"/>
                <a:ext cx="589150" cy="1117175"/>
              </a:xfrm>
              <a:custGeom>
                <a:avLst/>
                <a:gdLst/>
                <a:ahLst/>
                <a:cxnLst/>
                <a:rect l="l" t="t" r="r" b="b"/>
                <a:pathLst>
                  <a:path w="23566" h="44687" extrusionOk="0">
                    <a:moveTo>
                      <a:pt x="3111" y="1"/>
                    </a:moveTo>
                    <a:cubicBezTo>
                      <a:pt x="1" y="1"/>
                      <a:pt x="226" y="4813"/>
                      <a:pt x="2762" y="11559"/>
                    </a:cubicBezTo>
                    <a:cubicBezTo>
                      <a:pt x="6833" y="22396"/>
                      <a:pt x="16041" y="27000"/>
                      <a:pt x="15817" y="30397"/>
                    </a:cubicBezTo>
                    <a:cubicBezTo>
                      <a:pt x="15620" y="33401"/>
                      <a:pt x="10033" y="38174"/>
                      <a:pt x="15171" y="41739"/>
                    </a:cubicBezTo>
                    <a:cubicBezTo>
                      <a:pt x="16687" y="42806"/>
                      <a:pt x="20280" y="43901"/>
                      <a:pt x="23565" y="44687"/>
                    </a:cubicBezTo>
                    <a:cubicBezTo>
                      <a:pt x="23312" y="43788"/>
                      <a:pt x="22779" y="42497"/>
                      <a:pt x="21993" y="42160"/>
                    </a:cubicBezTo>
                    <a:cubicBezTo>
                      <a:pt x="20589" y="41571"/>
                      <a:pt x="18231" y="38398"/>
                      <a:pt x="19915" y="35394"/>
                    </a:cubicBezTo>
                    <a:cubicBezTo>
                      <a:pt x="21796" y="32053"/>
                      <a:pt x="19354" y="28712"/>
                      <a:pt x="15873" y="20318"/>
                    </a:cubicBezTo>
                    <a:cubicBezTo>
                      <a:pt x="13619" y="14900"/>
                      <a:pt x="15611" y="13358"/>
                      <a:pt x="18256" y="13358"/>
                    </a:cubicBezTo>
                    <a:cubicBezTo>
                      <a:pt x="18873" y="13358"/>
                      <a:pt x="19526" y="13442"/>
                      <a:pt x="20168" y="13580"/>
                    </a:cubicBezTo>
                    <a:cubicBezTo>
                      <a:pt x="11332" y="3843"/>
                      <a:pt x="5890" y="1"/>
                      <a:pt x="3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5"/>
              <p:cNvSpPr/>
              <p:nvPr/>
            </p:nvSpPr>
            <p:spPr>
              <a:xfrm>
                <a:off x="1358350" y="1006325"/>
                <a:ext cx="403600" cy="679075"/>
              </a:xfrm>
              <a:custGeom>
                <a:avLst/>
                <a:gdLst/>
                <a:ahLst/>
                <a:cxnLst/>
                <a:rect l="l" t="t" r="r" b="b"/>
                <a:pathLst>
                  <a:path w="16144" h="27163" extrusionOk="0">
                    <a:moveTo>
                      <a:pt x="2656" y="0"/>
                    </a:moveTo>
                    <a:cubicBezTo>
                      <a:pt x="2152" y="0"/>
                      <a:pt x="1757" y="402"/>
                      <a:pt x="1376" y="1221"/>
                    </a:cubicBezTo>
                    <a:cubicBezTo>
                      <a:pt x="1" y="4141"/>
                      <a:pt x="4605" y="10430"/>
                      <a:pt x="6065" y="14557"/>
                    </a:cubicBezTo>
                    <a:cubicBezTo>
                      <a:pt x="7216" y="17841"/>
                      <a:pt x="10360" y="18459"/>
                      <a:pt x="11848" y="19750"/>
                    </a:cubicBezTo>
                    <a:cubicBezTo>
                      <a:pt x="13140" y="20901"/>
                      <a:pt x="14347" y="27162"/>
                      <a:pt x="14347" y="27162"/>
                    </a:cubicBezTo>
                    <a:cubicBezTo>
                      <a:pt x="14347" y="27162"/>
                      <a:pt x="16144" y="14472"/>
                      <a:pt x="11680" y="9363"/>
                    </a:cubicBezTo>
                    <a:cubicBezTo>
                      <a:pt x="6386" y="3238"/>
                      <a:pt x="4085" y="0"/>
                      <a:pt x="26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5" name="Google Shape;2395;p45"/>
              <p:cNvSpPr/>
              <p:nvPr/>
            </p:nvSpPr>
            <p:spPr>
              <a:xfrm>
                <a:off x="1439075" y="1435625"/>
                <a:ext cx="2702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0468" extrusionOk="0">
                    <a:moveTo>
                      <a:pt x="2157" y="1"/>
                    </a:moveTo>
                    <a:cubicBezTo>
                      <a:pt x="1533" y="1"/>
                      <a:pt x="912" y="337"/>
                      <a:pt x="590" y="1568"/>
                    </a:cubicBezTo>
                    <a:cubicBezTo>
                      <a:pt x="0" y="3701"/>
                      <a:pt x="927" y="5723"/>
                      <a:pt x="2639" y="6425"/>
                    </a:cubicBezTo>
                    <a:cubicBezTo>
                      <a:pt x="4155" y="7042"/>
                      <a:pt x="3538" y="8558"/>
                      <a:pt x="4352" y="8923"/>
                    </a:cubicBezTo>
                    <a:cubicBezTo>
                      <a:pt x="5099" y="9255"/>
                      <a:pt x="8494" y="10215"/>
                      <a:pt x="9423" y="10215"/>
                    </a:cubicBezTo>
                    <a:cubicBezTo>
                      <a:pt x="9436" y="10215"/>
                      <a:pt x="9449" y="10215"/>
                      <a:pt x="9461" y="10215"/>
                    </a:cubicBezTo>
                    <a:cubicBezTo>
                      <a:pt x="10276" y="10215"/>
                      <a:pt x="10809" y="10467"/>
                      <a:pt x="10809" y="10467"/>
                    </a:cubicBezTo>
                    <a:cubicBezTo>
                      <a:pt x="10809" y="10467"/>
                      <a:pt x="9181" y="3308"/>
                      <a:pt x="8086" y="2691"/>
                    </a:cubicBezTo>
                    <a:cubicBezTo>
                      <a:pt x="6907" y="2017"/>
                      <a:pt x="4324" y="697"/>
                      <a:pt x="3650" y="417"/>
                    </a:cubicBezTo>
                    <a:cubicBezTo>
                      <a:pt x="3301" y="282"/>
                      <a:pt x="2728" y="1"/>
                      <a:pt x="2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5"/>
              <p:cNvSpPr/>
              <p:nvPr/>
            </p:nvSpPr>
            <p:spPr>
              <a:xfrm>
                <a:off x="1442575" y="1322275"/>
                <a:ext cx="615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213" extrusionOk="0">
                    <a:moveTo>
                      <a:pt x="516" y="0"/>
                    </a:moveTo>
                    <a:cubicBezTo>
                      <a:pt x="179" y="0"/>
                      <a:pt x="85" y="494"/>
                      <a:pt x="422" y="1526"/>
                    </a:cubicBezTo>
                    <a:cubicBezTo>
                      <a:pt x="815" y="2761"/>
                      <a:pt x="1" y="3547"/>
                      <a:pt x="309" y="3996"/>
                    </a:cubicBezTo>
                    <a:cubicBezTo>
                      <a:pt x="421" y="4148"/>
                      <a:pt x="735" y="4213"/>
                      <a:pt x="1088" y="4213"/>
                    </a:cubicBezTo>
                    <a:cubicBezTo>
                      <a:pt x="1712" y="4213"/>
                      <a:pt x="2461" y="4012"/>
                      <a:pt x="2443" y="3743"/>
                    </a:cubicBezTo>
                    <a:cubicBezTo>
                      <a:pt x="2387" y="3070"/>
                      <a:pt x="1404" y="403"/>
                      <a:pt x="815" y="94"/>
                    </a:cubicBezTo>
                    <a:cubicBezTo>
                      <a:pt x="702" y="32"/>
                      <a:pt x="601" y="0"/>
                      <a:pt x="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5"/>
              <p:cNvSpPr/>
              <p:nvPr/>
            </p:nvSpPr>
            <p:spPr>
              <a:xfrm>
                <a:off x="1739475" y="1690850"/>
                <a:ext cx="206375" cy="2540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163" extrusionOk="0">
                    <a:moveTo>
                      <a:pt x="2287" y="1"/>
                    </a:moveTo>
                    <a:cubicBezTo>
                      <a:pt x="1731" y="1"/>
                      <a:pt x="1289" y="556"/>
                      <a:pt x="1011" y="1241"/>
                    </a:cubicBezTo>
                    <a:cubicBezTo>
                      <a:pt x="1011" y="1241"/>
                      <a:pt x="0" y="3066"/>
                      <a:pt x="253" y="5284"/>
                    </a:cubicBezTo>
                    <a:cubicBezTo>
                      <a:pt x="506" y="7614"/>
                      <a:pt x="1179" y="9776"/>
                      <a:pt x="1994" y="10028"/>
                    </a:cubicBezTo>
                    <a:cubicBezTo>
                      <a:pt x="2268" y="10112"/>
                      <a:pt x="2528" y="10163"/>
                      <a:pt x="2790" y="10163"/>
                    </a:cubicBezTo>
                    <a:cubicBezTo>
                      <a:pt x="3409" y="10163"/>
                      <a:pt x="4036" y="9875"/>
                      <a:pt x="4885" y="9046"/>
                    </a:cubicBezTo>
                    <a:cubicBezTo>
                      <a:pt x="6289" y="7726"/>
                      <a:pt x="8254" y="6772"/>
                      <a:pt x="7468" y="4891"/>
                    </a:cubicBezTo>
                    <a:cubicBezTo>
                      <a:pt x="6738" y="3122"/>
                      <a:pt x="3706" y="764"/>
                      <a:pt x="2836" y="174"/>
                    </a:cubicBezTo>
                    <a:cubicBezTo>
                      <a:pt x="2643" y="54"/>
                      <a:pt x="2459" y="1"/>
                      <a:pt x="2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5"/>
              <p:cNvSpPr/>
              <p:nvPr/>
            </p:nvSpPr>
            <p:spPr>
              <a:xfrm>
                <a:off x="1780175" y="1719750"/>
                <a:ext cx="11022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243" extrusionOk="0">
                    <a:moveTo>
                      <a:pt x="29" y="1"/>
                    </a:moveTo>
                    <a:cubicBezTo>
                      <a:pt x="29" y="1"/>
                      <a:pt x="1" y="394"/>
                      <a:pt x="29" y="731"/>
                    </a:cubicBezTo>
                    <a:cubicBezTo>
                      <a:pt x="57" y="1040"/>
                      <a:pt x="871" y="3229"/>
                      <a:pt x="1320" y="4324"/>
                    </a:cubicBezTo>
                    <a:cubicBezTo>
                      <a:pt x="1587" y="4967"/>
                      <a:pt x="2081" y="5242"/>
                      <a:pt x="2583" y="5242"/>
                    </a:cubicBezTo>
                    <a:cubicBezTo>
                      <a:pt x="2980" y="5242"/>
                      <a:pt x="3381" y="5071"/>
                      <a:pt x="3678" y="4774"/>
                    </a:cubicBezTo>
                    <a:cubicBezTo>
                      <a:pt x="4408" y="4044"/>
                      <a:pt x="3566" y="3229"/>
                      <a:pt x="3426" y="2921"/>
                    </a:cubicBezTo>
                    <a:cubicBezTo>
                      <a:pt x="3257" y="2612"/>
                      <a:pt x="3398" y="2135"/>
                      <a:pt x="3538" y="1601"/>
                    </a:cubicBezTo>
                    <a:cubicBezTo>
                      <a:pt x="3706" y="1068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>
                <a:off x="1746825" y="1726613"/>
                <a:ext cx="10110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6478" extrusionOk="0">
                    <a:moveTo>
                      <a:pt x="990" y="1"/>
                    </a:moveTo>
                    <a:cubicBezTo>
                      <a:pt x="835" y="1"/>
                      <a:pt x="422" y="1043"/>
                      <a:pt x="225" y="1610"/>
                    </a:cubicBezTo>
                    <a:cubicBezTo>
                      <a:pt x="0" y="2227"/>
                      <a:pt x="309" y="3098"/>
                      <a:pt x="393" y="4052"/>
                    </a:cubicBezTo>
                    <a:cubicBezTo>
                      <a:pt x="449" y="5007"/>
                      <a:pt x="899" y="5400"/>
                      <a:pt x="1544" y="6186"/>
                    </a:cubicBezTo>
                    <a:cubicBezTo>
                      <a:pt x="1718" y="6394"/>
                      <a:pt x="1929" y="6477"/>
                      <a:pt x="2153" y="6477"/>
                    </a:cubicBezTo>
                    <a:cubicBezTo>
                      <a:pt x="2832" y="6477"/>
                      <a:pt x="3621" y="5710"/>
                      <a:pt x="3790" y="5372"/>
                    </a:cubicBezTo>
                    <a:cubicBezTo>
                      <a:pt x="4043" y="4922"/>
                      <a:pt x="3594" y="5119"/>
                      <a:pt x="2639" y="4558"/>
                    </a:cubicBezTo>
                    <a:cubicBezTo>
                      <a:pt x="1797" y="4024"/>
                      <a:pt x="1039" y="66"/>
                      <a:pt x="1039" y="66"/>
                    </a:cubicBezTo>
                    <a:cubicBezTo>
                      <a:pt x="1029" y="21"/>
                      <a:pt x="1012" y="1"/>
                      <a:pt x="9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>
                <a:off x="1851075" y="1843375"/>
                <a:ext cx="316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433" extrusionOk="0">
                    <a:moveTo>
                      <a:pt x="1158" y="1"/>
                    </a:moveTo>
                    <a:cubicBezTo>
                      <a:pt x="968" y="1"/>
                      <a:pt x="311" y="430"/>
                      <a:pt x="112" y="727"/>
                    </a:cubicBezTo>
                    <a:cubicBezTo>
                      <a:pt x="28" y="839"/>
                      <a:pt x="0" y="1232"/>
                      <a:pt x="84" y="1373"/>
                    </a:cubicBezTo>
                    <a:cubicBezTo>
                      <a:pt x="105" y="1413"/>
                      <a:pt x="130" y="1433"/>
                      <a:pt x="161" y="1433"/>
                    </a:cubicBezTo>
                    <a:cubicBezTo>
                      <a:pt x="257" y="1433"/>
                      <a:pt x="405" y="1243"/>
                      <a:pt x="618" y="923"/>
                    </a:cubicBezTo>
                    <a:cubicBezTo>
                      <a:pt x="927" y="502"/>
                      <a:pt x="1263" y="165"/>
                      <a:pt x="1207" y="25"/>
                    </a:cubicBezTo>
                    <a:cubicBezTo>
                      <a:pt x="1201" y="9"/>
                      <a:pt x="1184" y="1"/>
                      <a:pt x="1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>
                <a:off x="1793500" y="1881375"/>
                <a:ext cx="516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94" extrusionOk="0">
                    <a:moveTo>
                      <a:pt x="1974" y="0"/>
                    </a:moveTo>
                    <a:cubicBezTo>
                      <a:pt x="1812" y="0"/>
                      <a:pt x="1449" y="383"/>
                      <a:pt x="1264" y="526"/>
                    </a:cubicBezTo>
                    <a:cubicBezTo>
                      <a:pt x="1012" y="751"/>
                      <a:pt x="338" y="891"/>
                      <a:pt x="198" y="891"/>
                    </a:cubicBezTo>
                    <a:cubicBezTo>
                      <a:pt x="29" y="891"/>
                      <a:pt x="1" y="976"/>
                      <a:pt x="57" y="1172"/>
                    </a:cubicBezTo>
                    <a:cubicBezTo>
                      <a:pt x="81" y="1363"/>
                      <a:pt x="328" y="1493"/>
                      <a:pt x="609" y="1493"/>
                    </a:cubicBezTo>
                    <a:cubicBezTo>
                      <a:pt x="658" y="1493"/>
                      <a:pt x="709" y="1489"/>
                      <a:pt x="759" y="1481"/>
                    </a:cubicBezTo>
                    <a:cubicBezTo>
                      <a:pt x="1096" y="1425"/>
                      <a:pt x="2022" y="358"/>
                      <a:pt x="2050" y="190"/>
                    </a:cubicBezTo>
                    <a:cubicBezTo>
                      <a:pt x="2066" y="53"/>
                      <a:pt x="2034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5"/>
              <p:cNvSpPr/>
              <p:nvPr/>
            </p:nvSpPr>
            <p:spPr>
              <a:xfrm>
                <a:off x="1867200" y="1768350"/>
                <a:ext cx="18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071" extrusionOk="0">
                    <a:moveTo>
                      <a:pt x="409" y="1"/>
                    </a:moveTo>
                    <a:cubicBezTo>
                      <a:pt x="277" y="1"/>
                      <a:pt x="257" y="164"/>
                      <a:pt x="141" y="443"/>
                    </a:cubicBezTo>
                    <a:cubicBezTo>
                      <a:pt x="1" y="780"/>
                      <a:pt x="450" y="1033"/>
                      <a:pt x="450" y="1033"/>
                    </a:cubicBezTo>
                    <a:cubicBezTo>
                      <a:pt x="481" y="1059"/>
                      <a:pt x="507" y="1070"/>
                      <a:pt x="528" y="1070"/>
                    </a:cubicBezTo>
                    <a:cubicBezTo>
                      <a:pt x="618" y="1070"/>
                      <a:pt x="618" y="851"/>
                      <a:pt x="618" y="668"/>
                    </a:cubicBezTo>
                    <a:cubicBezTo>
                      <a:pt x="618" y="443"/>
                      <a:pt x="731" y="106"/>
                      <a:pt x="506" y="22"/>
                    </a:cubicBezTo>
                    <a:cubicBezTo>
                      <a:pt x="468" y="8"/>
                      <a:pt x="436" y="1"/>
                      <a:pt x="409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5"/>
              <p:cNvSpPr/>
              <p:nvPr/>
            </p:nvSpPr>
            <p:spPr>
              <a:xfrm>
                <a:off x="1762625" y="1068625"/>
                <a:ext cx="1154625" cy="710125"/>
              </a:xfrm>
              <a:custGeom>
                <a:avLst/>
                <a:gdLst/>
                <a:ahLst/>
                <a:cxnLst/>
                <a:rect l="l" t="t" r="r" b="b"/>
                <a:pathLst>
                  <a:path w="46185" h="28405" extrusionOk="0">
                    <a:moveTo>
                      <a:pt x="42570" y="1"/>
                    </a:moveTo>
                    <a:cubicBezTo>
                      <a:pt x="39569" y="1"/>
                      <a:pt x="31851" y="2802"/>
                      <a:pt x="17716" y="9959"/>
                    </a:cubicBezTo>
                    <a:cubicBezTo>
                      <a:pt x="6879" y="15434"/>
                      <a:pt x="1" y="26495"/>
                      <a:pt x="1" y="26495"/>
                    </a:cubicBezTo>
                    <a:cubicBezTo>
                      <a:pt x="1" y="26495"/>
                      <a:pt x="5231" y="28404"/>
                      <a:pt x="8857" y="28404"/>
                    </a:cubicBezTo>
                    <a:cubicBezTo>
                      <a:pt x="9448" y="28404"/>
                      <a:pt x="9996" y="28354"/>
                      <a:pt x="10473" y="28236"/>
                    </a:cubicBezTo>
                    <a:cubicBezTo>
                      <a:pt x="15105" y="27085"/>
                      <a:pt x="16200" y="21610"/>
                      <a:pt x="18221" y="19252"/>
                    </a:cubicBezTo>
                    <a:cubicBezTo>
                      <a:pt x="20523" y="16585"/>
                      <a:pt x="27177" y="16135"/>
                      <a:pt x="35852" y="9482"/>
                    </a:cubicBezTo>
                    <a:cubicBezTo>
                      <a:pt x="42955" y="4066"/>
                      <a:pt x="46185" y="1"/>
                      <a:pt x="42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5"/>
              <p:cNvSpPr/>
              <p:nvPr/>
            </p:nvSpPr>
            <p:spPr>
              <a:xfrm>
                <a:off x="1883350" y="1088575"/>
                <a:ext cx="1015025" cy="689525"/>
              </a:xfrm>
              <a:custGeom>
                <a:avLst/>
                <a:gdLst/>
                <a:ahLst/>
                <a:cxnLst/>
                <a:rect l="l" t="t" r="r" b="b"/>
                <a:pathLst>
                  <a:path w="40601" h="27581" extrusionOk="0">
                    <a:moveTo>
                      <a:pt x="36947" y="0"/>
                    </a:moveTo>
                    <a:cubicBezTo>
                      <a:pt x="34872" y="0"/>
                      <a:pt x="30556" y="1253"/>
                      <a:pt x="23274" y="4304"/>
                    </a:cubicBezTo>
                    <a:cubicBezTo>
                      <a:pt x="25043" y="4950"/>
                      <a:pt x="25885" y="6775"/>
                      <a:pt x="20327" y="10789"/>
                    </a:cubicBezTo>
                    <a:cubicBezTo>
                      <a:pt x="13168" y="15983"/>
                      <a:pt x="9855" y="17724"/>
                      <a:pt x="8226" y="20924"/>
                    </a:cubicBezTo>
                    <a:cubicBezTo>
                      <a:pt x="6767" y="23844"/>
                      <a:pt x="3538" y="25557"/>
                      <a:pt x="2499" y="25557"/>
                    </a:cubicBezTo>
                    <a:cubicBezTo>
                      <a:pt x="1938" y="25585"/>
                      <a:pt x="787" y="26427"/>
                      <a:pt x="1" y="27045"/>
                    </a:cubicBezTo>
                    <a:cubicBezTo>
                      <a:pt x="1401" y="27340"/>
                      <a:pt x="2940" y="27581"/>
                      <a:pt x="4209" y="27581"/>
                    </a:cubicBezTo>
                    <a:cubicBezTo>
                      <a:pt x="4746" y="27581"/>
                      <a:pt x="5234" y="27538"/>
                      <a:pt x="5644" y="27438"/>
                    </a:cubicBezTo>
                    <a:cubicBezTo>
                      <a:pt x="10276" y="26287"/>
                      <a:pt x="11371" y="20812"/>
                      <a:pt x="13392" y="18454"/>
                    </a:cubicBezTo>
                    <a:cubicBezTo>
                      <a:pt x="15694" y="15759"/>
                      <a:pt x="22348" y="15337"/>
                      <a:pt x="31023" y="8684"/>
                    </a:cubicBezTo>
                    <a:cubicBezTo>
                      <a:pt x="37308" y="3885"/>
                      <a:pt x="40601" y="0"/>
                      <a:pt x="36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5"/>
              <p:cNvSpPr/>
              <p:nvPr/>
            </p:nvSpPr>
            <p:spPr>
              <a:xfrm>
                <a:off x="1786500" y="1278100"/>
                <a:ext cx="610650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17162" extrusionOk="0">
                    <a:moveTo>
                      <a:pt x="23875" y="1"/>
                    </a:moveTo>
                    <a:cubicBezTo>
                      <a:pt x="22839" y="1"/>
                      <a:pt x="19724" y="1584"/>
                      <a:pt x="14094" y="4079"/>
                    </a:cubicBezTo>
                    <a:cubicBezTo>
                      <a:pt x="8563" y="6521"/>
                      <a:pt x="0" y="17161"/>
                      <a:pt x="0" y="17161"/>
                    </a:cubicBezTo>
                    <a:lnTo>
                      <a:pt x="28" y="17161"/>
                    </a:lnTo>
                    <a:cubicBezTo>
                      <a:pt x="28" y="17161"/>
                      <a:pt x="5138" y="12585"/>
                      <a:pt x="6542" y="12136"/>
                    </a:cubicBezTo>
                    <a:cubicBezTo>
                      <a:pt x="8114" y="11603"/>
                      <a:pt x="9854" y="12164"/>
                      <a:pt x="12690" y="10002"/>
                    </a:cubicBezTo>
                    <a:cubicBezTo>
                      <a:pt x="16199" y="7307"/>
                      <a:pt x="22348" y="4079"/>
                      <a:pt x="23836" y="1440"/>
                    </a:cubicBezTo>
                    <a:cubicBezTo>
                      <a:pt x="24390" y="447"/>
                      <a:pt x="24426" y="1"/>
                      <a:pt x="23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5"/>
              <p:cNvSpPr/>
              <p:nvPr/>
            </p:nvSpPr>
            <p:spPr>
              <a:xfrm>
                <a:off x="1780875" y="1577275"/>
                <a:ext cx="3067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6572" extrusionOk="0">
                    <a:moveTo>
                      <a:pt x="10388" y="113"/>
                    </a:moveTo>
                    <a:cubicBezTo>
                      <a:pt x="9911" y="113"/>
                      <a:pt x="7890" y="281"/>
                      <a:pt x="6907" y="422"/>
                    </a:cubicBezTo>
                    <a:cubicBezTo>
                      <a:pt x="5981" y="534"/>
                      <a:pt x="1" y="5700"/>
                      <a:pt x="1" y="5700"/>
                    </a:cubicBezTo>
                    <a:cubicBezTo>
                      <a:pt x="1" y="5700"/>
                      <a:pt x="33" y="5696"/>
                      <a:pt x="86" y="5696"/>
                    </a:cubicBezTo>
                    <a:cubicBezTo>
                      <a:pt x="232" y="5696"/>
                      <a:pt x="540" y="5726"/>
                      <a:pt x="787" y="5952"/>
                    </a:cubicBezTo>
                    <a:cubicBezTo>
                      <a:pt x="1111" y="6223"/>
                      <a:pt x="3208" y="6572"/>
                      <a:pt x="3888" y="6572"/>
                    </a:cubicBezTo>
                    <a:cubicBezTo>
                      <a:pt x="3914" y="6572"/>
                      <a:pt x="3938" y="6571"/>
                      <a:pt x="3959" y="6570"/>
                    </a:cubicBezTo>
                    <a:cubicBezTo>
                      <a:pt x="4549" y="6542"/>
                      <a:pt x="5391" y="5166"/>
                      <a:pt x="6486" y="5166"/>
                    </a:cubicBezTo>
                    <a:cubicBezTo>
                      <a:pt x="7693" y="5166"/>
                      <a:pt x="9574" y="3875"/>
                      <a:pt x="10837" y="2022"/>
                    </a:cubicBezTo>
                    <a:cubicBezTo>
                      <a:pt x="12269" y="1"/>
                      <a:pt x="10894" y="141"/>
                      <a:pt x="10388" y="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5"/>
              <p:cNvSpPr/>
              <p:nvPr/>
            </p:nvSpPr>
            <p:spPr>
              <a:xfrm>
                <a:off x="2066775" y="1508450"/>
                <a:ext cx="990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3215" extrusionOk="0">
                    <a:moveTo>
                      <a:pt x="3546" y="1"/>
                    </a:moveTo>
                    <a:cubicBezTo>
                      <a:pt x="3531" y="1"/>
                      <a:pt x="3516" y="1"/>
                      <a:pt x="3500" y="2"/>
                    </a:cubicBezTo>
                    <a:cubicBezTo>
                      <a:pt x="3079" y="58"/>
                      <a:pt x="777" y="1771"/>
                      <a:pt x="272" y="2304"/>
                    </a:cubicBezTo>
                    <a:cubicBezTo>
                      <a:pt x="1" y="2576"/>
                      <a:pt x="422" y="3215"/>
                      <a:pt x="814" y="3215"/>
                    </a:cubicBezTo>
                    <a:cubicBezTo>
                      <a:pt x="868" y="3215"/>
                      <a:pt x="922" y="3202"/>
                      <a:pt x="974" y="3175"/>
                    </a:cubicBezTo>
                    <a:cubicBezTo>
                      <a:pt x="1395" y="2950"/>
                      <a:pt x="1647" y="2052"/>
                      <a:pt x="2658" y="1238"/>
                    </a:cubicBezTo>
                    <a:cubicBezTo>
                      <a:pt x="3717" y="396"/>
                      <a:pt x="3962" y="1"/>
                      <a:pt x="3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5"/>
              <p:cNvSpPr/>
              <p:nvPr/>
            </p:nvSpPr>
            <p:spPr>
              <a:xfrm>
                <a:off x="1773850" y="1572375"/>
                <a:ext cx="6320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25" extrusionOk="0">
                    <a:moveTo>
                      <a:pt x="1096" y="0"/>
                    </a:moveTo>
                    <a:lnTo>
                      <a:pt x="1" y="2611"/>
                    </a:lnTo>
                    <a:lnTo>
                      <a:pt x="590" y="2920"/>
                    </a:lnTo>
                    <a:cubicBezTo>
                      <a:pt x="590" y="2920"/>
                      <a:pt x="628" y="2924"/>
                      <a:pt x="692" y="2924"/>
                    </a:cubicBezTo>
                    <a:cubicBezTo>
                      <a:pt x="987" y="2924"/>
                      <a:pt x="1840" y="2830"/>
                      <a:pt x="2163" y="1769"/>
                    </a:cubicBezTo>
                    <a:cubicBezTo>
                      <a:pt x="2528" y="477"/>
                      <a:pt x="1096" y="0"/>
                      <a:pt x="1096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5"/>
              <p:cNvSpPr/>
              <p:nvPr/>
            </p:nvSpPr>
            <p:spPr>
              <a:xfrm>
                <a:off x="1798425" y="1432150"/>
                <a:ext cx="3166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7238" extrusionOk="0">
                    <a:moveTo>
                      <a:pt x="12494" y="1"/>
                    </a:moveTo>
                    <a:cubicBezTo>
                      <a:pt x="12265" y="1"/>
                      <a:pt x="11782" y="557"/>
                      <a:pt x="11287" y="1089"/>
                    </a:cubicBezTo>
                    <a:cubicBezTo>
                      <a:pt x="10529" y="1875"/>
                      <a:pt x="8984" y="2970"/>
                      <a:pt x="4970" y="4149"/>
                    </a:cubicBezTo>
                    <a:cubicBezTo>
                      <a:pt x="983" y="5356"/>
                      <a:pt x="1" y="7237"/>
                      <a:pt x="1" y="7237"/>
                    </a:cubicBezTo>
                    <a:lnTo>
                      <a:pt x="478" y="7013"/>
                    </a:lnTo>
                    <a:cubicBezTo>
                      <a:pt x="478" y="7013"/>
                      <a:pt x="1601" y="5497"/>
                      <a:pt x="5335" y="4402"/>
                    </a:cubicBezTo>
                    <a:cubicBezTo>
                      <a:pt x="9097" y="3279"/>
                      <a:pt x="12410" y="1707"/>
                      <a:pt x="12606" y="556"/>
                    </a:cubicBezTo>
                    <a:cubicBezTo>
                      <a:pt x="12664" y="157"/>
                      <a:pt x="12615" y="1"/>
                      <a:pt x="124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5"/>
              <p:cNvSpPr/>
              <p:nvPr/>
            </p:nvSpPr>
            <p:spPr>
              <a:xfrm>
                <a:off x="1739813" y="1243263"/>
                <a:ext cx="91275" cy="36085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434" extrusionOk="0">
                    <a:moveTo>
                      <a:pt x="1275" y="1"/>
                    </a:moveTo>
                    <a:cubicBezTo>
                      <a:pt x="1186" y="1"/>
                      <a:pt x="1048" y="86"/>
                      <a:pt x="843" y="284"/>
                    </a:cubicBezTo>
                    <a:cubicBezTo>
                      <a:pt x="1" y="1098"/>
                      <a:pt x="647" y="4719"/>
                      <a:pt x="1910" y="8425"/>
                    </a:cubicBezTo>
                    <a:cubicBezTo>
                      <a:pt x="3173" y="12131"/>
                      <a:pt x="2584" y="13900"/>
                      <a:pt x="2584" y="13900"/>
                    </a:cubicBezTo>
                    <a:lnTo>
                      <a:pt x="2668" y="14433"/>
                    </a:lnTo>
                    <a:cubicBezTo>
                      <a:pt x="2668" y="14433"/>
                      <a:pt x="3651" y="12524"/>
                      <a:pt x="2303" y="8566"/>
                    </a:cubicBezTo>
                    <a:cubicBezTo>
                      <a:pt x="955" y="4635"/>
                      <a:pt x="955" y="2726"/>
                      <a:pt x="1180" y="1659"/>
                    </a:cubicBezTo>
                    <a:cubicBezTo>
                      <a:pt x="1350" y="830"/>
                      <a:pt x="1552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5"/>
              <p:cNvSpPr/>
              <p:nvPr/>
            </p:nvSpPr>
            <p:spPr>
              <a:xfrm>
                <a:off x="1590675" y="1610275"/>
                <a:ext cx="204975" cy="429925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7197" extrusionOk="0">
                    <a:moveTo>
                      <a:pt x="7637" y="0"/>
                    </a:moveTo>
                    <a:lnTo>
                      <a:pt x="7637" y="28"/>
                    </a:lnTo>
                    <a:cubicBezTo>
                      <a:pt x="7356" y="225"/>
                      <a:pt x="5896" y="1348"/>
                      <a:pt x="4970" y="3510"/>
                    </a:cubicBezTo>
                    <a:cubicBezTo>
                      <a:pt x="3987" y="5868"/>
                      <a:pt x="4268" y="6429"/>
                      <a:pt x="4268" y="6429"/>
                    </a:cubicBezTo>
                    <a:cubicBezTo>
                      <a:pt x="4268" y="6429"/>
                      <a:pt x="365" y="13223"/>
                      <a:pt x="0" y="16677"/>
                    </a:cubicBezTo>
                    <a:cubicBezTo>
                      <a:pt x="0" y="17010"/>
                      <a:pt x="184" y="17197"/>
                      <a:pt x="421" y="17197"/>
                    </a:cubicBezTo>
                    <a:cubicBezTo>
                      <a:pt x="544" y="17197"/>
                      <a:pt x="681" y="17147"/>
                      <a:pt x="815" y="17042"/>
                    </a:cubicBezTo>
                    <a:cubicBezTo>
                      <a:pt x="3145" y="14431"/>
                      <a:pt x="5531" y="6991"/>
                      <a:pt x="5531" y="6991"/>
                    </a:cubicBezTo>
                    <a:cubicBezTo>
                      <a:pt x="5531" y="6991"/>
                      <a:pt x="6149" y="6822"/>
                      <a:pt x="7216" y="4492"/>
                    </a:cubicBezTo>
                    <a:cubicBezTo>
                      <a:pt x="8198" y="2387"/>
                      <a:pt x="8030" y="534"/>
                      <a:pt x="8002" y="197"/>
                    </a:cubicBezTo>
                    <a:lnTo>
                      <a:pt x="8030" y="169"/>
                    </a:lnTo>
                    <a:lnTo>
                      <a:pt x="8002" y="141"/>
                    </a:lnTo>
                    <a:lnTo>
                      <a:pt x="76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5"/>
              <p:cNvSpPr/>
              <p:nvPr/>
            </p:nvSpPr>
            <p:spPr>
              <a:xfrm>
                <a:off x="1750000" y="1574575"/>
                <a:ext cx="72325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748" extrusionOk="0">
                    <a:moveTo>
                      <a:pt x="1818" y="1"/>
                    </a:moveTo>
                    <a:cubicBezTo>
                      <a:pt x="1484" y="1"/>
                      <a:pt x="1123" y="121"/>
                      <a:pt x="815" y="502"/>
                    </a:cubicBezTo>
                    <a:cubicBezTo>
                      <a:pt x="0" y="1540"/>
                      <a:pt x="786" y="2439"/>
                      <a:pt x="786" y="2439"/>
                    </a:cubicBezTo>
                    <a:lnTo>
                      <a:pt x="1376" y="2748"/>
                    </a:lnTo>
                    <a:lnTo>
                      <a:pt x="2892" y="361"/>
                    </a:lnTo>
                    <a:cubicBezTo>
                      <a:pt x="2892" y="361"/>
                      <a:pt x="2396" y="1"/>
                      <a:pt x="1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5"/>
          <p:cNvSpPr txBox="1">
            <a:spLocks noGrp="1"/>
          </p:cNvSpPr>
          <p:nvPr>
            <p:ph type="title"/>
          </p:nvPr>
        </p:nvSpPr>
        <p:spPr>
          <a:xfrm>
            <a:off x="2307037" y="1597372"/>
            <a:ext cx="48729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Level 2</a:t>
            </a:r>
            <a:endParaRPr dirty="0"/>
          </a:p>
        </p:txBody>
      </p:sp>
      <p:grpSp>
        <p:nvGrpSpPr>
          <p:cNvPr id="2309" name="Google Shape;2309;p45"/>
          <p:cNvGrpSpPr/>
          <p:nvPr/>
        </p:nvGrpSpPr>
        <p:grpSpPr>
          <a:xfrm rot="1015952">
            <a:off x="2375113" y="133570"/>
            <a:ext cx="1081668" cy="1138493"/>
            <a:chOff x="4959775" y="612300"/>
            <a:chExt cx="2373642" cy="2498339"/>
          </a:xfrm>
        </p:grpSpPr>
        <p:sp>
          <p:nvSpPr>
            <p:cNvPr id="2310" name="Google Shape;2310;p45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5941858" y="1094757"/>
              <a:ext cx="700503" cy="1125943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6568784" y="730922"/>
              <a:ext cx="258394" cy="336474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45"/>
          <p:cNvGrpSpPr/>
          <p:nvPr/>
        </p:nvGrpSpPr>
        <p:grpSpPr>
          <a:xfrm>
            <a:off x="7076183" y="2597264"/>
            <a:ext cx="2067342" cy="1568210"/>
            <a:chOff x="919625" y="524875"/>
            <a:chExt cx="1997625" cy="1515325"/>
          </a:xfrm>
        </p:grpSpPr>
        <p:sp>
          <p:nvSpPr>
            <p:cNvPr id="2362" name="Google Shape;2362;p45"/>
            <p:cNvSpPr/>
            <p:nvPr/>
          </p:nvSpPr>
          <p:spPr>
            <a:xfrm>
              <a:off x="1312863" y="149874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1312863" y="139146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1361213" y="128419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1312863" y="118321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1237121" y="10948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1142446" y="9875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1073029" y="89922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1016248" y="7793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984693" y="65939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1003626" y="57734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2751768" y="109487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2676018" y="1183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2587643" y="12609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2492968" y="13041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2398318" y="135377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2303643" y="14220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2215293" y="14653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2007018" y="16925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2095368" y="16041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121393" y="6530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190818" y="73603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285493" y="8225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361206" y="899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45"/>
            <p:cNvGrpSpPr/>
            <p:nvPr/>
          </p:nvGrpSpPr>
          <p:grpSpPr>
            <a:xfrm>
              <a:off x="919625" y="524875"/>
              <a:ext cx="1997625" cy="1515325"/>
              <a:chOff x="919625" y="524875"/>
              <a:chExt cx="1997625" cy="1515325"/>
            </a:xfrm>
          </p:grpSpPr>
          <p:sp>
            <p:nvSpPr>
              <p:cNvPr id="2386" name="Google Shape;2386;p45"/>
              <p:cNvSpPr/>
              <p:nvPr/>
            </p:nvSpPr>
            <p:spPr>
              <a:xfrm>
                <a:off x="1303600" y="1663175"/>
                <a:ext cx="4401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7800" extrusionOk="0">
                    <a:moveTo>
                      <a:pt x="14382" y="0"/>
                    </a:moveTo>
                    <a:cubicBezTo>
                      <a:pt x="11529" y="0"/>
                      <a:pt x="6257" y="152"/>
                      <a:pt x="3566" y="888"/>
                    </a:cubicBezTo>
                    <a:cubicBezTo>
                      <a:pt x="1" y="1871"/>
                      <a:pt x="1573" y="3696"/>
                      <a:pt x="1826" y="5436"/>
                    </a:cubicBezTo>
                    <a:cubicBezTo>
                      <a:pt x="2050" y="6980"/>
                      <a:pt x="3005" y="7458"/>
                      <a:pt x="4605" y="7766"/>
                    </a:cubicBezTo>
                    <a:cubicBezTo>
                      <a:pt x="4733" y="7789"/>
                      <a:pt x="4878" y="7799"/>
                      <a:pt x="5039" y="7799"/>
                    </a:cubicBezTo>
                    <a:cubicBezTo>
                      <a:pt x="6703" y="7799"/>
                      <a:pt x="10001" y="6643"/>
                      <a:pt x="12971" y="5184"/>
                    </a:cubicBezTo>
                    <a:cubicBezTo>
                      <a:pt x="16088" y="3696"/>
                      <a:pt x="17014" y="1787"/>
                      <a:pt x="17014" y="1787"/>
                    </a:cubicBezTo>
                    <a:lnTo>
                      <a:pt x="17014" y="1815"/>
                    </a:lnTo>
                    <a:cubicBezTo>
                      <a:pt x="17604" y="944"/>
                      <a:pt x="17576" y="102"/>
                      <a:pt x="15863" y="18"/>
                    </a:cubicBezTo>
                    <a:cubicBezTo>
                      <a:pt x="15523" y="8"/>
                      <a:pt x="15011" y="0"/>
                      <a:pt x="14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5"/>
              <p:cNvSpPr/>
              <p:nvPr/>
            </p:nvSpPr>
            <p:spPr>
              <a:xfrm>
                <a:off x="1432050" y="1675375"/>
                <a:ext cx="2772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1091" h="3571" extrusionOk="0">
                    <a:moveTo>
                      <a:pt x="4955" y="0"/>
                    </a:moveTo>
                    <a:cubicBezTo>
                      <a:pt x="4609" y="0"/>
                      <a:pt x="4371" y="35"/>
                      <a:pt x="4296" y="119"/>
                    </a:cubicBezTo>
                    <a:cubicBezTo>
                      <a:pt x="3847" y="597"/>
                      <a:pt x="3426" y="990"/>
                      <a:pt x="2836" y="1158"/>
                    </a:cubicBezTo>
                    <a:cubicBezTo>
                      <a:pt x="2218" y="1327"/>
                      <a:pt x="1" y="1439"/>
                      <a:pt x="85" y="2393"/>
                    </a:cubicBezTo>
                    <a:cubicBezTo>
                      <a:pt x="168" y="3035"/>
                      <a:pt x="1090" y="3570"/>
                      <a:pt x="2403" y="3570"/>
                    </a:cubicBezTo>
                    <a:cubicBezTo>
                      <a:pt x="2870" y="3570"/>
                      <a:pt x="3386" y="3503"/>
                      <a:pt x="3931" y="3348"/>
                    </a:cubicBezTo>
                    <a:cubicBezTo>
                      <a:pt x="5896" y="2815"/>
                      <a:pt x="9771" y="1635"/>
                      <a:pt x="10192" y="1411"/>
                    </a:cubicBezTo>
                    <a:cubicBezTo>
                      <a:pt x="10613" y="1186"/>
                      <a:pt x="11090" y="877"/>
                      <a:pt x="11090" y="877"/>
                    </a:cubicBezTo>
                    <a:cubicBezTo>
                      <a:pt x="11090" y="877"/>
                      <a:pt x="6684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5"/>
              <p:cNvSpPr/>
              <p:nvPr/>
            </p:nvSpPr>
            <p:spPr>
              <a:xfrm>
                <a:off x="1429700" y="1711500"/>
                <a:ext cx="277050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4288" extrusionOk="0">
                    <a:moveTo>
                      <a:pt x="10774" y="1"/>
                    </a:moveTo>
                    <a:cubicBezTo>
                      <a:pt x="10750" y="1"/>
                      <a:pt x="10718" y="7"/>
                      <a:pt x="10679" y="22"/>
                    </a:cubicBezTo>
                    <a:cubicBezTo>
                      <a:pt x="10679" y="22"/>
                      <a:pt x="4893" y="2467"/>
                      <a:pt x="2967" y="2467"/>
                    </a:cubicBezTo>
                    <a:cubicBezTo>
                      <a:pt x="2935" y="2467"/>
                      <a:pt x="2904" y="2466"/>
                      <a:pt x="2874" y="2465"/>
                    </a:cubicBezTo>
                    <a:cubicBezTo>
                      <a:pt x="1583" y="2393"/>
                      <a:pt x="968" y="2218"/>
                      <a:pt x="626" y="2218"/>
                    </a:cubicBezTo>
                    <a:cubicBezTo>
                      <a:pt x="432" y="2218"/>
                      <a:pt x="326" y="2274"/>
                      <a:pt x="235" y="2436"/>
                    </a:cubicBezTo>
                    <a:cubicBezTo>
                      <a:pt x="0" y="2854"/>
                      <a:pt x="250" y="4288"/>
                      <a:pt x="1906" y="4288"/>
                    </a:cubicBezTo>
                    <a:cubicBezTo>
                      <a:pt x="2033" y="4288"/>
                      <a:pt x="2168" y="4279"/>
                      <a:pt x="2312" y="4261"/>
                    </a:cubicBezTo>
                    <a:cubicBezTo>
                      <a:pt x="4165" y="4065"/>
                      <a:pt x="5288" y="3981"/>
                      <a:pt x="6580" y="3335"/>
                    </a:cubicBezTo>
                    <a:cubicBezTo>
                      <a:pt x="7871" y="2661"/>
                      <a:pt x="9359" y="2212"/>
                      <a:pt x="9836" y="1622"/>
                    </a:cubicBezTo>
                    <a:cubicBezTo>
                      <a:pt x="10278" y="1076"/>
                      <a:pt x="11082" y="1"/>
                      <a:pt x="10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5"/>
              <p:cNvSpPr/>
              <p:nvPr/>
            </p:nvSpPr>
            <p:spPr>
              <a:xfrm>
                <a:off x="1403425" y="1733650"/>
                <a:ext cx="299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644" extrusionOk="0">
                    <a:moveTo>
                      <a:pt x="540" y="0"/>
                    </a:moveTo>
                    <a:cubicBezTo>
                      <a:pt x="527" y="0"/>
                      <a:pt x="513" y="2"/>
                      <a:pt x="500" y="6"/>
                    </a:cubicBezTo>
                    <a:cubicBezTo>
                      <a:pt x="219" y="62"/>
                      <a:pt x="275" y="484"/>
                      <a:pt x="135" y="989"/>
                    </a:cubicBezTo>
                    <a:cubicBezTo>
                      <a:pt x="34" y="1418"/>
                      <a:pt x="1" y="1643"/>
                      <a:pt x="220" y="1643"/>
                    </a:cubicBezTo>
                    <a:cubicBezTo>
                      <a:pt x="245" y="1643"/>
                      <a:pt x="272" y="1640"/>
                      <a:pt x="303" y="1635"/>
                    </a:cubicBezTo>
                    <a:cubicBezTo>
                      <a:pt x="612" y="1579"/>
                      <a:pt x="1061" y="1242"/>
                      <a:pt x="1117" y="1129"/>
                    </a:cubicBezTo>
                    <a:lnTo>
                      <a:pt x="1089" y="1129"/>
                    </a:lnTo>
                    <a:cubicBezTo>
                      <a:pt x="1196" y="782"/>
                      <a:pt x="819" y="0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5"/>
              <p:cNvSpPr/>
              <p:nvPr/>
            </p:nvSpPr>
            <p:spPr>
              <a:xfrm>
                <a:off x="1406075" y="1782075"/>
                <a:ext cx="5477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041" extrusionOk="0">
                    <a:moveTo>
                      <a:pt x="554" y="0"/>
                    </a:moveTo>
                    <a:cubicBezTo>
                      <a:pt x="482" y="0"/>
                      <a:pt x="393" y="35"/>
                      <a:pt x="282" y="119"/>
                    </a:cubicBezTo>
                    <a:cubicBezTo>
                      <a:pt x="85" y="287"/>
                      <a:pt x="1" y="1579"/>
                      <a:pt x="422" y="1803"/>
                    </a:cubicBezTo>
                    <a:cubicBezTo>
                      <a:pt x="684" y="1953"/>
                      <a:pt x="1058" y="2040"/>
                      <a:pt x="1379" y="2040"/>
                    </a:cubicBezTo>
                    <a:cubicBezTo>
                      <a:pt x="1539" y="2040"/>
                      <a:pt x="1685" y="2018"/>
                      <a:pt x="1798" y="1972"/>
                    </a:cubicBezTo>
                    <a:cubicBezTo>
                      <a:pt x="2134" y="1831"/>
                      <a:pt x="2191" y="1747"/>
                      <a:pt x="1966" y="1663"/>
                    </a:cubicBezTo>
                    <a:cubicBezTo>
                      <a:pt x="1769" y="1579"/>
                      <a:pt x="1011" y="1129"/>
                      <a:pt x="927" y="821"/>
                    </a:cubicBezTo>
                    <a:cubicBezTo>
                      <a:pt x="860" y="573"/>
                      <a:pt x="846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5"/>
              <p:cNvSpPr/>
              <p:nvPr/>
            </p:nvSpPr>
            <p:spPr>
              <a:xfrm>
                <a:off x="1472050" y="1678700"/>
                <a:ext cx="512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782" extrusionOk="0">
                    <a:moveTo>
                      <a:pt x="1488" y="0"/>
                    </a:moveTo>
                    <a:cubicBezTo>
                      <a:pt x="1143" y="0"/>
                      <a:pt x="895" y="259"/>
                      <a:pt x="647" y="408"/>
                    </a:cubicBezTo>
                    <a:cubicBezTo>
                      <a:pt x="366" y="576"/>
                      <a:pt x="1" y="773"/>
                      <a:pt x="422" y="773"/>
                    </a:cubicBezTo>
                    <a:cubicBezTo>
                      <a:pt x="422" y="773"/>
                      <a:pt x="531" y="782"/>
                      <a:pt x="684" y="782"/>
                    </a:cubicBezTo>
                    <a:cubicBezTo>
                      <a:pt x="990" y="782"/>
                      <a:pt x="1470" y="744"/>
                      <a:pt x="1601" y="520"/>
                    </a:cubicBezTo>
                    <a:cubicBezTo>
                      <a:pt x="1826" y="183"/>
                      <a:pt x="2050" y="71"/>
                      <a:pt x="1629" y="14"/>
                    </a:cubicBezTo>
                    <a:cubicBezTo>
                      <a:pt x="1580" y="5"/>
                      <a:pt x="1533" y="0"/>
                      <a:pt x="1488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5"/>
              <p:cNvSpPr/>
              <p:nvPr/>
            </p:nvSpPr>
            <p:spPr>
              <a:xfrm>
                <a:off x="919625" y="524875"/>
                <a:ext cx="913925" cy="1190700"/>
              </a:xfrm>
              <a:custGeom>
                <a:avLst/>
                <a:gdLst/>
                <a:ahLst/>
                <a:cxnLst/>
                <a:rect l="l" t="t" r="r" b="b"/>
                <a:pathLst>
                  <a:path w="36557" h="47628" extrusionOk="0">
                    <a:moveTo>
                      <a:pt x="3229" y="0"/>
                    </a:moveTo>
                    <a:cubicBezTo>
                      <a:pt x="0" y="0"/>
                      <a:pt x="3" y="5058"/>
                      <a:pt x="2923" y="12815"/>
                    </a:cubicBezTo>
                    <a:cubicBezTo>
                      <a:pt x="6994" y="23652"/>
                      <a:pt x="16202" y="28256"/>
                      <a:pt x="15978" y="31653"/>
                    </a:cubicBezTo>
                    <a:cubicBezTo>
                      <a:pt x="15781" y="34657"/>
                      <a:pt x="10194" y="39430"/>
                      <a:pt x="15332" y="42995"/>
                    </a:cubicBezTo>
                    <a:cubicBezTo>
                      <a:pt x="19066" y="45606"/>
                      <a:pt x="32008" y="47627"/>
                      <a:pt x="32008" y="47627"/>
                    </a:cubicBezTo>
                    <a:cubicBezTo>
                      <a:pt x="32008" y="47627"/>
                      <a:pt x="36556" y="35696"/>
                      <a:pt x="28751" y="25111"/>
                    </a:cubicBezTo>
                    <a:cubicBezTo>
                      <a:pt x="15381" y="7071"/>
                      <a:pt x="7046" y="0"/>
                      <a:pt x="3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5"/>
              <p:cNvSpPr/>
              <p:nvPr/>
            </p:nvSpPr>
            <p:spPr>
              <a:xfrm>
                <a:off x="923650" y="556276"/>
                <a:ext cx="589150" cy="1117175"/>
              </a:xfrm>
              <a:custGeom>
                <a:avLst/>
                <a:gdLst/>
                <a:ahLst/>
                <a:cxnLst/>
                <a:rect l="l" t="t" r="r" b="b"/>
                <a:pathLst>
                  <a:path w="23566" h="44687" extrusionOk="0">
                    <a:moveTo>
                      <a:pt x="3111" y="1"/>
                    </a:moveTo>
                    <a:cubicBezTo>
                      <a:pt x="1" y="1"/>
                      <a:pt x="226" y="4813"/>
                      <a:pt x="2762" y="11559"/>
                    </a:cubicBezTo>
                    <a:cubicBezTo>
                      <a:pt x="6833" y="22396"/>
                      <a:pt x="16041" y="27000"/>
                      <a:pt x="15817" y="30397"/>
                    </a:cubicBezTo>
                    <a:cubicBezTo>
                      <a:pt x="15620" y="33401"/>
                      <a:pt x="10033" y="38174"/>
                      <a:pt x="15171" y="41739"/>
                    </a:cubicBezTo>
                    <a:cubicBezTo>
                      <a:pt x="16687" y="42806"/>
                      <a:pt x="20280" y="43901"/>
                      <a:pt x="23565" y="44687"/>
                    </a:cubicBezTo>
                    <a:cubicBezTo>
                      <a:pt x="23312" y="43788"/>
                      <a:pt x="22779" y="42497"/>
                      <a:pt x="21993" y="42160"/>
                    </a:cubicBezTo>
                    <a:cubicBezTo>
                      <a:pt x="20589" y="41571"/>
                      <a:pt x="18231" y="38398"/>
                      <a:pt x="19915" y="35394"/>
                    </a:cubicBezTo>
                    <a:cubicBezTo>
                      <a:pt x="21796" y="32053"/>
                      <a:pt x="19354" y="28712"/>
                      <a:pt x="15873" y="20318"/>
                    </a:cubicBezTo>
                    <a:cubicBezTo>
                      <a:pt x="13619" y="14900"/>
                      <a:pt x="15611" y="13358"/>
                      <a:pt x="18256" y="13358"/>
                    </a:cubicBezTo>
                    <a:cubicBezTo>
                      <a:pt x="18873" y="13358"/>
                      <a:pt x="19526" y="13442"/>
                      <a:pt x="20168" y="13580"/>
                    </a:cubicBezTo>
                    <a:cubicBezTo>
                      <a:pt x="11332" y="3843"/>
                      <a:pt x="5890" y="1"/>
                      <a:pt x="3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5"/>
              <p:cNvSpPr/>
              <p:nvPr/>
            </p:nvSpPr>
            <p:spPr>
              <a:xfrm>
                <a:off x="1358350" y="1006325"/>
                <a:ext cx="403600" cy="679075"/>
              </a:xfrm>
              <a:custGeom>
                <a:avLst/>
                <a:gdLst/>
                <a:ahLst/>
                <a:cxnLst/>
                <a:rect l="l" t="t" r="r" b="b"/>
                <a:pathLst>
                  <a:path w="16144" h="27163" extrusionOk="0">
                    <a:moveTo>
                      <a:pt x="2656" y="0"/>
                    </a:moveTo>
                    <a:cubicBezTo>
                      <a:pt x="2152" y="0"/>
                      <a:pt x="1757" y="402"/>
                      <a:pt x="1376" y="1221"/>
                    </a:cubicBezTo>
                    <a:cubicBezTo>
                      <a:pt x="1" y="4141"/>
                      <a:pt x="4605" y="10430"/>
                      <a:pt x="6065" y="14557"/>
                    </a:cubicBezTo>
                    <a:cubicBezTo>
                      <a:pt x="7216" y="17841"/>
                      <a:pt x="10360" y="18459"/>
                      <a:pt x="11848" y="19750"/>
                    </a:cubicBezTo>
                    <a:cubicBezTo>
                      <a:pt x="13140" y="20901"/>
                      <a:pt x="14347" y="27162"/>
                      <a:pt x="14347" y="27162"/>
                    </a:cubicBezTo>
                    <a:cubicBezTo>
                      <a:pt x="14347" y="27162"/>
                      <a:pt x="16144" y="14472"/>
                      <a:pt x="11680" y="9363"/>
                    </a:cubicBezTo>
                    <a:cubicBezTo>
                      <a:pt x="6386" y="3238"/>
                      <a:pt x="4085" y="0"/>
                      <a:pt x="26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5" name="Google Shape;2395;p45"/>
              <p:cNvSpPr/>
              <p:nvPr/>
            </p:nvSpPr>
            <p:spPr>
              <a:xfrm>
                <a:off x="1439075" y="1435625"/>
                <a:ext cx="2702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0468" extrusionOk="0">
                    <a:moveTo>
                      <a:pt x="2157" y="1"/>
                    </a:moveTo>
                    <a:cubicBezTo>
                      <a:pt x="1533" y="1"/>
                      <a:pt x="912" y="337"/>
                      <a:pt x="590" y="1568"/>
                    </a:cubicBezTo>
                    <a:cubicBezTo>
                      <a:pt x="0" y="3701"/>
                      <a:pt x="927" y="5723"/>
                      <a:pt x="2639" y="6425"/>
                    </a:cubicBezTo>
                    <a:cubicBezTo>
                      <a:pt x="4155" y="7042"/>
                      <a:pt x="3538" y="8558"/>
                      <a:pt x="4352" y="8923"/>
                    </a:cubicBezTo>
                    <a:cubicBezTo>
                      <a:pt x="5099" y="9255"/>
                      <a:pt x="8494" y="10215"/>
                      <a:pt x="9423" y="10215"/>
                    </a:cubicBezTo>
                    <a:cubicBezTo>
                      <a:pt x="9436" y="10215"/>
                      <a:pt x="9449" y="10215"/>
                      <a:pt x="9461" y="10215"/>
                    </a:cubicBezTo>
                    <a:cubicBezTo>
                      <a:pt x="10276" y="10215"/>
                      <a:pt x="10809" y="10467"/>
                      <a:pt x="10809" y="10467"/>
                    </a:cubicBezTo>
                    <a:cubicBezTo>
                      <a:pt x="10809" y="10467"/>
                      <a:pt x="9181" y="3308"/>
                      <a:pt x="8086" y="2691"/>
                    </a:cubicBezTo>
                    <a:cubicBezTo>
                      <a:pt x="6907" y="2017"/>
                      <a:pt x="4324" y="697"/>
                      <a:pt x="3650" y="417"/>
                    </a:cubicBezTo>
                    <a:cubicBezTo>
                      <a:pt x="3301" y="282"/>
                      <a:pt x="2728" y="1"/>
                      <a:pt x="2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5"/>
              <p:cNvSpPr/>
              <p:nvPr/>
            </p:nvSpPr>
            <p:spPr>
              <a:xfrm>
                <a:off x="1442575" y="1322275"/>
                <a:ext cx="615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213" extrusionOk="0">
                    <a:moveTo>
                      <a:pt x="516" y="0"/>
                    </a:moveTo>
                    <a:cubicBezTo>
                      <a:pt x="179" y="0"/>
                      <a:pt x="85" y="494"/>
                      <a:pt x="422" y="1526"/>
                    </a:cubicBezTo>
                    <a:cubicBezTo>
                      <a:pt x="815" y="2761"/>
                      <a:pt x="1" y="3547"/>
                      <a:pt x="309" y="3996"/>
                    </a:cubicBezTo>
                    <a:cubicBezTo>
                      <a:pt x="421" y="4148"/>
                      <a:pt x="735" y="4213"/>
                      <a:pt x="1088" y="4213"/>
                    </a:cubicBezTo>
                    <a:cubicBezTo>
                      <a:pt x="1712" y="4213"/>
                      <a:pt x="2461" y="4012"/>
                      <a:pt x="2443" y="3743"/>
                    </a:cubicBezTo>
                    <a:cubicBezTo>
                      <a:pt x="2387" y="3070"/>
                      <a:pt x="1404" y="403"/>
                      <a:pt x="815" y="94"/>
                    </a:cubicBezTo>
                    <a:cubicBezTo>
                      <a:pt x="702" y="32"/>
                      <a:pt x="601" y="0"/>
                      <a:pt x="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5"/>
              <p:cNvSpPr/>
              <p:nvPr/>
            </p:nvSpPr>
            <p:spPr>
              <a:xfrm>
                <a:off x="1739475" y="1690850"/>
                <a:ext cx="206375" cy="2540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163" extrusionOk="0">
                    <a:moveTo>
                      <a:pt x="2287" y="1"/>
                    </a:moveTo>
                    <a:cubicBezTo>
                      <a:pt x="1731" y="1"/>
                      <a:pt x="1289" y="556"/>
                      <a:pt x="1011" y="1241"/>
                    </a:cubicBezTo>
                    <a:cubicBezTo>
                      <a:pt x="1011" y="1241"/>
                      <a:pt x="0" y="3066"/>
                      <a:pt x="253" y="5284"/>
                    </a:cubicBezTo>
                    <a:cubicBezTo>
                      <a:pt x="506" y="7614"/>
                      <a:pt x="1179" y="9776"/>
                      <a:pt x="1994" y="10028"/>
                    </a:cubicBezTo>
                    <a:cubicBezTo>
                      <a:pt x="2268" y="10112"/>
                      <a:pt x="2528" y="10163"/>
                      <a:pt x="2790" y="10163"/>
                    </a:cubicBezTo>
                    <a:cubicBezTo>
                      <a:pt x="3409" y="10163"/>
                      <a:pt x="4036" y="9875"/>
                      <a:pt x="4885" y="9046"/>
                    </a:cubicBezTo>
                    <a:cubicBezTo>
                      <a:pt x="6289" y="7726"/>
                      <a:pt x="8254" y="6772"/>
                      <a:pt x="7468" y="4891"/>
                    </a:cubicBezTo>
                    <a:cubicBezTo>
                      <a:pt x="6738" y="3122"/>
                      <a:pt x="3706" y="764"/>
                      <a:pt x="2836" y="174"/>
                    </a:cubicBezTo>
                    <a:cubicBezTo>
                      <a:pt x="2643" y="54"/>
                      <a:pt x="2459" y="1"/>
                      <a:pt x="2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5"/>
              <p:cNvSpPr/>
              <p:nvPr/>
            </p:nvSpPr>
            <p:spPr>
              <a:xfrm>
                <a:off x="1780175" y="1719750"/>
                <a:ext cx="11022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243" extrusionOk="0">
                    <a:moveTo>
                      <a:pt x="29" y="1"/>
                    </a:moveTo>
                    <a:cubicBezTo>
                      <a:pt x="29" y="1"/>
                      <a:pt x="1" y="394"/>
                      <a:pt x="29" y="731"/>
                    </a:cubicBezTo>
                    <a:cubicBezTo>
                      <a:pt x="57" y="1040"/>
                      <a:pt x="871" y="3229"/>
                      <a:pt x="1320" y="4324"/>
                    </a:cubicBezTo>
                    <a:cubicBezTo>
                      <a:pt x="1587" y="4967"/>
                      <a:pt x="2081" y="5242"/>
                      <a:pt x="2583" y="5242"/>
                    </a:cubicBezTo>
                    <a:cubicBezTo>
                      <a:pt x="2980" y="5242"/>
                      <a:pt x="3381" y="5071"/>
                      <a:pt x="3678" y="4774"/>
                    </a:cubicBezTo>
                    <a:cubicBezTo>
                      <a:pt x="4408" y="4044"/>
                      <a:pt x="3566" y="3229"/>
                      <a:pt x="3426" y="2921"/>
                    </a:cubicBezTo>
                    <a:cubicBezTo>
                      <a:pt x="3257" y="2612"/>
                      <a:pt x="3398" y="2135"/>
                      <a:pt x="3538" y="1601"/>
                    </a:cubicBezTo>
                    <a:cubicBezTo>
                      <a:pt x="3706" y="1068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>
                <a:off x="1746825" y="1726613"/>
                <a:ext cx="10110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6478" extrusionOk="0">
                    <a:moveTo>
                      <a:pt x="990" y="1"/>
                    </a:moveTo>
                    <a:cubicBezTo>
                      <a:pt x="835" y="1"/>
                      <a:pt x="422" y="1043"/>
                      <a:pt x="225" y="1610"/>
                    </a:cubicBezTo>
                    <a:cubicBezTo>
                      <a:pt x="0" y="2227"/>
                      <a:pt x="309" y="3098"/>
                      <a:pt x="393" y="4052"/>
                    </a:cubicBezTo>
                    <a:cubicBezTo>
                      <a:pt x="449" y="5007"/>
                      <a:pt x="899" y="5400"/>
                      <a:pt x="1544" y="6186"/>
                    </a:cubicBezTo>
                    <a:cubicBezTo>
                      <a:pt x="1718" y="6394"/>
                      <a:pt x="1929" y="6477"/>
                      <a:pt x="2153" y="6477"/>
                    </a:cubicBezTo>
                    <a:cubicBezTo>
                      <a:pt x="2832" y="6477"/>
                      <a:pt x="3621" y="5710"/>
                      <a:pt x="3790" y="5372"/>
                    </a:cubicBezTo>
                    <a:cubicBezTo>
                      <a:pt x="4043" y="4922"/>
                      <a:pt x="3594" y="5119"/>
                      <a:pt x="2639" y="4558"/>
                    </a:cubicBezTo>
                    <a:cubicBezTo>
                      <a:pt x="1797" y="4024"/>
                      <a:pt x="1039" y="66"/>
                      <a:pt x="1039" y="66"/>
                    </a:cubicBezTo>
                    <a:cubicBezTo>
                      <a:pt x="1029" y="21"/>
                      <a:pt x="1012" y="1"/>
                      <a:pt x="9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>
                <a:off x="1851075" y="1843375"/>
                <a:ext cx="316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433" extrusionOk="0">
                    <a:moveTo>
                      <a:pt x="1158" y="1"/>
                    </a:moveTo>
                    <a:cubicBezTo>
                      <a:pt x="968" y="1"/>
                      <a:pt x="311" y="430"/>
                      <a:pt x="112" y="727"/>
                    </a:cubicBezTo>
                    <a:cubicBezTo>
                      <a:pt x="28" y="839"/>
                      <a:pt x="0" y="1232"/>
                      <a:pt x="84" y="1373"/>
                    </a:cubicBezTo>
                    <a:cubicBezTo>
                      <a:pt x="105" y="1413"/>
                      <a:pt x="130" y="1433"/>
                      <a:pt x="161" y="1433"/>
                    </a:cubicBezTo>
                    <a:cubicBezTo>
                      <a:pt x="257" y="1433"/>
                      <a:pt x="405" y="1243"/>
                      <a:pt x="618" y="923"/>
                    </a:cubicBezTo>
                    <a:cubicBezTo>
                      <a:pt x="927" y="502"/>
                      <a:pt x="1263" y="165"/>
                      <a:pt x="1207" y="25"/>
                    </a:cubicBezTo>
                    <a:cubicBezTo>
                      <a:pt x="1201" y="9"/>
                      <a:pt x="1184" y="1"/>
                      <a:pt x="1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>
                <a:off x="1793500" y="1881375"/>
                <a:ext cx="516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94" extrusionOk="0">
                    <a:moveTo>
                      <a:pt x="1974" y="0"/>
                    </a:moveTo>
                    <a:cubicBezTo>
                      <a:pt x="1812" y="0"/>
                      <a:pt x="1449" y="383"/>
                      <a:pt x="1264" y="526"/>
                    </a:cubicBezTo>
                    <a:cubicBezTo>
                      <a:pt x="1012" y="751"/>
                      <a:pt x="338" y="891"/>
                      <a:pt x="198" y="891"/>
                    </a:cubicBezTo>
                    <a:cubicBezTo>
                      <a:pt x="29" y="891"/>
                      <a:pt x="1" y="976"/>
                      <a:pt x="57" y="1172"/>
                    </a:cubicBezTo>
                    <a:cubicBezTo>
                      <a:pt x="81" y="1363"/>
                      <a:pt x="328" y="1493"/>
                      <a:pt x="609" y="1493"/>
                    </a:cubicBezTo>
                    <a:cubicBezTo>
                      <a:pt x="658" y="1493"/>
                      <a:pt x="709" y="1489"/>
                      <a:pt x="759" y="1481"/>
                    </a:cubicBezTo>
                    <a:cubicBezTo>
                      <a:pt x="1096" y="1425"/>
                      <a:pt x="2022" y="358"/>
                      <a:pt x="2050" y="190"/>
                    </a:cubicBezTo>
                    <a:cubicBezTo>
                      <a:pt x="2066" y="53"/>
                      <a:pt x="2034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5"/>
              <p:cNvSpPr/>
              <p:nvPr/>
            </p:nvSpPr>
            <p:spPr>
              <a:xfrm>
                <a:off x="1867200" y="1768350"/>
                <a:ext cx="18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071" extrusionOk="0">
                    <a:moveTo>
                      <a:pt x="409" y="1"/>
                    </a:moveTo>
                    <a:cubicBezTo>
                      <a:pt x="277" y="1"/>
                      <a:pt x="257" y="164"/>
                      <a:pt x="141" y="443"/>
                    </a:cubicBezTo>
                    <a:cubicBezTo>
                      <a:pt x="1" y="780"/>
                      <a:pt x="450" y="1033"/>
                      <a:pt x="450" y="1033"/>
                    </a:cubicBezTo>
                    <a:cubicBezTo>
                      <a:pt x="481" y="1059"/>
                      <a:pt x="507" y="1070"/>
                      <a:pt x="528" y="1070"/>
                    </a:cubicBezTo>
                    <a:cubicBezTo>
                      <a:pt x="618" y="1070"/>
                      <a:pt x="618" y="851"/>
                      <a:pt x="618" y="668"/>
                    </a:cubicBezTo>
                    <a:cubicBezTo>
                      <a:pt x="618" y="443"/>
                      <a:pt x="731" y="106"/>
                      <a:pt x="506" y="22"/>
                    </a:cubicBezTo>
                    <a:cubicBezTo>
                      <a:pt x="468" y="8"/>
                      <a:pt x="436" y="1"/>
                      <a:pt x="409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5"/>
              <p:cNvSpPr/>
              <p:nvPr/>
            </p:nvSpPr>
            <p:spPr>
              <a:xfrm>
                <a:off x="1762625" y="1068625"/>
                <a:ext cx="1154625" cy="710125"/>
              </a:xfrm>
              <a:custGeom>
                <a:avLst/>
                <a:gdLst/>
                <a:ahLst/>
                <a:cxnLst/>
                <a:rect l="l" t="t" r="r" b="b"/>
                <a:pathLst>
                  <a:path w="46185" h="28405" extrusionOk="0">
                    <a:moveTo>
                      <a:pt x="42570" y="1"/>
                    </a:moveTo>
                    <a:cubicBezTo>
                      <a:pt x="39569" y="1"/>
                      <a:pt x="31851" y="2802"/>
                      <a:pt x="17716" y="9959"/>
                    </a:cubicBezTo>
                    <a:cubicBezTo>
                      <a:pt x="6879" y="15434"/>
                      <a:pt x="1" y="26495"/>
                      <a:pt x="1" y="26495"/>
                    </a:cubicBezTo>
                    <a:cubicBezTo>
                      <a:pt x="1" y="26495"/>
                      <a:pt x="5231" y="28404"/>
                      <a:pt x="8857" y="28404"/>
                    </a:cubicBezTo>
                    <a:cubicBezTo>
                      <a:pt x="9448" y="28404"/>
                      <a:pt x="9996" y="28354"/>
                      <a:pt x="10473" y="28236"/>
                    </a:cubicBezTo>
                    <a:cubicBezTo>
                      <a:pt x="15105" y="27085"/>
                      <a:pt x="16200" y="21610"/>
                      <a:pt x="18221" y="19252"/>
                    </a:cubicBezTo>
                    <a:cubicBezTo>
                      <a:pt x="20523" y="16585"/>
                      <a:pt x="27177" y="16135"/>
                      <a:pt x="35852" y="9482"/>
                    </a:cubicBezTo>
                    <a:cubicBezTo>
                      <a:pt x="42955" y="4066"/>
                      <a:pt x="46185" y="1"/>
                      <a:pt x="42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5"/>
              <p:cNvSpPr/>
              <p:nvPr/>
            </p:nvSpPr>
            <p:spPr>
              <a:xfrm>
                <a:off x="1883350" y="1088575"/>
                <a:ext cx="1015025" cy="689525"/>
              </a:xfrm>
              <a:custGeom>
                <a:avLst/>
                <a:gdLst/>
                <a:ahLst/>
                <a:cxnLst/>
                <a:rect l="l" t="t" r="r" b="b"/>
                <a:pathLst>
                  <a:path w="40601" h="27581" extrusionOk="0">
                    <a:moveTo>
                      <a:pt x="36947" y="0"/>
                    </a:moveTo>
                    <a:cubicBezTo>
                      <a:pt x="34872" y="0"/>
                      <a:pt x="30556" y="1253"/>
                      <a:pt x="23274" y="4304"/>
                    </a:cubicBezTo>
                    <a:cubicBezTo>
                      <a:pt x="25043" y="4950"/>
                      <a:pt x="25885" y="6775"/>
                      <a:pt x="20327" y="10789"/>
                    </a:cubicBezTo>
                    <a:cubicBezTo>
                      <a:pt x="13168" y="15983"/>
                      <a:pt x="9855" y="17724"/>
                      <a:pt x="8226" y="20924"/>
                    </a:cubicBezTo>
                    <a:cubicBezTo>
                      <a:pt x="6767" y="23844"/>
                      <a:pt x="3538" y="25557"/>
                      <a:pt x="2499" y="25557"/>
                    </a:cubicBezTo>
                    <a:cubicBezTo>
                      <a:pt x="1938" y="25585"/>
                      <a:pt x="787" y="26427"/>
                      <a:pt x="1" y="27045"/>
                    </a:cubicBezTo>
                    <a:cubicBezTo>
                      <a:pt x="1401" y="27340"/>
                      <a:pt x="2940" y="27581"/>
                      <a:pt x="4209" y="27581"/>
                    </a:cubicBezTo>
                    <a:cubicBezTo>
                      <a:pt x="4746" y="27581"/>
                      <a:pt x="5234" y="27538"/>
                      <a:pt x="5644" y="27438"/>
                    </a:cubicBezTo>
                    <a:cubicBezTo>
                      <a:pt x="10276" y="26287"/>
                      <a:pt x="11371" y="20812"/>
                      <a:pt x="13392" y="18454"/>
                    </a:cubicBezTo>
                    <a:cubicBezTo>
                      <a:pt x="15694" y="15759"/>
                      <a:pt x="22348" y="15337"/>
                      <a:pt x="31023" y="8684"/>
                    </a:cubicBezTo>
                    <a:cubicBezTo>
                      <a:pt x="37308" y="3885"/>
                      <a:pt x="40601" y="0"/>
                      <a:pt x="36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5"/>
              <p:cNvSpPr/>
              <p:nvPr/>
            </p:nvSpPr>
            <p:spPr>
              <a:xfrm>
                <a:off x="1786500" y="1278100"/>
                <a:ext cx="610650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17162" extrusionOk="0">
                    <a:moveTo>
                      <a:pt x="23875" y="1"/>
                    </a:moveTo>
                    <a:cubicBezTo>
                      <a:pt x="22839" y="1"/>
                      <a:pt x="19724" y="1584"/>
                      <a:pt x="14094" y="4079"/>
                    </a:cubicBezTo>
                    <a:cubicBezTo>
                      <a:pt x="8563" y="6521"/>
                      <a:pt x="0" y="17161"/>
                      <a:pt x="0" y="17161"/>
                    </a:cubicBezTo>
                    <a:lnTo>
                      <a:pt x="28" y="17161"/>
                    </a:lnTo>
                    <a:cubicBezTo>
                      <a:pt x="28" y="17161"/>
                      <a:pt x="5138" y="12585"/>
                      <a:pt x="6542" y="12136"/>
                    </a:cubicBezTo>
                    <a:cubicBezTo>
                      <a:pt x="8114" y="11603"/>
                      <a:pt x="9854" y="12164"/>
                      <a:pt x="12690" y="10002"/>
                    </a:cubicBezTo>
                    <a:cubicBezTo>
                      <a:pt x="16199" y="7307"/>
                      <a:pt x="22348" y="4079"/>
                      <a:pt x="23836" y="1440"/>
                    </a:cubicBezTo>
                    <a:cubicBezTo>
                      <a:pt x="24390" y="447"/>
                      <a:pt x="24426" y="1"/>
                      <a:pt x="23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5"/>
              <p:cNvSpPr/>
              <p:nvPr/>
            </p:nvSpPr>
            <p:spPr>
              <a:xfrm>
                <a:off x="1780875" y="1577275"/>
                <a:ext cx="3067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6572" extrusionOk="0">
                    <a:moveTo>
                      <a:pt x="10388" y="113"/>
                    </a:moveTo>
                    <a:cubicBezTo>
                      <a:pt x="9911" y="113"/>
                      <a:pt x="7890" y="281"/>
                      <a:pt x="6907" y="422"/>
                    </a:cubicBezTo>
                    <a:cubicBezTo>
                      <a:pt x="5981" y="534"/>
                      <a:pt x="1" y="5700"/>
                      <a:pt x="1" y="5700"/>
                    </a:cubicBezTo>
                    <a:cubicBezTo>
                      <a:pt x="1" y="5700"/>
                      <a:pt x="33" y="5696"/>
                      <a:pt x="86" y="5696"/>
                    </a:cubicBezTo>
                    <a:cubicBezTo>
                      <a:pt x="232" y="5696"/>
                      <a:pt x="540" y="5726"/>
                      <a:pt x="787" y="5952"/>
                    </a:cubicBezTo>
                    <a:cubicBezTo>
                      <a:pt x="1111" y="6223"/>
                      <a:pt x="3208" y="6572"/>
                      <a:pt x="3888" y="6572"/>
                    </a:cubicBezTo>
                    <a:cubicBezTo>
                      <a:pt x="3914" y="6572"/>
                      <a:pt x="3938" y="6571"/>
                      <a:pt x="3959" y="6570"/>
                    </a:cubicBezTo>
                    <a:cubicBezTo>
                      <a:pt x="4549" y="6542"/>
                      <a:pt x="5391" y="5166"/>
                      <a:pt x="6486" y="5166"/>
                    </a:cubicBezTo>
                    <a:cubicBezTo>
                      <a:pt x="7693" y="5166"/>
                      <a:pt x="9574" y="3875"/>
                      <a:pt x="10837" y="2022"/>
                    </a:cubicBezTo>
                    <a:cubicBezTo>
                      <a:pt x="12269" y="1"/>
                      <a:pt x="10894" y="141"/>
                      <a:pt x="10388" y="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5"/>
              <p:cNvSpPr/>
              <p:nvPr/>
            </p:nvSpPr>
            <p:spPr>
              <a:xfrm>
                <a:off x="2066775" y="1508450"/>
                <a:ext cx="990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3215" extrusionOk="0">
                    <a:moveTo>
                      <a:pt x="3546" y="1"/>
                    </a:moveTo>
                    <a:cubicBezTo>
                      <a:pt x="3531" y="1"/>
                      <a:pt x="3516" y="1"/>
                      <a:pt x="3500" y="2"/>
                    </a:cubicBezTo>
                    <a:cubicBezTo>
                      <a:pt x="3079" y="58"/>
                      <a:pt x="777" y="1771"/>
                      <a:pt x="272" y="2304"/>
                    </a:cubicBezTo>
                    <a:cubicBezTo>
                      <a:pt x="1" y="2576"/>
                      <a:pt x="422" y="3215"/>
                      <a:pt x="814" y="3215"/>
                    </a:cubicBezTo>
                    <a:cubicBezTo>
                      <a:pt x="868" y="3215"/>
                      <a:pt x="922" y="3202"/>
                      <a:pt x="974" y="3175"/>
                    </a:cubicBezTo>
                    <a:cubicBezTo>
                      <a:pt x="1395" y="2950"/>
                      <a:pt x="1647" y="2052"/>
                      <a:pt x="2658" y="1238"/>
                    </a:cubicBezTo>
                    <a:cubicBezTo>
                      <a:pt x="3717" y="396"/>
                      <a:pt x="3962" y="1"/>
                      <a:pt x="3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5"/>
              <p:cNvSpPr/>
              <p:nvPr/>
            </p:nvSpPr>
            <p:spPr>
              <a:xfrm>
                <a:off x="1773850" y="1572375"/>
                <a:ext cx="6320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25" extrusionOk="0">
                    <a:moveTo>
                      <a:pt x="1096" y="0"/>
                    </a:moveTo>
                    <a:lnTo>
                      <a:pt x="1" y="2611"/>
                    </a:lnTo>
                    <a:lnTo>
                      <a:pt x="590" y="2920"/>
                    </a:lnTo>
                    <a:cubicBezTo>
                      <a:pt x="590" y="2920"/>
                      <a:pt x="628" y="2924"/>
                      <a:pt x="692" y="2924"/>
                    </a:cubicBezTo>
                    <a:cubicBezTo>
                      <a:pt x="987" y="2924"/>
                      <a:pt x="1840" y="2830"/>
                      <a:pt x="2163" y="1769"/>
                    </a:cubicBezTo>
                    <a:cubicBezTo>
                      <a:pt x="2528" y="477"/>
                      <a:pt x="1096" y="0"/>
                      <a:pt x="1096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5"/>
              <p:cNvSpPr/>
              <p:nvPr/>
            </p:nvSpPr>
            <p:spPr>
              <a:xfrm>
                <a:off x="1798425" y="1432150"/>
                <a:ext cx="3166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7238" extrusionOk="0">
                    <a:moveTo>
                      <a:pt x="12494" y="1"/>
                    </a:moveTo>
                    <a:cubicBezTo>
                      <a:pt x="12265" y="1"/>
                      <a:pt x="11782" y="557"/>
                      <a:pt x="11287" y="1089"/>
                    </a:cubicBezTo>
                    <a:cubicBezTo>
                      <a:pt x="10529" y="1875"/>
                      <a:pt x="8984" y="2970"/>
                      <a:pt x="4970" y="4149"/>
                    </a:cubicBezTo>
                    <a:cubicBezTo>
                      <a:pt x="983" y="5356"/>
                      <a:pt x="1" y="7237"/>
                      <a:pt x="1" y="7237"/>
                    </a:cubicBezTo>
                    <a:lnTo>
                      <a:pt x="478" y="7013"/>
                    </a:lnTo>
                    <a:cubicBezTo>
                      <a:pt x="478" y="7013"/>
                      <a:pt x="1601" y="5497"/>
                      <a:pt x="5335" y="4402"/>
                    </a:cubicBezTo>
                    <a:cubicBezTo>
                      <a:pt x="9097" y="3279"/>
                      <a:pt x="12410" y="1707"/>
                      <a:pt x="12606" y="556"/>
                    </a:cubicBezTo>
                    <a:cubicBezTo>
                      <a:pt x="12664" y="157"/>
                      <a:pt x="12615" y="1"/>
                      <a:pt x="124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5"/>
              <p:cNvSpPr/>
              <p:nvPr/>
            </p:nvSpPr>
            <p:spPr>
              <a:xfrm>
                <a:off x="1739813" y="1243263"/>
                <a:ext cx="91275" cy="36085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434" extrusionOk="0">
                    <a:moveTo>
                      <a:pt x="1275" y="1"/>
                    </a:moveTo>
                    <a:cubicBezTo>
                      <a:pt x="1186" y="1"/>
                      <a:pt x="1048" y="86"/>
                      <a:pt x="843" y="284"/>
                    </a:cubicBezTo>
                    <a:cubicBezTo>
                      <a:pt x="1" y="1098"/>
                      <a:pt x="647" y="4719"/>
                      <a:pt x="1910" y="8425"/>
                    </a:cubicBezTo>
                    <a:cubicBezTo>
                      <a:pt x="3173" y="12131"/>
                      <a:pt x="2584" y="13900"/>
                      <a:pt x="2584" y="13900"/>
                    </a:cubicBezTo>
                    <a:lnTo>
                      <a:pt x="2668" y="14433"/>
                    </a:lnTo>
                    <a:cubicBezTo>
                      <a:pt x="2668" y="14433"/>
                      <a:pt x="3651" y="12524"/>
                      <a:pt x="2303" y="8566"/>
                    </a:cubicBezTo>
                    <a:cubicBezTo>
                      <a:pt x="955" y="4635"/>
                      <a:pt x="955" y="2726"/>
                      <a:pt x="1180" y="1659"/>
                    </a:cubicBezTo>
                    <a:cubicBezTo>
                      <a:pt x="1350" y="830"/>
                      <a:pt x="1552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5"/>
              <p:cNvSpPr/>
              <p:nvPr/>
            </p:nvSpPr>
            <p:spPr>
              <a:xfrm>
                <a:off x="1590675" y="1610275"/>
                <a:ext cx="204975" cy="429925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7197" extrusionOk="0">
                    <a:moveTo>
                      <a:pt x="7637" y="0"/>
                    </a:moveTo>
                    <a:lnTo>
                      <a:pt x="7637" y="28"/>
                    </a:lnTo>
                    <a:cubicBezTo>
                      <a:pt x="7356" y="225"/>
                      <a:pt x="5896" y="1348"/>
                      <a:pt x="4970" y="3510"/>
                    </a:cubicBezTo>
                    <a:cubicBezTo>
                      <a:pt x="3987" y="5868"/>
                      <a:pt x="4268" y="6429"/>
                      <a:pt x="4268" y="6429"/>
                    </a:cubicBezTo>
                    <a:cubicBezTo>
                      <a:pt x="4268" y="6429"/>
                      <a:pt x="365" y="13223"/>
                      <a:pt x="0" y="16677"/>
                    </a:cubicBezTo>
                    <a:cubicBezTo>
                      <a:pt x="0" y="17010"/>
                      <a:pt x="184" y="17197"/>
                      <a:pt x="421" y="17197"/>
                    </a:cubicBezTo>
                    <a:cubicBezTo>
                      <a:pt x="544" y="17197"/>
                      <a:pt x="681" y="17147"/>
                      <a:pt x="815" y="17042"/>
                    </a:cubicBezTo>
                    <a:cubicBezTo>
                      <a:pt x="3145" y="14431"/>
                      <a:pt x="5531" y="6991"/>
                      <a:pt x="5531" y="6991"/>
                    </a:cubicBezTo>
                    <a:cubicBezTo>
                      <a:pt x="5531" y="6991"/>
                      <a:pt x="6149" y="6822"/>
                      <a:pt x="7216" y="4492"/>
                    </a:cubicBezTo>
                    <a:cubicBezTo>
                      <a:pt x="8198" y="2387"/>
                      <a:pt x="8030" y="534"/>
                      <a:pt x="8002" y="197"/>
                    </a:cubicBezTo>
                    <a:lnTo>
                      <a:pt x="8030" y="169"/>
                    </a:lnTo>
                    <a:lnTo>
                      <a:pt x="8002" y="141"/>
                    </a:lnTo>
                    <a:lnTo>
                      <a:pt x="76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5"/>
              <p:cNvSpPr/>
              <p:nvPr/>
            </p:nvSpPr>
            <p:spPr>
              <a:xfrm>
                <a:off x="1750000" y="1574575"/>
                <a:ext cx="72325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748" extrusionOk="0">
                    <a:moveTo>
                      <a:pt x="1818" y="1"/>
                    </a:moveTo>
                    <a:cubicBezTo>
                      <a:pt x="1484" y="1"/>
                      <a:pt x="1123" y="121"/>
                      <a:pt x="815" y="502"/>
                    </a:cubicBezTo>
                    <a:cubicBezTo>
                      <a:pt x="0" y="1540"/>
                      <a:pt x="786" y="2439"/>
                      <a:pt x="786" y="2439"/>
                    </a:cubicBezTo>
                    <a:lnTo>
                      <a:pt x="1376" y="2748"/>
                    </a:lnTo>
                    <a:lnTo>
                      <a:pt x="2892" y="361"/>
                    </a:lnTo>
                    <a:cubicBezTo>
                      <a:pt x="2892" y="361"/>
                      <a:pt x="2396" y="1"/>
                      <a:pt x="1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5C1990-A5CC-5BFC-1311-D53E573CF95B}"/>
              </a:ext>
            </a:extLst>
          </p:cNvPr>
          <p:cNvSpPr txBox="1"/>
          <p:nvPr/>
        </p:nvSpPr>
        <p:spPr>
          <a:xfrm>
            <a:off x="918438" y="807367"/>
            <a:ext cx="242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cramento" panose="02000507000000020000" pitchFamily="2" charset="0"/>
              </a:rPr>
              <a:t>Place the cursor on</a:t>
            </a:r>
          </a:p>
          <a:p>
            <a:r>
              <a:rPr lang="en-US" sz="2000" dirty="0">
                <a:latin typeface="Sacramento" panose="02000507000000020000" pitchFamily="2" charset="0"/>
              </a:rPr>
              <a:t> the sun to begin</a:t>
            </a:r>
          </a:p>
        </p:txBody>
      </p:sp>
      <p:pic>
        <p:nvPicPr>
          <p:cNvPr id="4" name="Graphic 3" descr="Arrow: Clockwise curve with solid fill">
            <a:extLst>
              <a:ext uri="{FF2B5EF4-FFF2-40B4-BE49-F238E27FC236}">
                <a16:creationId xmlns:a16="http://schemas.microsoft.com/office/drawing/2014/main" id="{DEEFC109-E3B0-B0B0-5AA6-2CFBE246E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91204">
            <a:off x="1340603" y="1444126"/>
            <a:ext cx="629595" cy="629595"/>
          </a:xfrm>
          <a:prstGeom prst="rect">
            <a:avLst/>
          </a:prstGeom>
        </p:spPr>
      </p:pic>
      <p:sp>
        <p:nvSpPr>
          <p:cNvPr id="7" name="Sun 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22D811DE-BE5D-008B-E7A9-294FB1A60B94}"/>
              </a:ext>
            </a:extLst>
          </p:cNvPr>
          <p:cNvSpPr/>
          <p:nvPr/>
        </p:nvSpPr>
        <p:spPr>
          <a:xfrm>
            <a:off x="341718" y="1559047"/>
            <a:ext cx="853629" cy="821052"/>
          </a:xfrm>
          <a:prstGeom prst="sun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8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Hover r:id="rId3" action="ppaction://hlinksldjump"/>
            <a:extLst>
              <a:ext uri="{FF2B5EF4-FFF2-40B4-BE49-F238E27FC236}">
                <a16:creationId xmlns:a16="http://schemas.microsoft.com/office/drawing/2014/main" id="{7C614243-5B2F-5319-21D0-0D6C28BBF4CA}"/>
              </a:ext>
            </a:extLst>
          </p:cNvPr>
          <p:cNvSpPr/>
          <p:nvPr/>
        </p:nvSpPr>
        <p:spPr>
          <a:xfrm>
            <a:off x="0" y="-319757"/>
            <a:ext cx="7136780" cy="1152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7BC71-E1AB-64EB-DB3C-C2641625D53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8823" y="-100153"/>
            <a:ext cx="1932878" cy="833495"/>
          </a:xfrm>
        </p:spPr>
        <p:txBody>
          <a:bodyPr/>
          <a:lstStyle/>
          <a:p>
            <a:r>
              <a:rPr lang="en-US" dirty="0"/>
              <a:t>Level 2</a:t>
            </a:r>
          </a:p>
        </p:txBody>
      </p:sp>
      <p:sp>
        <p:nvSpPr>
          <p:cNvPr id="9" name="Star: 4 Points 8">
            <a:hlinkClick r:id="rId3" action="ppaction://hlinksldjump"/>
            <a:extLst>
              <a:ext uri="{FF2B5EF4-FFF2-40B4-BE49-F238E27FC236}">
                <a16:creationId xmlns:a16="http://schemas.microsoft.com/office/drawing/2014/main" id="{9E0B1486-34B8-0EA9-91E5-459813D1B953}"/>
              </a:ext>
            </a:extLst>
          </p:cNvPr>
          <p:cNvSpPr/>
          <p:nvPr/>
        </p:nvSpPr>
        <p:spPr>
          <a:xfrm>
            <a:off x="7404410" y="580297"/>
            <a:ext cx="1739590" cy="1286109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4 Points 9">
            <a:hlinkClick r:id="rId4" action="ppaction://hlinksldjump"/>
            <a:extLst>
              <a:ext uri="{FF2B5EF4-FFF2-40B4-BE49-F238E27FC236}">
                <a16:creationId xmlns:a16="http://schemas.microsoft.com/office/drawing/2014/main" id="{5546611F-EE12-E9A0-8DA9-7D9EDA66F9F8}"/>
              </a:ext>
            </a:extLst>
          </p:cNvPr>
          <p:cNvSpPr/>
          <p:nvPr/>
        </p:nvSpPr>
        <p:spPr>
          <a:xfrm>
            <a:off x="7315200" y="3494048"/>
            <a:ext cx="1739590" cy="1286109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687DC-D318-3A11-F02E-DB05E3AD2002}"/>
              </a:ext>
            </a:extLst>
          </p:cNvPr>
          <p:cNvSpPr txBox="1"/>
          <p:nvPr/>
        </p:nvSpPr>
        <p:spPr>
          <a:xfrm>
            <a:off x="7528931" y="3971601"/>
            <a:ext cx="149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acramento" panose="02000507000000020000" pitchFamily="2" charset="0"/>
              </a:rPr>
              <a:t>Caterpillars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96B96-9CC3-252A-2341-BDF83BE3B966}"/>
              </a:ext>
            </a:extLst>
          </p:cNvPr>
          <p:cNvSpPr txBox="1"/>
          <p:nvPr/>
        </p:nvSpPr>
        <p:spPr>
          <a:xfrm>
            <a:off x="7899468" y="1005977"/>
            <a:ext cx="95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Sacramento" panose="0200050700000002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Dirt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Sacramento" panose="02000507000000020000" pitchFamily="2" charset="0"/>
            </a:endParaRP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2728E589-6A9F-3412-C0AD-5D60B8E5EC2A}"/>
              </a:ext>
            </a:extLst>
          </p:cNvPr>
          <p:cNvSpPr/>
          <p:nvPr/>
        </p:nvSpPr>
        <p:spPr>
          <a:xfrm>
            <a:off x="341718" y="1559047"/>
            <a:ext cx="853629" cy="821052"/>
          </a:xfrm>
          <a:prstGeom prst="sun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Hover r:id="rId3" action="ppaction://hlinksldjump"/>
            <a:extLst>
              <a:ext uri="{FF2B5EF4-FFF2-40B4-BE49-F238E27FC236}">
                <a16:creationId xmlns:a16="http://schemas.microsoft.com/office/drawing/2014/main" id="{40FF48B8-13B8-4A2A-A65E-770C5CCBFB1E}"/>
              </a:ext>
            </a:extLst>
          </p:cNvPr>
          <p:cNvSpPr/>
          <p:nvPr/>
        </p:nvSpPr>
        <p:spPr>
          <a:xfrm rot="10800000">
            <a:off x="1462977" y="1397535"/>
            <a:ext cx="745240" cy="882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Hover r:id="rId3" action="ppaction://hlinksldjump"/>
            <a:extLst>
              <a:ext uri="{FF2B5EF4-FFF2-40B4-BE49-F238E27FC236}">
                <a16:creationId xmlns:a16="http://schemas.microsoft.com/office/drawing/2014/main" id="{B3F4B4D4-A22E-68C2-BF3E-1E8E16DF7B68}"/>
              </a:ext>
            </a:extLst>
          </p:cNvPr>
          <p:cNvSpPr/>
          <p:nvPr/>
        </p:nvSpPr>
        <p:spPr>
          <a:xfrm>
            <a:off x="0" y="2814869"/>
            <a:ext cx="2208217" cy="86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Hover r:id="rId3" action="ppaction://hlinksldjump"/>
            <a:extLst>
              <a:ext uri="{FF2B5EF4-FFF2-40B4-BE49-F238E27FC236}">
                <a16:creationId xmlns:a16="http://schemas.microsoft.com/office/drawing/2014/main" id="{3F193B9A-60C7-DEFD-912C-B40E409CFA93}"/>
              </a:ext>
            </a:extLst>
          </p:cNvPr>
          <p:cNvSpPr/>
          <p:nvPr/>
        </p:nvSpPr>
        <p:spPr>
          <a:xfrm rot="5400000">
            <a:off x="2057269" y="2164738"/>
            <a:ext cx="2208216" cy="814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Hover r:id="rId3" action="ppaction://hlinksldjump"/>
            <a:extLst>
              <a:ext uri="{FF2B5EF4-FFF2-40B4-BE49-F238E27FC236}">
                <a16:creationId xmlns:a16="http://schemas.microsoft.com/office/drawing/2014/main" id="{C8C0819D-CD30-54CA-DC6A-CC9CD52D84C0}"/>
              </a:ext>
            </a:extLst>
          </p:cNvPr>
          <p:cNvSpPr/>
          <p:nvPr/>
        </p:nvSpPr>
        <p:spPr>
          <a:xfrm rot="5400000">
            <a:off x="3191915" y="1564023"/>
            <a:ext cx="2208216" cy="745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C21D76-27FF-EB1B-863A-59EAD4335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768399" y="2775615"/>
            <a:ext cx="635107" cy="1165382"/>
          </a:xfrm>
          <a:prstGeom prst="rect">
            <a:avLst/>
          </a:prstGeom>
        </p:spPr>
      </p:pic>
      <p:sp>
        <p:nvSpPr>
          <p:cNvPr id="15" name="Rectangle 14">
            <a:hlinkHover r:id="rId3" action="ppaction://hlinksldjump"/>
            <a:extLst>
              <a:ext uri="{FF2B5EF4-FFF2-40B4-BE49-F238E27FC236}">
                <a16:creationId xmlns:a16="http://schemas.microsoft.com/office/drawing/2014/main" id="{CAC61D25-50FF-E819-DF01-FD2AF59EE1E2}"/>
              </a:ext>
            </a:extLst>
          </p:cNvPr>
          <p:cNvSpPr/>
          <p:nvPr/>
        </p:nvSpPr>
        <p:spPr>
          <a:xfrm>
            <a:off x="0" y="3675859"/>
            <a:ext cx="1462976" cy="1482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Hover r:id="rId3" action="ppaction://hlinksldjump"/>
            <a:extLst>
              <a:ext uri="{FF2B5EF4-FFF2-40B4-BE49-F238E27FC236}">
                <a16:creationId xmlns:a16="http://schemas.microsoft.com/office/drawing/2014/main" id="{DA8ED1AA-E454-8069-453D-BEAC31ED81A5}"/>
              </a:ext>
            </a:extLst>
          </p:cNvPr>
          <p:cNvSpPr/>
          <p:nvPr/>
        </p:nvSpPr>
        <p:spPr>
          <a:xfrm>
            <a:off x="1932878" y="4290579"/>
            <a:ext cx="2735766" cy="323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Hover r:id="rId3" action="ppaction://hlinksldjump"/>
            <a:extLst>
              <a:ext uri="{FF2B5EF4-FFF2-40B4-BE49-F238E27FC236}">
                <a16:creationId xmlns:a16="http://schemas.microsoft.com/office/drawing/2014/main" id="{01E8F6F0-889A-DC51-9374-CC0D4C07DB0C}"/>
              </a:ext>
            </a:extLst>
          </p:cNvPr>
          <p:cNvSpPr/>
          <p:nvPr/>
        </p:nvSpPr>
        <p:spPr>
          <a:xfrm rot="5400000">
            <a:off x="2802015" y="4407082"/>
            <a:ext cx="787507" cy="745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Hover r:id="rId3" action="ppaction://hlinksldjump"/>
            <a:extLst>
              <a:ext uri="{FF2B5EF4-FFF2-40B4-BE49-F238E27FC236}">
                <a16:creationId xmlns:a16="http://schemas.microsoft.com/office/drawing/2014/main" id="{07167BD3-6A53-6FFD-AC54-63A0E2E1F900}"/>
              </a:ext>
            </a:extLst>
          </p:cNvPr>
          <p:cNvSpPr/>
          <p:nvPr/>
        </p:nvSpPr>
        <p:spPr>
          <a:xfrm rot="5400000">
            <a:off x="4489268" y="3665928"/>
            <a:ext cx="2238814" cy="745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Hover r:id="rId3" action="ppaction://hlinksldjump"/>
            <a:extLst>
              <a:ext uri="{FF2B5EF4-FFF2-40B4-BE49-F238E27FC236}">
                <a16:creationId xmlns:a16="http://schemas.microsoft.com/office/drawing/2014/main" id="{4F412E37-CBFB-4502-49F3-32F171F1EF5D}"/>
              </a:ext>
            </a:extLst>
          </p:cNvPr>
          <p:cNvSpPr/>
          <p:nvPr/>
        </p:nvSpPr>
        <p:spPr>
          <a:xfrm>
            <a:off x="1379011" y="5000669"/>
            <a:ext cx="3936908" cy="157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Hover r:id="rId3" action="ppaction://hlinksldjump"/>
            <a:extLst>
              <a:ext uri="{FF2B5EF4-FFF2-40B4-BE49-F238E27FC236}">
                <a16:creationId xmlns:a16="http://schemas.microsoft.com/office/drawing/2014/main" id="{CB5F1C37-8780-FF1D-E747-8EC1DC313E4F}"/>
              </a:ext>
            </a:extLst>
          </p:cNvPr>
          <p:cNvSpPr/>
          <p:nvPr/>
        </p:nvSpPr>
        <p:spPr>
          <a:xfrm rot="5400000">
            <a:off x="4655862" y="836584"/>
            <a:ext cx="1905626" cy="745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Hover r:id="rId3" action="ppaction://hlinksldjump"/>
            <a:extLst>
              <a:ext uri="{FF2B5EF4-FFF2-40B4-BE49-F238E27FC236}">
                <a16:creationId xmlns:a16="http://schemas.microsoft.com/office/drawing/2014/main" id="{AF922EEF-8B24-9BBC-EB17-11730309D976}"/>
              </a:ext>
            </a:extLst>
          </p:cNvPr>
          <p:cNvSpPr/>
          <p:nvPr/>
        </p:nvSpPr>
        <p:spPr>
          <a:xfrm rot="10800000">
            <a:off x="6802782" y="2279873"/>
            <a:ext cx="2341216" cy="745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Hover r:id="rId3" action="ppaction://hlinksldjump"/>
            <a:extLst>
              <a:ext uri="{FF2B5EF4-FFF2-40B4-BE49-F238E27FC236}">
                <a16:creationId xmlns:a16="http://schemas.microsoft.com/office/drawing/2014/main" id="{C8F164DF-B1CC-3826-B3EF-85749E4DCFB4}"/>
              </a:ext>
            </a:extLst>
          </p:cNvPr>
          <p:cNvSpPr/>
          <p:nvPr/>
        </p:nvSpPr>
        <p:spPr>
          <a:xfrm>
            <a:off x="6935782" y="-261257"/>
            <a:ext cx="2208216" cy="745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6894E2-0D79-8AC4-4560-034B8EBCE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929" y="1467644"/>
            <a:ext cx="462906" cy="2822936"/>
          </a:xfrm>
          <a:prstGeom prst="rect">
            <a:avLst/>
          </a:prstGeom>
        </p:spPr>
      </p:pic>
      <p:sp>
        <p:nvSpPr>
          <p:cNvPr id="24" name="Rectangle 23">
            <a:hlinkHover r:id="rId3" action="ppaction://hlinksldjump"/>
            <a:extLst>
              <a:ext uri="{FF2B5EF4-FFF2-40B4-BE49-F238E27FC236}">
                <a16:creationId xmlns:a16="http://schemas.microsoft.com/office/drawing/2014/main" id="{F175EF05-0492-EBC4-0208-724C75198498}"/>
              </a:ext>
            </a:extLst>
          </p:cNvPr>
          <p:cNvSpPr/>
          <p:nvPr/>
        </p:nvSpPr>
        <p:spPr>
          <a:xfrm>
            <a:off x="5883328" y="4846733"/>
            <a:ext cx="3260669" cy="2967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Hover r:id="rId3" action="ppaction://hlinksldjump"/>
            <a:extLst>
              <a:ext uri="{FF2B5EF4-FFF2-40B4-BE49-F238E27FC236}">
                <a16:creationId xmlns:a16="http://schemas.microsoft.com/office/drawing/2014/main" id="{152E0EBC-BC74-2F9D-5573-B496847F0441}"/>
              </a:ext>
            </a:extLst>
          </p:cNvPr>
          <p:cNvSpPr/>
          <p:nvPr/>
        </p:nvSpPr>
        <p:spPr>
          <a:xfrm rot="10800000">
            <a:off x="5887833" y="2422720"/>
            <a:ext cx="776867" cy="235719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0D028D-6C1C-71F1-6B3F-AF5DD54464CA}"/>
              </a:ext>
            </a:extLst>
          </p:cNvPr>
          <p:cNvSpPr txBox="1"/>
          <p:nvPr/>
        </p:nvSpPr>
        <p:spPr>
          <a:xfrm>
            <a:off x="2127469" y="6419"/>
            <a:ext cx="356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Josefin Slab" pitchFamily="2" charset="0"/>
              </a:rPr>
              <a:t>Complete the sentence: </a:t>
            </a:r>
          </a:p>
          <a:p>
            <a:r>
              <a:rPr lang="en-US" dirty="0">
                <a:latin typeface="Josefin Slab" pitchFamily="2" charset="0"/>
              </a:rPr>
              <a:t>Butterflies come from _______.</a:t>
            </a:r>
          </a:p>
        </p:txBody>
      </p:sp>
    </p:spTree>
    <p:extLst>
      <p:ext uri="{BB962C8B-B14F-4D97-AF65-F5344CB8AC3E}">
        <p14:creationId xmlns:p14="http://schemas.microsoft.com/office/powerpoint/2010/main" val="9759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5"/>
          <p:cNvSpPr txBox="1">
            <a:spLocks noGrp="1"/>
          </p:cNvSpPr>
          <p:nvPr>
            <p:ph type="title"/>
          </p:nvPr>
        </p:nvSpPr>
        <p:spPr>
          <a:xfrm>
            <a:off x="2322695" y="1054256"/>
            <a:ext cx="5926553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Amazing!</a:t>
            </a:r>
            <a:endParaRPr dirty="0"/>
          </a:p>
        </p:txBody>
      </p:sp>
      <p:sp>
        <p:nvSpPr>
          <p:cNvPr id="2308" name="Google Shape;2308;p45"/>
          <p:cNvSpPr txBox="1">
            <a:spLocks noGrp="1"/>
          </p:cNvSpPr>
          <p:nvPr>
            <p:ph type="subTitle" idx="1"/>
          </p:nvPr>
        </p:nvSpPr>
        <p:spPr>
          <a:xfrm>
            <a:off x="2156716" y="2851892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You’ve earned 3 MORE  Points!</a:t>
            </a:r>
            <a:endParaRPr dirty="0"/>
          </a:p>
        </p:txBody>
      </p:sp>
      <p:grpSp>
        <p:nvGrpSpPr>
          <p:cNvPr id="2309" name="Google Shape;2309;p45"/>
          <p:cNvGrpSpPr/>
          <p:nvPr/>
        </p:nvGrpSpPr>
        <p:grpSpPr>
          <a:xfrm>
            <a:off x="7460904" y="2776374"/>
            <a:ext cx="1081668" cy="1138493"/>
            <a:chOff x="4959775" y="612300"/>
            <a:chExt cx="2373642" cy="2498340"/>
          </a:xfrm>
        </p:grpSpPr>
        <p:sp>
          <p:nvSpPr>
            <p:cNvPr id="2310" name="Google Shape;2310;p45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5975445" y="1102274"/>
              <a:ext cx="700503" cy="1125942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6568785" y="730923"/>
              <a:ext cx="258393" cy="336473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45"/>
          <p:cNvGrpSpPr/>
          <p:nvPr/>
        </p:nvGrpSpPr>
        <p:grpSpPr>
          <a:xfrm>
            <a:off x="729111" y="501626"/>
            <a:ext cx="2067342" cy="1568210"/>
            <a:chOff x="919625" y="524875"/>
            <a:chExt cx="1997625" cy="1515325"/>
          </a:xfrm>
        </p:grpSpPr>
        <p:sp>
          <p:nvSpPr>
            <p:cNvPr id="2362" name="Google Shape;2362;p45"/>
            <p:cNvSpPr/>
            <p:nvPr/>
          </p:nvSpPr>
          <p:spPr>
            <a:xfrm>
              <a:off x="1312863" y="149874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1312863" y="139146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1361213" y="128419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1312863" y="118321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1237121" y="10948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1142446" y="9875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1073029" y="89922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1016248" y="7793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984693" y="65939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1003626" y="57734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2751768" y="109487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2676018" y="1183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2587643" y="12609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2492968" y="13041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2398318" y="135377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2303643" y="14220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2215293" y="14653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2007018" y="16925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2095368" y="16041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121393" y="6530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190818" y="73603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285493" y="8225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361206" y="899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45"/>
            <p:cNvGrpSpPr/>
            <p:nvPr/>
          </p:nvGrpSpPr>
          <p:grpSpPr>
            <a:xfrm>
              <a:off x="919625" y="524875"/>
              <a:ext cx="1997625" cy="1515325"/>
              <a:chOff x="919625" y="524875"/>
              <a:chExt cx="1997625" cy="1515325"/>
            </a:xfrm>
          </p:grpSpPr>
          <p:sp>
            <p:nvSpPr>
              <p:cNvPr id="2386" name="Google Shape;2386;p45"/>
              <p:cNvSpPr/>
              <p:nvPr/>
            </p:nvSpPr>
            <p:spPr>
              <a:xfrm>
                <a:off x="1303600" y="1663175"/>
                <a:ext cx="4401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7800" extrusionOk="0">
                    <a:moveTo>
                      <a:pt x="14382" y="0"/>
                    </a:moveTo>
                    <a:cubicBezTo>
                      <a:pt x="11529" y="0"/>
                      <a:pt x="6257" y="152"/>
                      <a:pt x="3566" y="888"/>
                    </a:cubicBezTo>
                    <a:cubicBezTo>
                      <a:pt x="1" y="1871"/>
                      <a:pt x="1573" y="3696"/>
                      <a:pt x="1826" y="5436"/>
                    </a:cubicBezTo>
                    <a:cubicBezTo>
                      <a:pt x="2050" y="6980"/>
                      <a:pt x="3005" y="7458"/>
                      <a:pt x="4605" y="7766"/>
                    </a:cubicBezTo>
                    <a:cubicBezTo>
                      <a:pt x="4733" y="7789"/>
                      <a:pt x="4878" y="7799"/>
                      <a:pt x="5039" y="7799"/>
                    </a:cubicBezTo>
                    <a:cubicBezTo>
                      <a:pt x="6703" y="7799"/>
                      <a:pt x="10001" y="6643"/>
                      <a:pt x="12971" y="5184"/>
                    </a:cubicBezTo>
                    <a:cubicBezTo>
                      <a:pt x="16088" y="3696"/>
                      <a:pt x="17014" y="1787"/>
                      <a:pt x="17014" y="1787"/>
                    </a:cubicBezTo>
                    <a:lnTo>
                      <a:pt x="17014" y="1815"/>
                    </a:lnTo>
                    <a:cubicBezTo>
                      <a:pt x="17604" y="944"/>
                      <a:pt x="17576" y="102"/>
                      <a:pt x="15863" y="18"/>
                    </a:cubicBezTo>
                    <a:cubicBezTo>
                      <a:pt x="15523" y="8"/>
                      <a:pt x="15011" y="0"/>
                      <a:pt x="14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5"/>
              <p:cNvSpPr/>
              <p:nvPr/>
            </p:nvSpPr>
            <p:spPr>
              <a:xfrm>
                <a:off x="1432050" y="1675375"/>
                <a:ext cx="2772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1091" h="3571" extrusionOk="0">
                    <a:moveTo>
                      <a:pt x="4955" y="0"/>
                    </a:moveTo>
                    <a:cubicBezTo>
                      <a:pt x="4609" y="0"/>
                      <a:pt x="4371" y="35"/>
                      <a:pt x="4296" y="119"/>
                    </a:cubicBezTo>
                    <a:cubicBezTo>
                      <a:pt x="3847" y="597"/>
                      <a:pt x="3426" y="990"/>
                      <a:pt x="2836" y="1158"/>
                    </a:cubicBezTo>
                    <a:cubicBezTo>
                      <a:pt x="2218" y="1327"/>
                      <a:pt x="1" y="1439"/>
                      <a:pt x="85" y="2393"/>
                    </a:cubicBezTo>
                    <a:cubicBezTo>
                      <a:pt x="168" y="3035"/>
                      <a:pt x="1090" y="3570"/>
                      <a:pt x="2403" y="3570"/>
                    </a:cubicBezTo>
                    <a:cubicBezTo>
                      <a:pt x="2870" y="3570"/>
                      <a:pt x="3386" y="3503"/>
                      <a:pt x="3931" y="3348"/>
                    </a:cubicBezTo>
                    <a:cubicBezTo>
                      <a:pt x="5896" y="2815"/>
                      <a:pt x="9771" y="1635"/>
                      <a:pt x="10192" y="1411"/>
                    </a:cubicBezTo>
                    <a:cubicBezTo>
                      <a:pt x="10613" y="1186"/>
                      <a:pt x="11090" y="877"/>
                      <a:pt x="11090" y="877"/>
                    </a:cubicBezTo>
                    <a:cubicBezTo>
                      <a:pt x="11090" y="877"/>
                      <a:pt x="6684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5"/>
              <p:cNvSpPr/>
              <p:nvPr/>
            </p:nvSpPr>
            <p:spPr>
              <a:xfrm>
                <a:off x="1429700" y="1711500"/>
                <a:ext cx="277050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4288" extrusionOk="0">
                    <a:moveTo>
                      <a:pt x="10774" y="1"/>
                    </a:moveTo>
                    <a:cubicBezTo>
                      <a:pt x="10750" y="1"/>
                      <a:pt x="10718" y="7"/>
                      <a:pt x="10679" y="22"/>
                    </a:cubicBezTo>
                    <a:cubicBezTo>
                      <a:pt x="10679" y="22"/>
                      <a:pt x="4893" y="2467"/>
                      <a:pt x="2967" y="2467"/>
                    </a:cubicBezTo>
                    <a:cubicBezTo>
                      <a:pt x="2935" y="2467"/>
                      <a:pt x="2904" y="2466"/>
                      <a:pt x="2874" y="2465"/>
                    </a:cubicBezTo>
                    <a:cubicBezTo>
                      <a:pt x="1583" y="2393"/>
                      <a:pt x="968" y="2218"/>
                      <a:pt x="626" y="2218"/>
                    </a:cubicBezTo>
                    <a:cubicBezTo>
                      <a:pt x="432" y="2218"/>
                      <a:pt x="326" y="2274"/>
                      <a:pt x="235" y="2436"/>
                    </a:cubicBezTo>
                    <a:cubicBezTo>
                      <a:pt x="0" y="2854"/>
                      <a:pt x="250" y="4288"/>
                      <a:pt x="1906" y="4288"/>
                    </a:cubicBezTo>
                    <a:cubicBezTo>
                      <a:pt x="2033" y="4288"/>
                      <a:pt x="2168" y="4279"/>
                      <a:pt x="2312" y="4261"/>
                    </a:cubicBezTo>
                    <a:cubicBezTo>
                      <a:pt x="4165" y="4065"/>
                      <a:pt x="5288" y="3981"/>
                      <a:pt x="6580" y="3335"/>
                    </a:cubicBezTo>
                    <a:cubicBezTo>
                      <a:pt x="7871" y="2661"/>
                      <a:pt x="9359" y="2212"/>
                      <a:pt x="9836" y="1622"/>
                    </a:cubicBezTo>
                    <a:cubicBezTo>
                      <a:pt x="10278" y="1076"/>
                      <a:pt x="11082" y="1"/>
                      <a:pt x="10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5"/>
              <p:cNvSpPr/>
              <p:nvPr/>
            </p:nvSpPr>
            <p:spPr>
              <a:xfrm>
                <a:off x="1403425" y="1733650"/>
                <a:ext cx="299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644" extrusionOk="0">
                    <a:moveTo>
                      <a:pt x="540" y="0"/>
                    </a:moveTo>
                    <a:cubicBezTo>
                      <a:pt x="527" y="0"/>
                      <a:pt x="513" y="2"/>
                      <a:pt x="500" y="6"/>
                    </a:cubicBezTo>
                    <a:cubicBezTo>
                      <a:pt x="219" y="62"/>
                      <a:pt x="275" y="484"/>
                      <a:pt x="135" y="989"/>
                    </a:cubicBezTo>
                    <a:cubicBezTo>
                      <a:pt x="34" y="1418"/>
                      <a:pt x="1" y="1643"/>
                      <a:pt x="220" y="1643"/>
                    </a:cubicBezTo>
                    <a:cubicBezTo>
                      <a:pt x="245" y="1643"/>
                      <a:pt x="272" y="1640"/>
                      <a:pt x="303" y="1635"/>
                    </a:cubicBezTo>
                    <a:cubicBezTo>
                      <a:pt x="612" y="1579"/>
                      <a:pt x="1061" y="1242"/>
                      <a:pt x="1117" y="1129"/>
                    </a:cubicBezTo>
                    <a:lnTo>
                      <a:pt x="1089" y="1129"/>
                    </a:lnTo>
                    <a:cubicBezTo>
                      <a:pt x="1196" y="782"/>
                      <a:pt x="819" y="0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5"/>
              <p:cNvSpPr/>
              <p:nvPr/>
            </p:nvSpPr>
            <p:spPr>
              <a:xfrm>
                <a:off x="1406075" y="1782075"/>
                <a:ext cx="5477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041" extrusionOk="0">
                    <a:moveTo>
                      <a:pt x="554" y="0"/>
                    </a:moveTo>
                    <a:cubicBezTo>
                      <a:pt x="482" y="0"/>
                      <a:pt x="393" y="35"/>
                      <a:pt x="282" y="119"/>
                    </a:cubicBezTo>
                    <a:cubicBezTo>
                      <a:pt x="85" y="287"/>
                      <a:pt x="1" y="1579"/>
                      <a:pt x="422" y="1803"/>
                    </a:cubicBezTo>
                    <a:cubicBezTo>
                      <a:pt x="684" y="1953"/>
                      <a:pt x="1058" y="2040"/>
                      <a:pt x="1379" y="2040"/>
                    </a:cubicBezTo>
                    <a:cubicBezTo>
                      <a:pt x="1539" y="2040"/>
                      <a:pt x="1685" y="2018"/>
                      <a:pt x="1798" y="1972"/>
                    </a:cubicBezTo>
                    <a:cubicBezTo>
                      <a:pt x="2134" y="1831"/>
                      <a:pt x="2191" y="1747"/>
                      <a:pt x="1966" y="1663"/>
                    </a:cubicBezTo>
                    <a:cubicBezTo>
                      <a:pt x="1769" y="1579"/>
                      <a:pt x="1011" y="1129"/>
                      <a:pt x="927" y="821"/>
                    </a:cubicBezTo>
                    <a:cubicBezTo>
                      <a:pt x="860" y="573"/>
                      <a:pt x="846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5"/>
              <p:cNvSpPr/>
              <p:nvPr/>
            </p:nvSpPr>
            <p:spPr>
              <a:xfrm>
                <a:off x="1472050" y="1678700"/>
                <a:ext cx="512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782" extrusionOk="0">
                    <a:moveTo>
                      <a:pt x="1488" y="0"/>
                    </a:moveTo>
                    <a:cubicBezTo>
                      <a:pt x="1143" y="0"/>
                      <a:pt x="895" y="259"/>
                      <a:pt x="647" y="408"/>
                    </a:cubicBezTo>
                    <a:cubicBezTo>
                      <a:pt x="366" y="576"/>
                      <a:pt x="1" y="773"/>
                      <a:pt x="422" y="773"/>
                    </a:cubicBezTo>
                    <a:cubicBezTo>
                      <a:pt x="422" y="773"/>
                      <a:pt x="531" y="782"/>
                      <a:pt x="684" y="782"/>
                    </a:cubicBezTo>
                    <a:cubicBezTo>
                      <a:pt x="990" y="782"/>
                      <a:pt x="1470" y="744"/>
                      <a:pt x="1601" y="520"/>
                    </a:cubicBezTo>
                    <a:cubicBezTo>
                      <a:pt x="1826" y="183"/>
                      <a:pt x="2050" y="71"/>
                      <a:pt x="1629" y="14"/>
                    </a:cubicBezTo>
                    <a:cubicBezTo>
                      <a:pt x="1580" y="5"/>
                      <a:pt x="1533" y="0"/>
                      <a:pt x="1488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5"/>
              <p:cNvSpPr/>
              <p:nvPr/>
            </p:nvSpPr>
            <p:spPr>
              <a:xfrm>
                <a:off x="919625" y="524875"/>
                <a:ext cx="913925" cy="1190700"/>
              </a:xfrm>
              <a:custGeom>
                <a:avLst/>
                <a:gdLst/>
                <a:ahLst/>
                <a:cxnLst/>
                <a:rect l="l" t="t" r="r" b="b"/>
                <a:pathLst>
                  <a:path w="36557" h="47628" extrusionOk="0">
                    <a:moveTo>
                      <a:pt x="3229" y="0"/>
                    </a:moveTo>
                    <a:cubicBezTo>
                      <a:pt x="0" y="0"/>
                      <a:pt x="3" y="5058"/>
                      <a:pt x="2923" y="12815"/>
                    </a:cubicBezTo>
                    <a:cubicBezTo>
                      <a:pt x="6994" y="23652"/>
                      <a:pt x="16202" y="28256"/>
                      <a:pt x="15978" y="31653"/>
                    </a:cubicBezTo>
                    <a:cubicBezTo>
                      <a:pt x="15781" y="34657"/>
                      <a:pt x="10194" y="39430"/>
                      <a:pt x="15332" y="42995"/>
                    </a:cubicBezTo>
                    <a:cubicBezTo>
                      <a:pt x="19066" y="45606"/>
                      <a:pt x="32008" y="47627"/>
                      <a:pt x="32008" y="47627"/>
                    </a:cubicBezTo>
                    <a:cubicBezTo>
                      <a:pt x="32008" y="47627"/>
                      <a:pt x="36556" y="35696"/>
                      <a:pt x="28751" y="25111"/>
                    </a:cubicBezTo>
                    <a:cubicBezTo>
                      <a:pt x="15381" y="7071"/>
                      <a:pt x="7046" y="0"/>
                      <a:pt x="3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5"/>
              <p:cNvSpPr/>
              <p:nvPr/>
            </p:nvSpPr>
            <p:spPr>
              <a:xfrm>
                <a:off x="923650" y="556276"/>
                <a:ext cx="589150" cy="1117175"/>
              </a:xfrm>
              <a:custGeom>
                <a:avLst/>
                <a:gdLst/>
                <a:ahLst/>
                <a:cxnLst/>
                <a:rect l="l" t="t" r="r" b="b"/>
                <a:pathLst>
                  <a:path w="23566" h="44687" extrusionOk="0">
                    <a:moveTo>
                      <a:pt x="3111" y="1"/>
                    </a:moveTo>
                    <a:cubicBezTo>
                      <a:pt x="1" y="1"/>
                      <a:pt x="226" y="4813"/>
                      <a:pt x="2762" y="11559"/>
                    </a:cubicBezTo>
                    <a:cubicBezTo>
                      <a:pt x="6833" y="22396"/>
                      <a:pt x="16041" y="27000"/>
                      <a:pt x="15817" y="30397"/>
                    </a:cubicBezTo>
                    <a:cubicBezTo>
                      <a:pt x="15620" y="33401"/>
                      <a:pt x="10033" y="38174"/>
                      <a:pt x="15171" y="41739"/>
                    </a:cubicBezTo>
                    <a:cubicBezTo>
                      <a:pt x="16687" y="42806"/>
                      <a:pt x="20280" y="43901"/>
                      <a:pt x="23565" y="44687"/>
                    </a:cubicBezTo>
                    <a:cubicBezTo>
                      <a:pt x="23312" y="43788"/>
                      <a:pt x="22779" y="42497"/>
                      <a:pt x="21993" y="42160"/>
                    </a:cubicBezTo>
                    <a:cubicBezTo>
                      <a:pt x="20589" y="41571"/>
                      <a:pt x="18231" y="38398"/>
                      <a:pt x="19915" y="35394"/>
                    </a:cubicBezTo>
                    <a:cubicBezTo>
                      <a:pt x="21796" y="32053"/>
                      <a:pt x="19354" y="28712"/>
                      <a:pt x="15873" y="20318"/>
                    </a:cubicBezTo>
                    <a:cubicBezTo>
                      <a:pt x="13619" y="14900"/>
                      <a:pt x="15611" y="13358"/>
                      <a:pt x="18256" y="13358"/>
                    </a:cubicBezTo>
                    <a:cubicBezTo>
                      <a:pt x="18873" y="13358"/>
                      <a:pt x="19526" y="13442"/>
                      <a:pt x="20168" y="13580"/>
                    </a:cubicBezTo>
                    <a:cubicBezTo>
                      <a:pt x="11332" y="3843"/>
                      <a:pt x="5890" y="1"/>
                      <a:pt x="3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5"/>
              <p:cNvSpPr/>
              <p:nvPr/>
            </p:nvSpPr>
            <p:spPr>
              <a:xfrm>
                <a:off x="1358350" y="1006325"/>
                <a:ext cx="403600" cy="679075"/>
              </a:xfrm>
              <a:custGeom>
                <a:avLst/>
                <a:gdLst/>
                <a:ahLst/>
                <a:cxnLst/>
                <a:rect l="l" t="t" r="r" b="b"/>
                <a:pathLst>
                  <a:path w="16144" h="27163" extrusionOk="0">
                    <a:moveTo>
                      <a:pt x="2656" y="0"/>
                    </a:moveTo>
                    <a:cubicBezTo>
                      <a:pt x="2152" y="0"/>
                      <a:pt x="1757" y="402"/>
                      <a:pt x="1376" y="1221"/>
                    </a:cubicBezTo>
                    <a:cubicBezTo>
                      <a:pt x="1" y="4141"/>
                      <a:pt x="4605" y="10430"/>
                      <a:pt x="6065" y="14557"/>
                    </a:cubicBezTo>
                    <a:cubicBezTo>
                      <a:pt x="7216" y="17841"/>
                      <a:pt x="10360" y="18459"/>
                      <a:pt x="11848" y="19750"/>
                    </a:cubicBezTo>
                    <a:cubicBezTo>
                      <a:pt x="13140" y="20901"/>
                      <a:pt x="14347" y="27162"/>
                      <a:pt x="14347" y="27162"/>
                    </a:cubicBezTo>
                    <a:cubicBezTo>
                      <a:pt x="14347" y="27162"/>
                      <a:pt x="16144" y="14472"/>
                      <a:pt x="11680" y="9363"/>
                    </a:cubicBezTo>
                    <a:cubicBezTo>
                      <a:pt x="6386" y="3238"/>
                      <a:pt x="4085" y="0"/>
                      <a:pt x="26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5" name="Google Shape;2395;p45"/>
              <p:cNvSpPr/>
              <p:nvPr/>
            </p:nvSpPr>
            <p:spPr>
              <a:xfrm>
                <a:off x="1439075" y="1435625"/>
                <a:ext cx="2702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0468" extrusionOk="0">
                    <a:moveTo>
                      <a:pt x="2157" y="1"/>
                    </a:moveTo>
                    <a:cubicBezTo>
                      <a:pt x="1533" y="1"/>
                      <a:pt x="912" y="337"/>
                      <a:pt x="590" y="1568"/>
                    </a:cubicBezTo>
                    <a:cubicBezTo>
                      <a:pt x="0" y="3701"/>
                      <a:pt x="927" y="5723"/>
                      <a:pt x="2639" y="6425"/>
                    </a:cubicBezTo>
                    <a:cubicBezTo>
                      <a:pt x="4155" y="7042"/>
                      <a:pt x="3538" y="8558"/>
                      <a:pt x="4352" y="8923"/>
                    </a:cubicBezTo>
                    <a:cubicBezTo>
                      <a:pt x="5099" y="9255"/>
                      <a:pt x="8494" y="10215"/>
                      <a:pt x="9423" y="10215"/>
                    </a:cubicBezTo>
                    <a:cubicBezTo>
                      <a:pt x="9436" y="10215"/>
                      <a:pt x="9449" y="10215"/>
                      <a:pt x="9461" y="10215"/>
                    </a:cubicBezTo>
                    <a:cubicBezTo>
                      <a:pt x="10276" y="10215"/>
                      <a:pt x="10809" y="10467"/>
                      <a:pt x="10809" y="10467"/>
                    </a:cubicBezTo>
                    <a:cubicBezTo>
                      <a:pt x="10809" y="10467"/>
                      <a:pt x="9181" y="3308"/>
                      <a:pt x="8086" y="2691"/>
                    </a:cubicBezTo>
                    <a:cubicBezTo>
                      <a:pt x="6907" y="2017"/>
                      <a:pt x="4324" y="697"/>
                      <a:pt x="3650" y="417"/>
                    </a:cubicBezTo>
                    <a:cubicBezTo>
                      <a:pt x="3301" y="282"/>
                      <a:pt x="2728" y="1"/>
                      <a:pt x="2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5"/>
              <p:cNvSpPr/>
              <p:nvPr/>
            </p:nvSpPr>
            <p:spPr>
              <a:xfrm>
                <a:off x="1442575" y="1322275"/>
                <a:ext cx="615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213" extrusionOk="0">
                    <a:moveTo>
                      <a:pt x="516" y="0"/>
                    </a:moveTo>
                    <a:cubicBezTo>
                      <a:pt x="179" y="0"/>
                      <a:pt x="85" y="494"/>
                      <a:pt x="422" y="1526"/>
                    </a:cubicBezTo>
                    <a:cubicBezTo>
                      <a:pt x="815" y="2761"/>
                      <a:pt x="1" y="3547"/>
                      <a:pt x="309" y="3996"/>
                    </a:cubicBezTo>
                    <a:cubicBezTo>
                      <a:pt x="421" y="4148"/>
                      <a:pt x="735" y="4213"/>
                      <a:pt x="1088" y="4213"/>
                    </a:cubicBezTo>
                    <a:cubicBezTo>
                      <a:pt x="1712" y="4213"/>
                      <a:pt x="2461" y="4012"/>
                      <a:pt x="2443" y="3743"/>
                    </a:cubicBezTo>
                    <a:cubicBezTo>
                      <a:pt x="2387" y="3070"/>
                      <a:pt x="1404" y="403"/>
                      <a:pt x="815" y="94"/>
                    </a:cubicBezTo>
                    <a:cubicBezTo>
                      <a:pt x="702" y="32"/>
                      <a:pt x="601" y="0"/>
                      <a:pt x="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5"/>
              <p:cNvSpPr/>
              <p:nvPr/>
            </p:nvSpPr>
            <p:spPr>
              <a:xfrm>
                <a:off x="1739475" y="1690850"/>
                <a:ext cx="206375" cy="2540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163" extrusionOk="0">
                    <a:moveTo>
                      <a:pt x="2287" y="1"/>
                    </a:moveTo>
                    <a:cubicBezTo>
                      <a:pt x="1731" y="1"/>
                      <a:pt x="1289" y="556"/>
                      <a:pt x="1011" y="1241"/>
                    </a:cubicBezTo>
                    <a:cubicBezTo>
                      <a:pt x="1011" y="1241"/>
                      <a:pt x="0" y="3066"/>
                      <a:pt x="253" y="5284"/>
                    </a:cubicBezTo>
                    <a:cubicBezTo>
                      <a:pt x="506" y="7614"/>
                      <a:pt x="1179" y="9776"/>
                      <a:pt x="1994" y="10028"/>
                    </a:cubicBezTo>
                    <a:cubicBezTo>
                      <a:pt x="2268" y="10112"/>
                      <a:pt x="2528" y="10163"/>
                      <a:pt x="2790" y="10163"/>
                    </a:cubicBezTo>
                    <a:cubicBezTo>
                      <a:pt x="3409" y="10163"/>
                      <a:pt x="4036" y="9875"/>
                      <a:pt x="4885" y="9046"/>
                    </a:cubicBezTo>
                    <a:cubicBezTo>
                      <a:pt x="6289" y="7726"/>
                      <a:pt x="8254" y="6772"/>
                      <a:pt x="7468" y="4891"/>
                    </a:cubicBezTo>
                    <a:cubicBezTo>
                      <a:pt x="6738" y="3122"/>
                      <a:pt x="3706" y="764"/>
                      <a:pt x="2836" y="174"/>
                    </a:cubicBezTo>
                    <a:cubicBezTo>
                      <a:pt x="2643" y="54"/>
                      <a:pt x="2459" y="1"/>
                      <a:pt x="2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5"/>
              <p:cNvSpPr/>
              <p:nvPr/>
            </p:nvSpPr>
            <p:spPr>
              <a:xfrm>
                <a:off x="1780175" y="1719750"/>
                <a:ext cx="11022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243" extrusionOk="0">
                    <a:moveTo>
                      <a:pt x="29" y="1"/>
                    </a:moveTo>
                    <a:cubicBezTo>
                      <a:pt x="29" y="1"/>
                      <a:pt x="1" y="394"/>
                      <a:pt x="29" y="731"/>
                    </a:cubicBezTo>
                    <a:cubicBezTo>
                      <a:pt x="57" y="1040"/>
                      <a:pt x="871" y="3229"/>
                      <a:pt x="1320" y="4324"/>
                    </a:cubicBezTo>
                    <a:cubicBezTo>
                      <a:pt x="1587" y="4967"/>
                      <a:pt x="2081" y="5242"/>
                      <a:pt x="2583" y="5242"/>
                    </a:cubicBezTo>
                    <a:cubicBezTo>
                      <a:pt x="2980" y="5242"/>
                      <a:pt x="3381" y="5071"/>
                      <a:pt x="3678" y="4774"/>
                    </a:cubicBezTo>
                    <a:cubicBezTo>
                      <a:pt x="4408" y="4044"/>
                      <a:pt x="3566" y="3229"/>
                      <a:pt x="3426" y="2921"/>
                    </a:cubicBezTo>
                    <a:cubicBezTo>
                      <a:pt x="3257" y="2612"/>
                      <a:pt x="3398" y="2135"/>
                      <a:pt x="3538" y="1601"/>
                    </a:cubicBezTo>
                    <a:cubicBezTo>
                      <a:pt x="3706" y="1068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>
                <a:off x="1746825" y="1726613"/>
                <a:ext cx="10110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6478" extrusionOk="0">
                    <a:moveTo>
                      <a:pt x="990" y="1"/>
                    </a:moveTo>
                    <a:cubicBezTo>
                      <a:pt x="835" y="1"/>
                      <a:pt x="422" y="1043"/>
                      <a:pt x="225" y="1610"/>
                    </a:cubicBezTo>
                    <a:cubicBezTo>
                      <a:pt x="0" y="2227"/>
                      <a:pt x="309" y="3098"/>
                      <a:pt x="393" y="4052"/>
                    </a:cubicBezTo>
                    <a:cubicBezTo>
                      <a:pt x="449" y="5007"/>
                      <a:pt x="899" y="5400"/>
                      <a:pt x="1544" y="6186"/>
                    </a:cubicBezTo>
                    <a:cubicBezTo>
                      <a:pt x="1718" y="6394"/>
                      <a:pt x="1929" y="6477"/>
                      <a:pt x="2153" y="6477"/>
                    </a:cubicBezTo>
                    <a:cubicBezTo>
                      <a:pt x="2832" y="6477"/>
                      <a:pt x="3621" y="5710"/>
                      <a:pt x="3790" y="5372"/>
                    </a:cubicBezTo>
                    <a:cubicBezTo>
                      <a:pt x="4043" y="4922"/>
                      <a:pt x="3594" y="5119"/>
                      <a:pt x="2639" y="4558"/>
                    </a:cubicBezTo>
                    <a:cubicBezTo>
                      <a:pt x="1797" y="4024"/>
                      <a:pt x="1039" y="66"/>
                      <a:pt x="1039" y="66"/>
                    </a:cubicBezTo>
                    <a:cubicBezTo>
                      <a:pt x="1029" y="21"/>
                      <a:pt x="1012" y="1"/>
                      <a:pt x="9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>
                <a:off x="1851075" y="1843375"/>
                <a:ext cx="316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433" extrusionOk="0">
                    <a:moveTo>
                      <a:pt x="1158" y="1"/>
                    </a:moveTo>
                    <a:cubicBezTo>
                      <a:pt x="968" y="1"/>
                      <a:pt x="311" y="430"/>
                      <a:pt x="112" y="727"/>
                    </a:cubicBezTo>
                    <a:cubicBezTo>
                      <a:pt x="28" y="839"/>
                      <a:pt x="0" y="1232"/>
                      <a:pt x="84" y="1373"/>
                    </a:cubicBezTo>
                    <a:cubicBezTo>
                      <a:pt x="105" y="1413"/>
                      <a:pt x="130" y="1433"/>
                      <a:pt x="161" y="1433"/>
                    </a:cubicBezTo>
                    <a:cubicBezTo>
                      <a:pt x="257" y="1433"/>
                      <a:pt x="405" y="1243"/>
                      <a:pt x="618" y="923"/>
                    </a:cubicBezTo>
                    <a:cubicBezTo>
                      <a:pt x="927" y="502"/>
                      <a:pt x="1263" y="165"/>
                      <a:pt x="1207" y="25"/>
                    </a:cubicBezTo>
                    <a:cubicBezTo>
                      <a:pt x="1201" y="9"/>
                      <a:pt x="1184" y="1"/>
                      <a:pt x="1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>
                <a:off x="1793500" y="1881375"/>
                <a:ext cx="516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94" extrusionOk="0">
                    <a:moveTo>
                      <a:pt x="1974" y="0"/>
                    </a:moveTo>
                    <a:cubicBezTo>
                      <a:pt x="1812" y="0"/>
                      <a:pt x="1449" y="383"/>
                      <a:pt x="1264" y="526"/>
                    </a:cubicBezTo>
                    <a:cubicBezTo>
                      <a:pt x="1012" y="751"/>
                      <a:pt x="338" y="891"/>
                      <a:pt x="198" y="891"/>
                    </a:cubicBezTo>
                    <a:cubicBezTo>
                      <a:pt x="29" y="891"/>
                      <a:pt x="1" y="976"/>
                      <a:pt x="57" y="1172"/>
                    </a:cubicBezTo>
                    <a:cubicBezTo>
                      <a:pt x="81" y="1363"/>
                      <a:pt x="328" y="1493"/>
                      <a:pt x="609" y="1493"/>
                    </a:cubicBezTo>
                    <a:cubicBezTo>
                      <a:pt x="658" y="1493"/>
                      <a:pt x="709" y="1489"/>
                      <a:pt x="759" y="1481"/>
                    </a:cubicBezTo>
                    <a:cubicBezTo>
                      <a:pt x="1096" y="1425"/>
                      <a:pt x="2022" y="358"/>
                      <a:pt x="2050" y="190"/>
                    </a:cubicBezTo>
                    <a:cubicBezTo>
                      <a:pt x="2066" y="53"/>
                      <a:pt x="2034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5"/>
              <p:cNvSpPr/>
              <p:nvPr/>
            </p:nvSpPr>
            <p:spPr>
              <a:xfrm>
                <a:off x="1867200" y="1768350"/>
                <a:ext cx="18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071" extrusionOk="0">
                    <a:moveTo>
                      <a:pt x="409" y="1"/>
                    </a:moveTo>
                    <a:cubicBezTo>
                      <a:pt x="277" y="1"/>
                      <a:pt x="257" y="164"/>
                      <a:pt x="141" y="443"/>
                    </a:cubicBezTo>
                    <a:cubicBezTo>
                      <a:pt x="1" y="780"/>
                      <a:pt x="450" y="1033"/>
                      <a:pt x="450" y="1033"/>
                    </a:cubicBezTo>
                    <a:cubicBezTo>
                      <a:pt x="481" y="1059"/>
                      <a:pt x="507" y="1070"/>
                      <a:pt x="528" y="1070"/>
                    </a:cubicBezTo>
                    <a:cubicBezTo>
                      <a:pt x="618" y="1070"/>
                      <a:pt x="618" y="851"/>
                      <a:pt x="618" y="668"/>
                    </a:cubicBezTo>
                    <a:cubicBezTo>
                      <a:pt x="618" y="443"/>
                      <a:pt x="731" y="106"/>
                      <a:pt x="506" y="22"/>
                    </a:cubicBezTo>
                    <a:cubicBezTo>
                      <a:pt x="468" y="8"/>
                      <a:pt x="436" y="1"/>
                      <a:pt x="409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5"/>
              <p:cNvSpPr/>
              <p:nvPr/>
            </p:nvSpPr>
            <p:spPr>
              <a:xfrm>
                <a:off x="1762625" y="1068625"/>
                <a:ext cx="1154625" cy="710125"/>
              </a:xfrm>
              <a:custGeom>
                <a:avLst/>
                <a:gdLst/>
                <a:ahLst/>
                <a:cxnLst/>
                <a:rect l="l" t="t" r="r" b="b"/>
                <a:pathLst>
                  <a:path w="46185" h="28405" extrusionOk="0">
                    <a:moveTo>
                      <a:pt x="42570" y="1"/>
                    </a:moveTo>
                    <a:cubicBezTo>
                      <a:pt x="39569" y="1"/>
                      <a:pt x="31851" y="2802"/>
                      <a:pt x="17716" y="9959"/>
                    </a:cubicBezTo>
                    <a:cubicBezTo>
                      <a:pt x="6879" y="15434"/>
                      <a:pt x="1" y="26495"/>
                      <a:pt x="1" y="26495"/>
                    </a:cubicBezTo>
                    <a:cubicBezTo>
                      <a:pt x="1" y="26495"/>
                      <a:pt x="5231" y="28404"/>
                      <a:pt x="8857" y="28404"/>
                    </a:cubicBezTo>
                    <a:cubicBezTo>
                      <a:pt x="9448" y="28404"/>
                      <a:pt x="9996" y="28354"/>
                      <a:pt x="10473" y="28236"/>
                    </a:cubicBezTo>
                    <a:cubicBezTo>
                      <a:pt x="15105" y="27085"/>
                      <a:pt x="16200" y="21610"/>
                      <a:pt x="18221" y="19252"/>
                    </a:cubicBezTo>
                    <a:cubicBezTo>
                      <a:pt x="20523" y="16585"/>
                      <a:pt x="27177" y="16135"/>
                      <a:pt x="35852" y="9482"/>
                    </a:cubicBezTo>
                    <a:cubicBezTo>
                      <a:pt x="42955" y="4066"/>
                      <a:pt x="46185" y="1"/>
                      <a:pt x="42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5"/>
              <p:cNvSpPr/>
              <p:nvPr/>
            </p:nvSpPr>
            <p:spPr>
              <a:xfrm>
                <a:off x="1883350" y="1088575"/>
                <a:ext cx="1015025" cy="689525"/>
              </a:xfrm>
              <a:custGeom>
                <a:avLst/>
                <a:gdLst/>
                <a:ahLst/>
                <a:cxnLst/>
                <a:rect l="l" t="t" r="r" b="b"/>
                <a:pathLst>
                  <a:path w="40601" h="27581" extrusionOk="0">
                    <a:moveTo>
                      <a:pt x="36947" y="0"/>
                    </a:moveTo>
                    <a:cubicBezTo>
                      <a:pt x="34872" y="0"/>
                      <a:pt x="30556" y="1253"/>
                      <a:pt x="23274" y="4304"/>
                    </a:cubicBezTo>
                    <a:cubicBezTo>
                      <a:pt x="25043" y="4950"/>
                      <a:pt x="25885" y="6775"/>
                      <a:pt x="20327" y="10789"/>
                    </a:cubicBezTo>
                    <a:cubicBezTo>
                      <a:pt x="13168" y="15983"/>
                      <a:pt x="9855" y="17724"/>
                      <a:pt x="8226" y="20924"/>
                    </a:cubicBezTo>
                    <a:cubicBezTo>
                      <a:pt x="6767" y="23844"/>
                      <a:pt x="3538" y="25557"/>
                      <a:pt x="2499" y="25557"/>
                    </a:cubicBezTo>
                    <a:cubicBezTo>
                      <a:pt x="1938" y="25585"/>
                      <a:pt x="787" y="26427"/>
                      <a:pt x="1" y="27045"/>
                    </a:cubicBezTo>
                    <a:cubicBezTo>
                      <a:pt x="1401" y="27340"/>
                      <a:pt x="2940" y="27581"/>
                      <a:pt x="4209" y="27581"/>
                    </a:cubicBezTo>
                    <a:cubicBezTo>
                      <a:pt x="4746" y="27581"/>
                      <a:pt x="5234" y="27538"/>
                      <a:pt x="5644" y="27438"/>
                    </a:cubicBezTo>
                    <a:cubicBezTo>
                      <a:pt x="10276" y="26287"/>
                      <a:pt x="11371" y="20812"/>
                      <a:pt x="13392" y="18454"/>
                    </a:cubicBezTo>
                    <a:cubicBezTo>
                      <a:pt x="15694" y="15759"/>
                      <a:pt x="22348" y="15337"/>
                      <a:pt x="31023" y="8684"/>
                    </a:cubicBezTo>
                    <a:cubicBezTo>
                      <a:pt x="37308" y="3885"/>
                      <a:pt x="40601" y="0"/>
                      <a:pt x="36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5"/>
              <p:cNvSpPr/>
              <p:nvPr/>
            </p:nvSpPr>
            <p:spPr>
              <a:xfrm>
                <a:off x="1786500" y="1278100"/>
                <a:ext cx="610650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17162" extrusionOk="0">
                    <a:moveTo>
                      <a:pt x="23875" y="1"/>
                    </a:moveTo>
                    <a:cubicBezTo>
                      <a:pt x="22839" y="1"/>
                      <a:pt x="19724" y="1584"/>
                      <a:pt x="14094" y="4079"/>
                    </a:cubicBezTo>
                    <a:cubicBezTo>
                      <a:pt x="8563" y="6521"/>
                      <a:pt x="0" y="17161"/>
                      <a:pt x="0" y="17161"/>
                    </a:cubicBezTo>
                    <a:lnTo>
                      <a:pt x="28" y="17161"/>
                    </a:lnTo>
                    <a:cubicBezTo>
                      <a:pt x="28" y="17161"/>
                      <a:pt x="5138" y="12585"/>
                      <a:pt x="6542" y="12136"/>
                    </a:cubicBezTo>
                    <a:cubicBezTo>
                      <a:pt x="8114" y="11603"/>
                      <a:pt x="9854" y="12164"/>
                      <a:pt x="12690" y="10002"/>
                    </a:cubicBezTo>
                    <a:cubicBezTo>
                      <a:pt x="16199" y="7307"/>
                      <a:pt x="22348" y="4079"/>
                      <a:pt x="23836" y="1440"/>
                    </a:cubicBezTo>
                    <a:cubicBezTo>
                      <a:pt x="24390" y="447"/>
                      <a:pt x="24426" y="1"/>
                      <a:pt x="23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5"/>
              <p:cNvSpPr/>
              <p:nvPr/>
            </p:nvSpPr>
            <p:spPr>
              <a:xfrm>
                <a:off x="1780875" y="1577275"/>
                <a:ext cx="3067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6572" extrusionOk="0">
                    <a:moveTo>
                      <a:pt x="10388" y="113"/>
                    </a:moveTo>
                    <a:cubicBezTo>
                      <a:pt x="9911" y="113"/>
                      <a:pt x="7890" y="281"/>
                      <a:pt x="6907" y="422"/>
                    </a:cubicBezTo>
                    <a:cubicBezTo>
                      <a:pt x="5981" y="534"/>
                      <a:pt x="1" y="5700"/>
                      <a:pt x="1" y="5700"/>
                    </a:cubicBezTo>
                    <a:cubicBezTo>
                      <a:pt x="1" y="5700"/>
                      <a:pt x="33" y="5696"/>
                      <a:pt x="86" y="5696"/>
                    </a:cubicBezTo>
                    <a:cubicBezTo>
                      <a:pt x="232" y="5696"/>
                      <a:pt x="540" y="5726"/>
                      <a:pt x="787" y="5952"/>
                    </a:cubicBezTo>
                    <a:cubicBezTo>
                      <a:pt x="1111" y="6223"/>
                      <a:pt x="3208" y="6572"/>
                      <a:pt x="3888" y="6572"/>
                    </a:cubicBezTo>
                    <a:cubicBezTo>
                      <a:pt x="3914" y="6572"/>
                      <a:pt x="3938" y="6571"/>
                      <a:pt x="3959" y="6570"/>
                    </a:cubicBezTo>
                    <a:cubicBezTo>
                      <a:pt x="4549" y="6542"/>
                      <a:pt x="5391" y="5166"/>
                      <a:pt x="6486" y="5166"/>
                    </a:cubicBezTo>
                    <a:cubicBezTo>
                      <a:pt x="7693" y="5166"/>
                      <a:pt x="9574" y="3875"/>
                      <a:pt x="10837" y="2022"/>
                    </a:cubicBezTo>
                    <a:cubicBezTo>
                      <a:pt x="12269" y="1"/>
                      <a:pt x="10894" y="141"/>
                      <a:pt x="10388" y="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5"/>
              <p:cNvSpPr/>
              <p:nvPr/>
            </p:nvSpPr>
            <p:spPr>
              <a:xfrm>
                <a:off x="2066775" y="1508450"/>
                <a:ext cx="990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3215" extrusionOk="0">
                    <a:moveTo>
                      <a:pt x="3546" y="1"/>
                    </a:moveTo>
                    <a:cubicBezTo>
                      <a:pt x="3531" y="1"/>
                      <a:pt x="3516" y="1"/>
                      <a:pt x="3500" y="2"/>
                    </a:cubicBezTo>
                    <a:cubicBezTo>
                      <a:pt x="3079" y="58"/>
                      <a:pt x="777" y="1771"/>
                      <a:pt x="272" y="2304"/>
                    </a:cubicBezTo>
                    <a:cubicBezTo>
                      <a:pt x="1" y="2576"/>
                      <a:pt x="422" y="3215"/>
                      <a:pt x="814" y="3215"/>
                    </a:cubicBezTo>
                    <a:cubicBezTo>
                      <a:pt x="868" y="3215"/>
                      <a:pt x="922" y="3202"/>
                      <a:pt x="974" y="3175"/>
                    </a:cubicBezTo>
                    <a:cubicBezTo>
                      <a:pt x="1395" y="2950"/>
                      <a:pt x="1647" y="2052"/>
                      <a:pt x="2658" y="1238"/>
                    </a:cubicBezTo>
                    <a:cubicBezTo>
                      <a:pt x="3717" y="396"/>
                      <a:pt x="3962" y="1"/>
                      <a:pt x="3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5"/>
              <p:cNvSpPr/>
              <p:nvPr/>
            </p:nvSpPr>
            <p:spPr>
              <a:xfrm>
                <a:off x="1773850" y="1572375"/>
                <a:ext cx="6320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25" extrusionOk="0">
                    <a:moveTo>
                      <a:pt x="1096" y="0"/>
                    </a:moveTo>
                    <a:lnTo>
                      <a:pt x="1" y="2611"/>
                    </a:lnTo>
                    <a:lnTo>
                      <a:pt x="590" y="2920"/>
                    </a:lnTo>
                    <a:cubicBezTo>
                      <a:pt x="590" y="2920"/>
                      <a:pt x="628" y="2924"/>
                      <a:pt x="692" y="2924"/>
                    </a:cubicBezTo>
                    <a:cubicBezTo>
                      <a:pt x="987" y="2924"/>
                      <a:pt x="1840" y="2830"/>
                      <a:pt x="2163" y="1769"/>
                    </a:cubicBezTo>
                    <a:cubicBezTo>
                      <a:pt x="2528" y="477"/>
                      <a:pt x="1096" y="0"/>
                      <a:pt x="1096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5"/>
              <p:cNvSpPr/>
              <p:nvPr/>
            </p:nvSpPr>
            <p:spPr>
              <a:xfrm>
                <a:off x="1798425" y="1432150"/>
                <a:ext cx="3166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7238" extrusionOk="0">
                    <a:moveTo>
                      <a:pt x="12494" y="1"/>
                    </a:moveTo>
                    <a:cubicBezTo>
                      <a:pt x="12265" y="1"/>
                      <a:pt x="11782" y="557"/>
                      <a:pt x="11287" y="1089"/>
                    </a:cubicBezTo>
                    <a:cubicBezTo>
                      <a:pt x="10529" y="1875"/>
                      <a:pt x="8984" y="2970"/>
                      <a:pt x="4970" y="4149"/>
                    </a:cubicBezTo>
                    <a:cubicBezTo>
                      <a:pt x="983" y="5356"/>
                      <a:pt x="1" y="7237"/>
                      <a:pt x="1" y="7237"/>
                    </a:cubicBezTo>
                    <a:lnTo>
                      <a:pt x="478" y="7013"/>
                    </a:lnTo>
                    <a:cubicBezTo>
                      <a:pt x="478" y="7013"/>
                      <a:pt x="1601" y="5497"/>
                      <a:pt x="5335" y="4402"/>
                    </a:cubicBezTo>
                    <a:cubicBezTo>
                      <a:pt x="9097" y="3279"/>
                      <a:pt x="12410" y="1707"/>
                      <a:pt x="12606" y="556"/>
                    </a:cubicBezTo>
                    <a:cubicBezTo>
                      <a:pt x="12664" y="157"/>
                      <a:pt x="12615" y="1"/>
                      <a:pt x="124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5"/>
              <p:cNvSpPr/>
              <p:nvPr/>
            </p:nvSpPr>
            <p:spPr>
              <a:xfrm>
                <a:off x="1739813" y="1243263"/>
                <a:ext cx="91275" cy="36085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434" extrusionOk="0">
                    <a:moveTo>
                      <a:pt x="1275" y="1"/>
                    </a:moveTo>
                    <a:cubicBezTo>
                      <a:pt x="1186" y="1"/>
                      <a:pt x="1048" y="86"/>
                      <a:pt x="843" y="284"/>
                    </a:cubicBezTo>
                    <a:cubicBezTo>
                      <a:pt x="1" y="1098"/>
                      <a:pt x="647" y="4719"/>
                      <a:pt x="1910" y="8425"/>
                    </a:cubicBezTo>
                    <a:cubicBezTo>
                      <a:pt x="3173" y="12131"/>
                      <a:pt x="2584" y="13900"/>
                      <a:pt x="2584" y="13900"/>
                    </a:cubicBezTo>
                    <a:lnTo>
                      <a:pt x="2668" y="14433"/>
                    </a:lnTo>
                    <a:cubicBezTo>
                      <a:pt x="2668" y="14433"/>
                      <a:pt x="3651" y="12524"/>
                      <a:pt x="2303" y="8566"/>
                    </a:cubicBezTo>
                    <a:cubicBezTo>
                      <a:pt x="955" y="4635"/>
                      <a:pt x="955" y="2726"/>
                      <a:pt x="1180" y="1659"/>
                    </a:cubicBezTo>
                    <a:cubicBezTo>
                      <a:pt x="1350" y="830"/>
                      <a:pt x="1552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5"/>
              <p:cNvSpPr/>
              <p:nvPr/>
            </p:nvSpPr>
            <p:spPr>
              <a:xfrm>
                <a:off x="1590675" y="1610275"/>
                <a:ext cx="204975" cy="429925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7197" extrusionOk="0">
                    <a:moveTo>
                      <a:pt x="7637" y="0"/>
                    </a:moveTo>
                    <a:lnTo>
                      <a:pt x="7637" y="28"/>
                    </a:lnTo>
                    <a:cubicBezTo>
                      <a:pt x="7356" y="225"/>
                      <a:pt x="5896" y="1348"/>
                      <a:pt x="4970" y="3510"/>
                    </a:cubicBezTo>
                    <a:cubicBezTo>
                      <a:pt x="3987" y="5868"/>
                      <a:pt x="4268" y="6429"/>
                      <a:pt x="4268" y="6429"/>
                    </a:cubicBezTo>
                    <a:cubicBezTo>
                      <a:pt x="4268" y="6429"/>
                      <a:pt x="365" y="13223"/>
                      <a:pt x="0" y="16677"/>
                    </a:cubicBezTo>
                    <a:cubicBezTo>
                      <a:pt x="0" y="17010"/>
                      <a:pt x="184" y="17197"/>
                      <a:pt x="421" y="17197"/>
                    </a:cubicBezTo>
                    <a:cubicBezTo>
                      <a:pt x="544" y="17197"/>
                      <a:pt x="681" y="17147"/>
                      <a:pt x="815" y="17042"/>
                    </a:cubicBezTo>
                    <a:cubicBezTo>
                      <a:pt x="3145" y="14431"/>
                      <a:pt x="5531" y="6991"/>
                      <a:pt x="5531" y="6991"/>
                    </a:cubicBezTo>
                    <a:cubicBezTo>
                      <a:pt x="5531" y="6991"/>
                      <a:pt x="6149" y="6822"/>
                      <a:pt x="7216" y="4492"/>
                    </a:cubicBezTo>
                    <a:cubicBezTo>
                      <a:pt x="8198" y="2387"/>
                      <a:pt x="8030" y="534"/>
                      <a:pt x="8002" y="197"/>
                    </a:cubicBezTo>
                    <a:lnTo>
                      <a:pt x="8030" y="169"/>
                    </a:lnTo>
                    <a:lnTo>
                      <a:pt x="8002" y="141"/>
                    </a:lnTo>
                    <a:lnTo>
                      <a:pt x="76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5"/>
              <p:cNvSpPr/>
              <p:nvPr/>
            </p:nvSpPr>
            <p:spPr>
              <a:xfrm>
                <a:off x="1750000" y="1574575"/>
                <a:ext cx="72325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748" extrusionOk="0">
                    <a:moveTo>
                      <a:pt x="1818" y="1"/>
                    </a:moveTo>
                    <a:cubicBezTo>
                      <a:pt x="1484" y="1"/>
                      <a:pt x="1123" y="121"/>
                      <a:pt x="815" y="502"/>
                    </a:cubicBezTo>
                    <a:cubicBezTo>
                      <a:pt x="0" y="1540"/>
                      <a:pt x="786" y="2439"/>
                      <a:pt x="786" y="2439"/>
                    </a:cubicBezTo>
                    <a:lnTo>
                      <a:pt x="1376" y="2748"/>
                    </a:lnTo>
                    <a:lnTo>
                      <a:pt x="2892" y="361"/>
                    </a:lnTo>
                    <a:cubicBezTo>
                      <a:pt x="2892" y="361"/>
                      <a:pt x="2396" y="1"/>
                      <a:pt x="1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231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5"/>
          <p:cNvSpPr txBox="1">
            <a:spLocks noGrp="1"/>
          </p:cNvSpPr>
          <p:nvPr>
            <p:ph type="title"/>
          </p:nvPr>
        </p:nvSpPr>
        <p:spPr>
          <a:xfrm>
            <a:off x="2307037" y="1597372"/>
            <a:ext cx="48729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Level 3</a:t>
            </a:r>
            <a:endParaRPr dirty="0"/>
          </a:p>
        </p:txBody>
      </p:sp>
      <p:grpSp>
        <p:nvGrpSpPr>
          <p:cNvPr id="2309" name="Google Shape;2309;p45"/>
          <p:cNvGrpSpPr/>
          <p:nvPr/>
        </p:nvGrpSpPr>
        <p:grpSpPr>
          <a:xfrm rot="1015952">
            <a:off x="2375113" y="133570"/>
            <a:ext cx="1081668" cy="1138493"/>
            <a:chOff x="4959775" y="612300"/>
            <a:chExt cx="2373642" cy="2498339"/>
          </a:xfrm>
        </p:grpSpPr>
        <p:sp>
          <p:nvSpPr>
            <p:cNvPr id="2310" name="Google Shape;2310;p45"/>
            <p:cNvSpPr/>
            <p:nvPr/>
          </p:nvSpPr>
          <p:spPr>
            <a:xfrm>
              <a:off x="5598143" y="612300"/>
              <a:ext cx="1706575" cy="1988443"/>
            </a:xfrm>
            <a:custGeom>
              <a:avLst/>
              <a:gdLst/>
              <a:ahLst/>
              <a:cxnLst/>
              <a:rect l="l" t="t" r="r" b="b"/>
              <a:pathLst>
                <a:path w="30097" h="35068" extrusionOk="0">
                  <a:moveTo>
                    <a:pt x="21916" y="0"/>
                  </a:moveTo>
                  <a:cubicBezTo>
                    <a:pt x="19312" y="0"/>
                    <a:pt x="15432" y="1594"/>
                    <a:pt x="10164" y="5701"/>
                  </a:cubicBezTo>
                  <a:cubicBezTo>
                    <a:pt x="1" y="13646"/>
                    <a:pt x="7272" y="35067"/>
                    <a:pt x="7272" y="35067"/>
                  </a:cubicBezTo>
                  <a:cubicBezTo>
                    <a:pt x="7272" y="35067"/>
                    <a:pt x="25633" y="27066"/>
                    <a:pt x="27879" y="22911"/>
                  </a:cubicBezTo>
                  <a:cubicBezTo>
                    <a:pt x="30097" y="18756"/>
                    <a:pt x="24285" y="14096"/>
                    <a:pt x="23275" y="11653"/>
                  </a:cubicBezTo>
                  <a:cubicBezTo>
                    <a:pt x="22264" y="9211"/>
                    <a:pt x="26559" y="7667"/>
                    <a:pt x="25970" y="3427"/>
                  </a:cubicBezTo>
                  <a:cubicBezTo>
                    <a:pt x="25671" y="1393"/>
                    <a:pt x="24351" y="0"/>
                    <a:pt x="21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6010487" y="2096227"/>
              <a:ext cx="1322926" cy="826099"/>
            </a:xfrm>
            <a:custGeom>
              <a:avLst/>
              <a:gdLst/>
              <a:ahLst/>
              <a:cxnLst/>
              <a:rect l="l" t="t" r="r" b="b"/>
              <a:pathLst>
                <a:path w="23331" h="14569" extrusionOk="0">
                  <a:moveTo>
                    <a:pt x="16579" y="1"/>
                  </a:moveTo>
                  <a:cubicBezTo>
                    <a:pt x="12627" y="1"/>
                    <a:pt x="5375" y="1898"/>
                    <a:pt x="2836" y="2693"/>
                  </a:cubicBezTo>
                  <a:cubicBezTo>
                    <a:pt x="56" y="3563"/>
                    <a:pt x="0" y="5444"/>
                    <a:pt x="1095" y="7129"/>
                  </a:cubicBezTo>
                  <a:cubicBezTo>
                    <a:pt x="1095" y="7129"/>
                    <a:pt x="2892" y="11368"/>
                    <a:pt x="8703" y="13081"/>
                  </a:cubicBezTo>
                  <a:cubicBezTo>
                    <a:pt x="11910" y="14026"/>
                    <a:pt x="15057" y="14569"/>
                    <a:pt x="17464" y="14569"/>
                  </a:cubicBezTo>
                  <a:cubicBezTo>
                    <a:pt x="19420" y="14569"/>
                    <a:pt x="20889" y="14210"/>
                    <a:pt x="21505" y="13418"/>
                  </a:cubicBezTo>
                  <a:cubicBezTo>
                    <a:pt x="22853" y="11649"/>
                    <a:pt x="23330" y="10020"/>
                    <a:pt x="22235" y="6876"/>
                  </a:cubicBezTo>
                  <a:cubicBezTo>
                    <a:pt x="21112" y="3704"/>
                    <a:pt x="21140" y="503"/>
                    <a:pt x="17603" y="54"/>
                  </a:cubicBezTo>
                  <a:cubicBezTo>
                    <a:pt x="17295" y="18"/>
                    <a:pt x="16952" y="1"/>
                    <a:pt x="16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6309766" y="2177653"/>
              <a:ext cx="499889" cy="176345"/>
            </a:xfrm>
            <a:custGeom>
              <a:avLst/>
              <a:gdLst/>
              <a:ahLst/>
              <a:cxnLst/>
              <a:rect l="l" t="t" r="r" b="b"/>
              <a:pathLst>
                <a:path w="8816" h="3110" extrusionOk="0">
                  <a:moveTo>
                    <a:pt x="7044" y="1"/>
                  </a:moveTo>
                  <a:cubicBezTo>
                    <a:pt x="5083" y="1"/>
                    <a:pt x="149" y="3010"/>
                    <a:pt x="0" y="3110"/>
                  </a:cubicBezTo>
                  <a:cubicBezTo>
                    <a:pt x="0" y="3110"/>
                    <a:pt x="14" y="3110"/>
                    <a:pt x="40" y="3110"/>
                  </a:cubicBezTo>
                  <a:cubicBezTo>
                    <a:pt x="435" y="3110"/>
                    <a:pt x="3662" y="3085"/>
                    <a:pt x="5952" y="2296"/>
                  </a:cubicBezTo>
                  <a:cubicBezTo>
                    <a:pt x="8366" y="1453"/>
                    <a:pt x="8816" y="1145"/>
                    <a:pt x="7636" y="162"/>
                  </a:cubicBezTo>
                  <a:cubicBezTo>
                    <a:pt x="7499" y="50"/>
                    <a:pt x="7296" y="1"/>
                    <a:pt x="7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6389320" y="2096397"/>
              <a:ext cx="944097" cy="825872"/>
            </a:xfrm>
            <a:custGeom>
              <a:avLst/>
              <a:gdLst/>
              <a:ahLst/>
              <a:cxnLst/>
              <a:rect l="l" t="t" r="r" b="b"/>
              <a:pathLst>
                <a:path w="16650" h="14565" extrusionOk="0">
                  <a:moveTo>
                    <a:pt x="9926" y="1"/>
                  </a:moveTo>
                  <a:cubicBezTo>
                    <a:pt x="7303" y="1"/>
                    <a:pt x="3208" y="834"/>
                    <a:pt x="1" y="1623"/>
                  </a:cubicBezTo>
                  <a:cubicBezTo>
                    <a:pt x="2303" y="1144"/>
                    <a:pt x="4791" y="740"/>
                    <a:pt x="6607" y="740"/>
                  </a:cubicBezTo>
                  <a:cubicBezTo>
                    <a:pt x="7027" y="740"/>
                    <a:pt x="7412" y="761"/>
                    <a:pt x="7750" y="809"/>
                  </a:cubicBezTo>
                  <a:cubicBezTo>
                    <a:pt x="10950" y="1230"/>
                    <a:pt x="10950" y="4178"/>
                    <a:pt x="12017" y="7098"/>
                  </a:cubicBezTo>
                  <a:cubicBezTo>
                    <a:pt x="13056" y="10017"/>
                    <a:pt x="12634" y="11477"/>
                    <a:pt x="11427" y="13078"/>
                  </a:cubicBezTo>
                  <a:lnTo>
                    <a:pt x="11455" y="13078"/>
                  </a:lnTo>
                  <a:cubicBezTo>
                    <a:pt x="10934" y="13779"/>
                    <a:pt x="9686" y="14100"/>
                    <a:pt x="8008" y="14100"/>
                  </a:cubicBezTo>
                  <a:cubicBezTo>
                    <a:pt x="7067" y="14100"/>
                    <a:pt x="5990" y="13999"/>
                    <a:pt x="4830" y="13808"/>
                  </a:cubicBezTo>
                  <a:lnTo>
                    <a:pt x="4830" y="13808"/>
                  </a:lnTo>
                  <a:cubicBezTo>
                    <a:pt x="7003" y="14299"/>
                    <a:pt x="9052" y="14564"/>
                    <a:pt x="10742" y="14564"/>
                  </a:cubicBezTo>
                  <a:cubicBezTo>
                    <a:pt x="12718" y="14564"/>
                    <a:pt x="14204" y="14202"/>
                    <a:pt x="14824" y="13415"/>
                  </a:cubicBezTo>
                  <a:cubicBezTo>
                    <a:pt x="16172" y="11646"/>
                    <a:pt x="16649" y="10017"/>
                    <a:pt x="15554" y="6873"/>
                  </a:cubicBezTo>
                  <a:cubicBezTo>
                    <a:pt x="14431" y="3701"/>
                    <a:pt x="14459" y="500"/>
                    <a:pt x="10922" y="51"/>
                  </a:cubicBezTo>
                  <a:cubicBezTo>
                    <a:pt x="10622" y="17"/>
                    <a:pt x="10288" y="1"/>
                    <a:pt x="9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6204695" y="2424029"/>
              <a:ext cx="832620" cy="407521"/>
            </a:xfrm>
            <a:custGeom>
              <a:avLst/>
              <a:gdLst/>
              <a:ahLst/>
              <a:cxnLst/>
              <a:rect l="l" t="t" r="r" b="b"/>
              <a:pathLst>
                <a:path w="14684" h="7187" extrusionOk="0">
                  <a:moveTo>
                    <a:pt x="28" y="0"/>
                  </a:moveTo>
                  <a:lnTo>
                    <a:pt x="0" y="28"/>
                  </a:lnTo>
                  <a:cubicBezTo>
                    <a:pt x="0" y="28"/>
                    <a:pt x="21" y="37"/>
                    <a:pt x="60" y="55"/>
                  </a:cubicBezTo>
                  <a:lnTo>
                    <a:pt x="60" y="55"/>
                  </a:lnTo>
                  <a:cubicBezTo>
                    <a:pt x="49" y="37"/>
                    <a:pt x="39" y="18"/>
                    <a:pt x="28" y="0"/>
                  </a:cubicBezTo>
                  <a:close/>
                  <a:moveTo>
                    <a:pt x="60" y="55"/>
                  </a:moveTo>
                  <a:cubicBezTo>
                    <a:pt x="2710" y="4649"/>
                    <a:pt x="4503" y="6766"/>
                    <a:pt x="7356" y="6822"/>
                  </a:cubicBezTo>
                  <a:cubicBezTo>
                    <a:pt x="9091" y="6873"/>
                    <a:pt x="10492" y="7186"/>
                    <a:pt x="11597" y="7186"/>
                  </a:cubicBezTo>
                  <a:cubicBezTo>
                    <a:pt x="12333" y="7186"/>
                    <a:pt x="12937" y="7047"/>
                    <a:pt x="13420" y="6598"/>
                  </a:cubicBezTo>
                  <a:cubicBezTo>
                    <a:pt x="14627" y="5447"/>
                    <a:pt x="14683" y="3818"/>
                    <a:pt x="14318" y="2583"/>
                  </a:cubicBezTo>
                  <a:cubicBezTo>
                    <a:pt x="14037" y="1720"/>
                    <a:pt x="13742" y="1201"/>
                    <a:pt x="12807" y="1201"/>
                  </a:cubicBezTo>
                  <a:cubicBezTo>
                    <a:pt x="12434" y="1201"/>
                    <a:pt x="11959" y="1284"/>
                    <a:pt x="11342" y="1460"/>
                  </a:cubicBezTo>
                  <a:cubicBezTo>
                    <a:pt x="9816" y="1882"/>
                    <a:pt x="7872" y="2376"/>
                    <a:pt x="6335" y="2376"/>
                  </a:cubicBezTo>
                  <a:cubicBezTo>
                    <a:pt x="5723" y="2376"/>
                    <a:pt x="5176" y="2298"/>
                    <a:pt x="4745" y="2106"/>
                  </a:cubicBezTo>
                  <a:cubicBezTo>
                    <a:pt x="3350" y="1512"/>
                    <a:pt x="506" y="252"/>
                    <a:pt x="60" y="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6242913" y="2308921"/>
              <a:ext cx="687745" cy="194716"/>
            </a:xfrm>
            <a:custGeom>
              <a:avLst/>
              <a:gdLst/>
              <a:ahLst/>
              <a:cxnLst/>
              <a:rect l="l" t="t" r="r" b="b"/>
              <a:pathLst>
                <a:path w="12129" h="3434" extrusionOk="0">
                  <a:moveTo>
                    <a:pt x="10086" y="0"/>
                  </a:moveTo>
                  <a:cubicBezTo>
                    <a:pt x="8537" y="0"/>
                    <a:pt x="6322" y="1557"/>
                    <a:pt x="5337" y="1557"/>
                  </a:cubicBezTo>
                  <a:cubicBezTo>
                    <a:pt x="5307" y="1557"/>
                    <a:pt x="5278" y="1556"/>
                    <a:pt x="5250" y="1553"/>
                  </a:cubicBezTo>
                  <a:cubicBezTo>
                    <a:pt x="5056" y="1532"/>
                    <a:pt x="4759" y="1524"/>
                    <a:pt x="4403" y="1524"/>
                  </a:cubicBezTo>
                  <a:cubicBezTo>
                    <a:pt x="2800" y="1524"/>
                    <a:pt x="0" y="1693"/>
                    <a:pt x="0" y="1693"/>
                  </a:cubicBezTo>
                  <a:cubicBezTo>
                    <a:pt x="0" y="1693"/>
                    <a:pt x="3930" y="3406"/>
                    <a:pt x="5390" y="3434"/>
                  </a:cubicBezTo>
                  <a:cubicBezTo>
                    <a:pt x="6878" y="3434"/>
                    <a:pt x="11370" y="2592"/>
                    <a:pt x="11454" y="1946"/>
                  </a:cubicBezTo>
                  <a:cubicBezTo>
                    <a:pt x="11567" y="1300"/>
                    <a:pt x="12128" y="514"/>
                    <a:pt x="10584" y="65"/>
                  </a:cubicBezTo>
                  <a:cubicBezTo>
                    <a:pt x="10428" y="20"/>
                    <a:pt x="10261" y="0"/>
                    <a:pt x="10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6797298" y="2174931"/>
              <a:ext cx="114256" cy="115106"/>
            </a:xfrm>
            <a:custGeom>
              <a:avLst/>
              <a:gdLst/>
              <a:ahLst/>
              <a:cxnLst/>
              <a:rect l="l" t="t" r="r" b="b"/>
              <a:pathLst>
                <a:path w="2015" h="2030" extrusionOk="0">
                  <a:moveTo>
                    <a:pt x="436" y="1"/>
                  </a:moveTo>
                  <a:cubicBezTo>
                    <a:pt x="1" y="1"/>
                    <a:pt x="225" y="1439"/>
                    <a:pt x="470" y="1782"/>
                  </a:cubicBezTo>
                  <a:cubicBezTo>
                    <a:pt x="587" y="1957"/>
                    <a:pt x="722" y="2030"/>
                    <a:pt x="837" y="2030"/>
                  </a:cubicBezTo>
                  <a:cubicBezTo>
                    <a:pt x="1000" y="2030"/>
                    <a:pt x="1121" y="1884"/>
                    <a:pt x="1088" y="1670"/>
                  </a:cubicBezTo>
                  <a:cubicBezTo>
                    <a:pt x="1032" y="1277"/>
                    <a:pt x="1874" y="1277"/>
                    <a:pt x="1930" y="743"/>
                  </a:cubicBezTo>
                  <a:cubicBezTo>
                    <a:pt x="2014" y="210"/>
                    <a:pt x="1284" y="575"/>
                    <a:pt x="667" y="98"/>
                  </a:cubicBezTo>
                  <a:cubicBezTo>
                    <a:pt x="575" y="31"/>
                    <a:pt x="499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6911895" y="2270873"/>
              <a:ext cx="104730" cy="205036"/>
            </a:xfrm>
            <a:custGeom>
              <a:avLst/>
              <a:gdLst/>
              <a:ahLst/>
              <a:cxnLst/>
              <a:rect l="l" t="t" r="r" b="b"/>
              <a:pathLst>
                <a:path w="1847" h="3616" extrusionOk="0">
                  <a:moveTo>
                    <a:pt x="845" y="0"/>
                  </a:moveTo>
                  <a:cubicBezTo>
                    <a:pt x="312" y="0"/>
                    <a:pt x="1" y="2296"/>
                    <a:pt x="246" y="2842"/>
                  </a:cubicBezTo>
                  <a:cubicBezTo>
                    <a:pt x="458" y="3245"/>
                    <a:pt x="991" y="3615"/>
                    <a:pt x="1335" y="3615"/>
                  </a:cubicBezTo>
                  <a:cubicBezTo>
                    <a:pt x="1447" y="3615"/>
                    <a:pt x="1539" y="3577"/>
                    <a:pt x="1594" y="3487"/>
                  </a:cubicBezTo>
                  <a:cubicBezTo>
                    <a:pt x="1846" y="3122"/>
                    <a:pt x="1481" y="2505"/>
                    <a:pt x="1481" y="1915"/>
                  </a:cubicBezTo>
                  <a:cubicBezTo>
                    <a:pt x="1453" y="1326"/>
                    <a:pt x="1453" y="174"/>
                    <a:pt x="892" y="6"/>
                  </a:cubicBezTo>
                  <a:cubicBezTo>
                    <a:pt x="876" y="2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6523082" y="612413"/>
              <a:ext cx="781644" cy="1470976"/>
            </a:xfrm>
            <a:custGeom>
              <a:avLst/>
              <a:gdLst/>
              <a:ahLst/>
              <a:cxnLst/>
              <a:rect l="l" t="t" r="r" b="b"/>
              <a:pathLst>
                <a:path w="13785" h="25942" extrusionOk="0">
                  <a:moveTo>
                    <a:pt x="5222" y="0"/>
                  </a:moveTo>
                  <a:cubicBezTo>
                    <a:pt x="3818" y="84"/>
                    <a:pt x="2078" y="590"/>
                    <a:pt x="0" y="1657"/>
                  </a:cubicBezTo>
                  <a:cubicBezTo>
                    <a:pt x="972" y="1364"/>
                    <a:pt x="1835" y="1229"/>
                    <a:pt x="2591" y="1229"/>
                  </a:cubicBezTo>
                  <a:cubicBezTo>
                    <a:pt x="5023" y="1229"/>
                    <a:pt x="6347" y="2626"/>
                    <a:pt x="6626" y="4661"/>
                  </a:cubicBezTo>
                  <a:cubicBezTo>
                    <a:pt x="7243" y="8900"/>
                    <a:pt x="2948" y="10444"/>
                    <a:pt x="3959" y="12886"/>
                  </a:cubicBezTo>
                  <a:cubicBezTo>
                    <a:pt x="4969" y="15329"/>
                    <a:pt x="10781" y="19989"/>
                    <a:pt x="8535" y="24144"/>
                  </a:cubicBezTo>
                  <a:cubicBezTo>
                    <a:pt x="8114" y="24987"/>
                    <a:pt x="8086" y="25548"/>
                    <a:pt x="8310" y="25941"/>
                  </a:cubicBezTo>
                  <a:cubicBezTo>
                    <a:pt x="9911" y="24846"/>
                    <a:pt x="11090" y="23779"/>
                    <a:pt x="11567" y="22909"/>
                  </a:cubicBezTo>
                  <a:lnTo>
                    <a:pt x="11539" y="22909"/>
                  </a:lnTo>
                  <a:cubicBezTo>
                    <a:pt x="13785" y="18726"/>
                    <a:pt x="7945" y="14094"/>
                    <a:pt x="6935" y="11651"/>
                  </a:cubicBezTo>
                  <a:cubicBezTo>
                    <a:pt x="6626" y="10893"/>
                    <a:pt x="6822" y="10219"/>
                    <a:pt x="7243" y="9517"/>
                  </a:cubicBezTo>
                  <a:cubicBezTo>
                    <a:pt x="7300" y="9433"/>
                    <a:pt x="7328" y="9377"/>
                    <a:pt x="7384" y="9293"/>
                  </a:cubicBezTo>
                  <a:cubicBezTo>
                    <a:pt x="7552" y="9012"/>
                    <a:pt x="7777" y="8731"/>
                    <a:pt x="7973" y="8423"/>
                  </a:cubicBezTo>
                  <a:cubicBezTo>
                    <a:pt x="8310" y="7973"/>
                    <a:pt x="8647" y="7496"/>
                    <a:pt x="8928" y="6991"/>
                  </a:cubicBezTo>
                  <a:cubicBezTo>
                    <a:pt x="9124" y="6626"/>
                    <a:pt x="9293" y="6261"/>
                    <a:pt x="9433" y="5868"/>
                  </a:cubicBezTo>
                  <a:cubicBezTo>
                    <a:pt x="9461" y="5755"/>
                    <a:pt x="9489" y="5643"/>
                    <a:pt x="9517" y="5559"/>
                  </a:cubicBezTo>
                  <a:cubicBezTo>
                    <a:pt x="9574" y="5334"/>
                    <a:pt x="9630" y="5110"/>
                    <a:pt x="9658" y="4885"/>
                  </a:cubicBezTo>
                  <a:cubicBezTo>
                    <a:pt x="9714" y="4436"/>
                    <a:pt x="9714" y="3959"/>
                    <a:pt x="9630" y="3425"/>
                  </a:cubicBezTo>
                  <a:cubicBezTo>
                    <a:pt x="9630" y="3341"/>
                    <a:pt x="9602" y="3257"/>
                    <a:pt x="9602" y="3173"/>
                  </a:cubicBezTo>
                  <a:lnTo>
                    <a:pt x="9574" y="3088"/>
                  </a:lnTo>
                  <a:cubicBezTo>
                    <a:pt x="9574" y="3004"/>
                    <a:pt x="9546" y="2920"/>
                    <a:pt x="9517" y="2836"/>
                  </a:cubicBezTo>
                  <a:cubicBezTo>
                    <a:pt x="9517" y="2836"/>
                    <a:pt x="9517" y="2836"/>
                    <a:pt x="9517" y="2808"/>
                  </a:cubicBezTo>
                  <a:cubicBezTo>
                    <a:pt x="9489" y="2751"/>
                    <a:pt x="9461" y="2667"/>
                    <a:pt x="9433" y="2583"/>
                  </a:cubicBezTo>
                  <a:cubicBezTo>
                    <a:pt x="9433" y="2583"/>
                    <a:pt x="9433" y="2555"/>
                    <a:pt x="9433" y="2527"/>
                  </a:cubicBezTo>
                  <a:cubicBezTo>
                    <a:pt x="9405" y="2443"/>
                    <a:pt x="9377" y="2386"/>
                    <a:pt x="9349" y="2302"/>
                  </a:cubicBezTo>
                  <a:cubicBezTo>
                    <a:pt x="9349" y="2274"/>
                    <a:pt x="9321" y="2274"/>
                    <a:pt x="9321" y="2274"/>
                  </a:cubicBezTo>
                  <a:cubicBezTo>
                    <a:pt x="9293" y="2190"/>
                    <a:pt x="9265" y="2134"/>
                    <a:pt x="9237" y="2050"/>
                  </a:cubicBezTo>
                  <a:cubicBezTo>
                    <a:pt x="9237" y="2050"/>
                    <a:pt x="9237" y="2021"/>
                    <a:pt x="9209" y="2021"/>
                  </a:cubicBezTo>
                  <a:cubicBezTo>
                    <a:pt x="9181" y="1937"/>
                    <a:pt x="9153" y="1853"/>
                    <a:pt x="9096" y="1797"/>
                  </a:cubicBezTo>
                  <a:cubicBezTo>
                    <a:pt x="9096" y="1797"/>
                    <a:pt x="9096" y="1769"/>
                    <a:pt x="9068" y="1769"/>
                  </a:cubicBezTo>
                  <a:cubicBezTo>
                    <a:pt x="9040" y="1685"/>
                    <a:pt x="9012" y="1628"/>
                    <a:pt x="8956" y="1572"/>
                  </a:cubicBezTo>
                  <a:cubicBezTo>
                    <a:pt x="8956" y="1572"/>
                    <a:pt x="8956" y="1544"/>
                    <a:pt x="8956" y="1544"/>
                  </a:cubicBezTo>
                  <a:cubicBezTo>
                    <a:pt x="8900" y="1488"/>
                    <a:pt x="8844" y="1404"/>
                    <a:pt x="8788" y="1348"/>
                  </a:cubicBezTo>
                  <a:cubicBezTo>
                    <a:pt x="8788" y="1348"/>
                    <a:pt x="8788" y="1320"/>
                    <a:pt x="8788" y="1320"/>
                  </a:cubicBezTo>
                  <a:cubicBezTo>
                    <a:pt x="8731" y="1263"/>
                    <a:pt x="8675" y="1179"/>
                    <a:pt x="8619" y="1123"/>
                  </a:cubicBezTo>
                  <a:cubicBezTo>
                    <a:pt x="8563" y="1067"/>
                    <a:pt x="8507" y="1011"/>
                    <a:pt x="8451" y="955"/>
                  </a:cubicBezTo>
                  <a:cubicBezTo>
                    <a:pt x="8423" y="955"/>
                    <a:pt x="8423" y="927"/>
                    <a:pt x="8423" y="927"/>
                  </a:cubicBezTo>
                  <a:cubicBezTo>
                    <a:pt x="8282" y="814"/>
                    <a:pt x="8142" y="730"/>
                    <a:pt x="8001" y="618"/>
                  </a:cubicBezTo>
                  <a:lnTo>
                    <a:pt x="7973" y="618"/>
                  </a:lnTo>
                  <a:cubicBezTo>
                    <a:pt x="7833" y="505"/>
                    <a:pt x="7665" y="421"/>
                    <a:pt x="7496" y="365"/>
                  </a:cubicBezTo>
                  <a:cubicBezTo>
                    <a:pt x="7496" y="337"/>
                    <a:pt x="7496" y="337"/>
                    <a:pt x="7468" y="337"/>
                  </a:cubicBezTo>
                  <a:cubicBezTo>
                    <a:pt x="7300" y="281"/>
                    <a:pt x="7131" y="197"/>
                    <a:pt x="6935" y="140"/>
                  </a:cubicBezTo>
                  <a:cubicBezTo>
                    <a:pt x="6822" y="112"/>
                    <a:pt x="6738" y="112"/>
                    <a:pt x="6626" y="84"/>
                  </a:cubicBezTo>
                  <a:cubicBezTo>
                    <a:pt x="6401" y="56"/>
                    <a:pt x="6177" y="28"/>
                    <a:pt x="5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6024096" y="1538898"/>
              <a:ext cx="956741" cy="861141"/>
            </a:xfrm>
            <a:custGeom>
              <a:avLst/>
              <a:gdLst/>
              <a:ahLst/>
              <a:cxnLst/>
              <a:rect l="l" t="t" r="r" b="b"/>
              <a:pathLst>
                <a:path w="16873" h="15187" extrusionOk="0">
                  <a:moveTo>
                    <a:pt x="13302" y="0"/>
                  </a:moveTo>
                  <a:cubicBezTo>
                    <a:pt x="10352" y="0"/>
                    <a:pt x="0" y="14806"/>
                    <a:pt x="0" y="14806"/>
                  </a:cubicBezTo>
                  <a:cubicBezTo>
                    <a:pt x="0" y="14806"/>
                    <a:pt x="901" y="15187"/>
                    <a:pt x="2466" y="15187"/>
                  </a:cubicBezTo>
                  <a:cubicBezTo>
                    <a:pt x="2754" y="15187"/>
                    <a:pt x="3065" y="15174"/>
                    <a:pt x="3397" y="15143"/>
                  </a:cubicBezTo>
                  <a:cubicBezTo>
                    <a:pt x="5559" y="14947"/>
                    <a:pt x="12184" y="10735"/>
                    <a:pt x="14543" y="8209"/>
                  </a:cubicBezTo>
                  <a:cubicBezTo>
                    <a:pt x="16873" y="5710"/>
                    <a:pt x="15750" y="2622"/>
                    <a:pt x="13813" y="235"/>
                  </a:cubicBezTo>
                  <a:cubicBezTo>
                    <a:pt x="13684" y="75"/>
                    <a:pt x="13512" y="0"/>
                    <a:pt x="1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5941858" y="1094757"/>
              <a:ext cx="700503" cy="1125943"/>
            </a:xfrm>
            <a:custGeom>
              <a:avLst/>
              <a:gdLst/>
              <a:ahLst/>
              <a:cxnLst/>
              <a:rect l="l" t="t" r="r" b="b"/>
              <a:pathLst>
                <a:path w="12354" h="19857" extrusionOk="0">
                  <a:moveTo>
                    <a:pt x="9935" y="0"/>
                  </a:moveTo>
                  <a:cubicBezTo>
                    <a:pt x="9472" y="0"/>
                    <a:pt x="8853" y="158"/>
                    <a:pt x="8142" y="373"/>
                  </a:cubicBezTo>
                  <a:cubicBezTo>
                    <a:pt x="6289" y="907"/>
                    <a:pt x="0" y="13765"/>
                    <a:pt x="478" y="19857"/>
                  </a:cubicBezTo>
                  <a:cubicBezTo>
                    <a:pt x="478" y="19857"/>
                    <a:pt x="11511" y="8739"/>
                    <a:pt x="11932" y="6830"/>
                  </a:cubicBezTo>
                  <a:cubicBezTo>
                    <a:pt x="12353" y="4753"/>
                    <a:pt x="10135" y="3630"/>
                    <a:pt x="10669" y="1636"/>
                  </a:cubicBezTo>
                  <a:cubicBezTo>
                    <a:pt x="11015" y="408"/>
                    <a:pt x="10678" y="0"/>
                    <a:pt x="9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5889483" y="805885"/>
              <a:ext cx="713204" cy="1072131"/>
            </a:xfrm>
            <a:custGeom>
              <a:avLst/>
              <a:gdLst/>
              <a:ahLst/>
              <a:cxnLst/>
              <a:rect l="l" t="t" r="r" b="b"/>
              <a:pathLst>
                <a:path w="12578" h="18908" extrusionOk="0">
                  <a:moveTo>
                    <a:pt x="10634" y="0"/>
                  </a:moveTo>
                  <a:cubicBezTo>
                    <a:pt x="9607" y="0"/>
                    <a:pt x="7981" y="1598"/>
                    <a:pt x="4633" y="4028"/>
                  </a:cubicBezTo>
                  <a:cubicBezTo>
                    <a:pt x="0" y="7369"/>
                    <a:pt x="1236" y="18908"/>
                    <a:pt x="1236" y="18908"/>
                  </a:cubicBezTo>
                  <a:cubicBezTo>
                    <a:pt x="1236" y="18908"/>
                    <a:pt x="2976" y="15651"/>
                    <a:pt x="3089" y="13910"/>
                  </a:cubicBezTo>
                  <a:cubicBezTo>
                    <a:pt x="3229" y="12170"/>
                    <a:pt x="7188" y="5067"/>
                    <a:pt x="8984" y="4224"/>
                  </a:cubicBezTo>
                  <a:cubicBezTo>
                    <a:pt x="10809" y="3354"/>
                    <a:pt x="12578" y="2512"/>
                    <a:pt x="11595" y="715"/>
                  </a:cubicBezTo>
                  <a:cubicBezTo>
                    <a:pt x="11320" y="225"/>
                    <a:pt x="11019" y="0"/>
                    <a:pt x="10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6568784" y="730922"/>
              <a:ext cx="258394" cy="336474"/>
            </a:xfrm>
            <a:custGeom>
              <a:avLst/>
              <a:gdLst/>
              <a:ahLst/>
              <a:cxnLst/>
              <a:rect l="l" t="t" r="r" b="b"/>
              <a:pathLst>
                <a:path w="4557" h="5934" extrusionOk="0">
                  <a:moveTo>
                    <a:pt x="2676" y="1"/>
                  </a:moveTo>
                  <a:cubicBezTo>
                    <a:pt x="2235" y="1"/>
                    <a:pt x="1725" y="85"/>
                    <a:pt x="1163" y="85"/>
                  </a:cubicBezTo>
                  <a:cubicBezTo>
                    <a:pt x="1042" y="85"/>
                    <a:pt x="919" y="81"/>
                    <a:pt x="794" y="72"/>
                  </a:cubicBezTo>
                  <a:cubicBezTo>
                    <a:pt x="782" y="71"/>
                    <a:pt x="770" y="71"/>
                    <a:pt x="758" y="71"/>
                  </a:cubicBezTo>
                  <a:cubicBezTo>
                    <a:pt x="1" y="71"/>
                    <a:pt x="653" y="1828"/>
                    <a:pt x="570" y="2795"/>
                  </a:cubicBezTo>
                  <a:cubicBezTo>
                    <a:pt x="486" y="3778"/>
                    <a:pt x="1131" y="5210"/>
                    <a:pt x="2226" y="5799"/>
                  </a:cubicBezTo>
                  <a:cubicBezTo>
                    <a:pt x="2413" y="5893"/>
                    <a:pt x="2594" y="5933"/>
                    <a:pt x="2763" y="5933"/>
                  </a:cubicBezTo>
                  <a:cubicBezTo>
                    <a:pt x="3607" y="5933"/>
                    <a:pt x="4149" y="4919"/>
                    <a:pt x="3658" y="4452"/>
                  </a:cubicBezTo>
                  <a:cubicBezTo>
                    <a:pt x="3068" y="3890"/>
                    <a:pt x="4556" y="2234"/>
                    <a:pt x="4023" y="858"/>
                  </a:cubicBezTo>
                  <a:cubicBezTo>
                    <a:pt x="3729" y="152"/>
                    <a:pt x="3265" y="1"/>
                    <a:pt x="2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6593281" y="1089119"/>
              <a:ext cx="146349" cy="177082"/>
            </a:xfrm>
            <a:custGeom>
              <a:avLst/>
              <a:gdLst/>
              <a:ahLst/>
              <a:cxnLst/>
              <a:rect l="l" t="t" r="r" b="b"/>
              <a:pathLst>
                <a:path w="2581" h="3123" extrusionOk="0">
                  <a:moveTo>
                    <a:pt x="891" y="1"/>
                  </a:moveTo>
                  <a:cubicBezTo>
                    <a:pt x="0" y="1"/>
                    <a:pt x="713" y="2860"/>
                    <a:pt x="1036" y="3076"/>
                  </a:cubicBezTo>
                  <a:cubicBezTo>
                    <a:pt x="1092" y="3108"/>
                    <a:pt x="1146" y="3123"/>
                    <a:pt x="1197" y="3123"/>
                  </a:cubicBezTo>
                  <a:cubicBezTo>
                    <a:pt x="1454" y="3123"/>
                    <a:pt x="1626" y="2744"/>
                    <a:pt x="1485" y="2346"/>
                  </a:cubicBezTo>
                  <a:cubicBezTo>
                    <a:pt x="1345" y="1868"/>
                    <a:pt x="2524" y="1195"/>
                    <a:pt x="2552" y="689"/>
                  </a:cubicBezTo>
                  <a:cubicBezTo>
                    <a:pt x="2580" y="156"/>
                    <a:pt x="1822" y="240"/>
                    <a:pt x="1008" y="16"/>
                  </a:cubicBezTo>
                  <a:cubicBezTo>
                    <a:pt x="966" y="6"/>
                    <a:pt x="927" y="1"/>
                    <a:pt x="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6508283" y="987336"/>
              <a:ext cx="124689" cy="76832"/>
            </a:xfrm>
            <a:custGeom>
              <a:avLst/>
              <a:gdLst/>
              <a:ahLst/>
              <a:cxnLst/>
              <a:rect l="l" t="t" r="r" b="b"/>
              <a:pathLst>
                <a:path w="2199" h="1355" extrusionOk="0">
                  <a:moveTo>
                    <a:pt x="979" y="0"/>
                  </a:moveTo>
                  <a:cubicBezTo>
                    <a:pt x="508" y="0"/>
                    <a:pt x="1" y="917"/>
                    <a:pt x="317" y="1137"/>
                  </a:cubicBezTo>
                  <a:cubicBezTo>
                    <a:pt x="508" y="1269"/>
                    <a:pt x="829" y="1355"/>
                    <a:pt x="1140" y="1355"/>
                  </a:cubicBezTo>
                  <a:cubicBezTo>
                    <a:pt x="1424" y="1355"/>
                    <a:pt x="1701" y="1283"/>
                    <a:pt x="1861" y="1109"/>
                  </a:cubicBezTo>
                  <a:cubicBezTo>
                    <a:pt x="2198" y="744"/>
                    <a:pt x="1609" y="351"/>
                    <a:pt x="1188" y="70"/>
                  </a:cubicBezTo>
                  <a:cubicBezTo>
                    <a:pt x="1121" y="22"/>
                    <a:pt x="1050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6666654" y="1333113"/>
              <a:ext cx="123838" cy="177422"/>
            </a:xfrm>
            <a:custGeom>
              <a:avLst/>
              <a:gdLst/>
              <a:ahLst/>
              <a:cxnLst/>
              <a:rect l="l" t="t" r="r" b="b"/>
              <a:pathLst>
                <a:path w="2184" h="3129" extrusionOk="0">
                  <a:moveTo>
                    <a:pt x="327" y="0"/>
                  </a:moveTo>
                  <a:cubicBezTo>
                    <a:pt x="1" y="0"/>
                    <a:pt x="99" y="2436"/>
                    <a:pt x="697" y="2844"/>
                  </a:cubicBezTo>
                  <a:cubicBezTo>
                    <a:pt x="1004" y="3045"/>
                    <a:pt x="1282" y="3129"/>
                    <a:pt x="1507" y="3129"/>
                  </a:cubicBezTo>
                  <a:cubicBezTo>
                    <a:pt x="1942" y="3129"/>
                    <a:pt x="2183" y="2820"/>
                    <a:pt x="2072" y="2450"/>
                  </a:cubicBezTo>
                  <a:cubicBezTo>
                    <a:pt x="1876" y="1917"/>
                    <a:pt x="781" y="1356"/>
                    <a:pt x="781" y="878"/>
                  </a:cubicBezTo>
                  <a:cubicBezTo>
                    <a:pt x="781" y="401"/>
                    <a:pt x="725" y="148"/>
                    <a:pt x="360" y="8"/>
                  </a:cubicBezTo>
                  <a:cubicBezTo>
                    <a:pt x="348" y="3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6020013" y="2307163"/>
              <a:ext cx="936555" cy="653496"/>
            </a:xfrm>
            <a:custGeom>
              <a:avLst/>
              <a:gdLst/>
              <a:ahLst/>
              <a:cxnLst/>
              <a:rect l="l" t="t" r="r" b="b"/>
              <a:pathLst>
                <a:path w="16517" h="11525" extrusionOk="0">
                  <a:moveTo>
                    <a:pt x="2289" y="1"/>
                  </a:moveTo>
                  <a:cubicBezTo>
                    <a:pt x="1200" y="1"/>
                    <a:pt x="383" y="1160"/>
                    <a:pt x="197" y="1612"/>
                  </a:cubicBezTo>
                  <a:cubicBezTo>
                    <a:pt x="1" y="2033"/>
                    <a:pt x="871" y="3016"/>
                    <a:pt x="1994" y="3970"/>
                  </a:cubicBezTo>
                  <a:cubicBezTo>
                    <a:pt x="1994" y="3970"/>
                    <a:pt x="5082" y="6778"/>
                    <a:pt x="8591" y="8631"/>
                  </a:cubicBezTo>
                  <a:cubicBezTo>
                    <a:pt x="11794" y="10290"/>
                    <a:pt x="14811" y="11525"/>
                    <a:pt x="15911" y="11525"/>
                  </a:cubicBezTo>
                  <a:cubicBezTo>
                    <a:pt x="16412" y="11525"/>
                    <a:pt x="16516" y="11269"/>
                    <a:pt x="16059" y="10680"/>
                  </a:cubicBezTo>
                  <a:cubicBezTo>
                    <a:pt x="14656" y="8883"/>
                    <a:pt x="13027" y="7283"/>
                    <a:pt x="9153" y="4419"/>
                  </a:cubicBezTo>
                  <a:cubicBezTo>
                    <a:pt x="6037" y="2089"/>
                    <a:pt x="3819" y="124"/>
                    <a:pt x="2471" y="12"/>
                  </a:cubicBezTo>
                  <a:cubicBezTo>
                    <a:pt x="2410" y="4"/>
                    <a:pt x="2349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6094748" y="2354681"/>
              <a:ext cx="97245" cy="98152"/>
            </a:xfrm>
            <a:custGeom>
              <a:avLst/>
              <a:gdLst/>
              <a:ahLst/>
              <a:cxnLst/>
              <a:rect l="l" t="t" r="r" b="b"/>
              <a:pathLst>
                <a:path w="1715" h="1731" extrusionOk="0">
                  <a:moveTo>
                    <a:pt x="538" y="1"/>
                  </a:moveTo>
                  <a:cubicBezTo>
                    <a:pt x="0" y="1"/>
                    <a:pt x="342" y="1678"/>
                    <a:pt x="367" y="1729"/>
                  </a:cubicBezTo>
                  <a:cubicBezTo>
                    <a:pt x="367" y="1729"/>
                    <a:pt x="399" y="1730"/>
                    <a:pt x="451" y="1730"/>
                  </a:cubicBezTo>
                  <a:cubicBezTo>
                    <a:pt x="689" y="1730"/>
                    <a:pt x="1357" y="1693"/>
                    <a:pt x="1518" y="1279"/>
                  </a:cubicBezTo>
                  <a:cubicBezTo>
                    <a:pt x="1715" y="802"/>
                    <a:pt x="1658" y="606"/>
                    <a:pt x="760" y="72"/>
                  </a:cubicBezTo>
                  <a:cubicBezTo>
                    <a:pt x="673" y="23"/>
                    <a:pt x="600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6126672" y="2490882"/>
              <a:ext cx="577402" cy="342313"/>
            </a:xfrm>
            <a:custGeom>
              <a:avLst/>
              <a:gdLst/>
              <a:ahLst/>
              <a:cxnLst/>
              <a:rect l="l" t="t" r="r" b="b"/>
              <a:pathLst>
                <a:path w="10183" h="6037" extrusionOk="0">
                  <a:moveTo>
                    <a:pt x="1" y="0"/>
                  </a:moveTo>
                  <a:cubicBezTo>
                    <a:pt x="3622" y="3060"/>
                    <a:pt x="5924" y="4857"/>
                    <a:pt x="7216" y="5194"/>
                  </a:cubicBezTo>
                  <a:cubicBezTo>
                    <a:pt x="8219" y="5450"/>
                    <a:pt x="9456" y="6036"/>
                    <a:pt x="9924" y="6036"/>
                  </a:cubicBezTo>
                  <a:cubicBezTo>
                    <a:pt x="10124" y="6036"/>
                    <a:pt x="10183" y="5929"/>
                    <a:pt x="10023" y="5643"/>
                  </a:cubicBezTo>
                  <a:cubicBezTo>
                    <a:pt x="9490" y="4689"/>
                    <a:pt x="7861" y="3201"/>
                    <a:pt x="6570" y="2162"/>
                  </a:cubicBezTo>
                  <a:cubicBezTo>
                    <a:pt x="5684" y="1445"/>
                    <a:pt x="5131" y="1045"/>
                    <a:pt x="4756" y="1045"/>
                  </a:cubicBezTo>
                  <a:cubicBezTo>
                    <a:pt x="4632" y="1045"/>
                    <a:pt x="4527" y="1089"/>
                    <a:pt x="4436" y="1179"/>
                  </a:cubicBezTo>
                  <a:cubicBezTo>
                    <a:pt x="4215" y="1400"/>
                    <a:pt x="3910" y="1646"/>
                    <a:pt x="3457" y="1646"/>
                  </a:cubicBezTo>
                  <a:cubicBezTo>
                    <a:pt x="3219" y="1646"/>
                    <a:pt x="2940" y="1578"/>
                    <a:pt x="2612" y="1404"/>
                  </a:cubicBezTo>
                  <a:cubicBezTo>
                    <a:pt x="1713" y="92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6125084" y="2428395"/>
              <a:ext cx="230099" cy="118338"/>
            </a:xfrm>
            <a:custGeom>
              <a:avLst/>
              <a:gdLst/>
              <a:ahLst/>
              <a:cxnLst/>
              <a:rect l="l" t="t" r="r" b="b"/>
              <a:pathLst>
                <a:path w="4058" h="2087" extrusionOk="0">
                  <a:moveTo>
                    <a:pt x="1871" y="1"/>
                  </a:moveTo>
                  <a:cubicBezTo>
                    <a:pt x="1411" y="1"/>
                    <a:pt x="1682" y="910"/>
                    <a:pt x="1385" y="910"/>
                  </a:cubicBezTo>
                  <a:cubicBezTo>
                    <a:pt x="1374" y="910"/>
                    <a:pt x="1361" y="909"/>
                    <a:pt x="1348" y="906"/>
                  </a:cubicBezTo>
                  <a:cubicBezTo>
                    <a:pt x="1226" y="878"/>
                    <a:pt x="1036" y="868"/>
                    <a:pt x="837" y="868"/>
                  </a:cubicBezTo>
                  <a:cubicBezTo>
                    <a:pt x="437" y="868"/>
                    <a:pt x="1" y="906"/>
                    <a:pt x="1" y="906"/>
                  </a:cubicBezTo>
                  <a:cubicBezTo>
                    <a:pt x="1" y="906"/>
                    <a:pt x="2106" y="2029"/>
                    <a:pt x="2583" y="2085"/>
                  </a:cubicBezTo>
                  <a:cubicBezTo>
                    <a:pt x="2599" y="2086"/>
                    <a:pt x="2616" y="2086"/>
                    <a:pt x="2633" y="2086"/>
                  </a:cubicBezTo>
                  <a:cubicBezTo>
                    <a:pt x="3150" y="2086"/>
                    <a:pt x="4057" y="1678"/>
                    <a:pt x="3622" y="1243"/>
                  </a:cubicBezTo>
                  <a:cubicBezTo>
                    <a:pt x="3201" y="822"/>
                    <a:pt x="2864" y="316"/>
                    <a:pt x="2050" y="35"/>
                  </a:cubicBezTo>
                  <a:cubicBezTo>
                    <a:pt x="1981" y="11"/>
                    <a:pt x="1922" y="1"/>
                    <a:pt x="1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6146404" y="2352753"/>
              <a:ext cx="84033" cy="64471"/>
            </a:xfrm>
            <a:custGeom>
              <a:avLst/>
              <a:gdLst/>
              <a:ahLst/>
              <a:cxnLst/>
              <a:rect l="l" t="t" r="r" b="b"/>
              <a:pathLst>
                <a:path w="1482" h="1137" extrusionOk="0">
                  <a:moveTo>
                    <a:pt x="125" y="0"/>
                  </a:moveTo>
                  <a:cubicBezTo>
                    <a:pt x="1" y="0"/>
                    <a:pt x="898" y="783"/>
                    <a:pt x="1169" y="1005"/>
                  </a:cubicBezTo>
                  <a:cubicBezTo>
                    <a:pt x="1307" y="1096"/>
                    <a:pt x="1393" y="1137"/>
                    <a:pt x="1429" y="1137"/>
                  </a:cubicBezTo>
                  <a:cubicBezTo>
                    <a:pt x="1481" y="1137"/>
                    <a:pt x="1430" y="1053"/>
                    <a:pt x="1281" y="920"/>
                  </a:cubicBezTo>
                  <a:cubicBezTo>
                    <a:pt x="1028" y="696"/>
                    <a:pt x="1281" y="668"/>
                    <a:pt x="972" y="359"/>
                  </a:cubicBezTo>
                  <a:cubicBezTo>
                    <a:pt x="663" y="78"/>
                    <a:pt x="663" y="275"/>
                    <a:pt x="242" y="50"/>
                  </a:cubicBezTo>
                  <a:cubicBezTo>
                    <a:pt x="180" y="15"/>
                    <a:pt x="142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6241212" y="2404693"/>
              <a:ext cx="171071" cy="135519"/>
            </a:xfrm>
            <a:custGeom>
              <a:avLst/>
              <a:gdLst/>
              <a:ahLst/>
              <a:cxnLst/>
              <a:rect l="l" t="t" r="r" b="b"/>
              <a:pathLst>
                <a:path w="3017" h="2390" extrusionOk="0">
                  <a:moveTo>
                    <a:pt x="180" y="1"/>
                  </a:moveTo>
                  <a:cubicBezTo>
                    <a:pt x="0" y="1"/>
                    <a:pt x="1475" y="1446"/>
                    <a:pt x="1939" y="1801"/>
                  </a:cubicBezTo>
                  <a:cubicBezTo>
                    <a:pt x="2350" y="2104"/>
                    <a:pt x="2844" y="2390"/>
                    <a:pt x="2973" y="2390"/>
                  </a:cubicBezTo>
                  <a:cubicBezTo>
                    <a:pt x="3011" y="2390"/>
                    <a:pt x="3017" y="2364"/>
                    <a:pt x="2978" y="2306"/>
                  </a:cubicBezTo>
                  <a:cubicBezTo>
                    <a:pt x="2781" y="2054"/>
                    <a:pt x="2164" y="1605"/>
                    <a:pt x="1715" y="1212"/>
                  </a:cubicBezTo>
                  <a:cubicBezTo>
                    <a:pt x="1293" y="818"/>
                    <a:pt x="479" y="89"/>
                    <a:pt x="198" y="4"/>
                  </a:cubicBezTo>
                  <a:cubicBezTo>
                    <a:pt x="191" y="2"/>
                    <a:pt x="185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4959775" y="1266194"/>
              <a:ext cx="1247739" cy="1327065"/>
            </a:xfrm>
            <a:custGeom>
              <a:avLst/>
              <a:gdLst/>
              <a:ahLst/>
              <a:cxnLst/>
              <a:rect l="l" t="t" r="r" b="b"/>
              <a:pathLst>
                <a:path w="22005" h="23404" extrusionOk="0">
                  <a:moveTo>
                    <a:pt x="806" y="1"/>
                  </a:moveTo>
                  <a:cubicBezTo>
                    <a:pt x="1" y="1"/>
                    <a:pt x="206" y="1370"/>
                    <a:pt x="2296" y="4902"/>
                  </a:cubicBezTo>
                  <a:cubicBezTo>
                    <a:pt x="5525" y="10377"/>
                    <a:pt x="22005" y="23403"/>
                    <a:pt x="22005" y="23403"/>
                  </a:cubicBezTo>
                  <a:cubicBezTo>
                    <a:pt x="22005" y="23403"/>
                    <a:pt x="20292" y="15851"/>
                    <a:pt x="17288" y="12538"/>
                  </a:cubicBezTo>
                  <a:cubicBezTo>
                    <a:pt x="14397" y="9338"/>
                    <a:pt x="9680" y="7317"/>
                    <a:pt x="7799" y="6053"/>
                  </a:cubicBezTo>
                  <a:cubicBezTo>
                    <a:pt x="6030" y="4846"/>
                    <a:pt x="5693" y="3274"/>
                    <a:pt x="2942" y="1140"/>
                  </a:cubicBezTo>
                  <a:cubicBezTo>
                    <a:pt x="2017" y="426"/>
                    <a:pt x="1255" y="1"/>
                    <a:pt x="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5005993" y="1313721"/>
              <a:ext cx="1063399" cy="857228"/>
            </a:xfrm>
            <a:custGeom>
              <a:avLst/>
              <a:gdLst/>
              <a:ahLst/>
              <a:cxnLst/>
              <a:rect l="l" t="t" r="r" b="b"/>
              <a:pathLst>
                <a:path w="18754" h="15118" extrusionOk="0">
                  <a:moveTo>
                    <a:pt x="505" y="1"/>
                  </a:moveTo>
                  <a:cubicBezTo>
                    <a:pt x="468" y="1"/>
                    <a:pt x="430" y="13"/>
                    <a:pt x="393" y="13"/>
                  </a:cubicBezTo>
                  <a:cubicBezTo>
                    <a:pt x="365" y="13"/>
                    <a:pt x="337" y="13"/>
                    <a:pt x="309" y="41"/>
                  </a:cubicBezTo>
                  <a:cubicBezTo>
                    <a:pt x="281" y="41"/>
                    <a:pt x="225" y="69"/>
                    <a:pt x="197" y="125"/>
                  </a:cubicBezTo>
                  <a:cubicBezTo>
                    <a:pt x="168" y="153"/>
                    <a:pt x="140" y="182"/>
                    <a:pt x="112" y="238"/>
                  </a:cubicBezTo>
                  <a:cubicBezTo>
                    <a:pt x="0" y="518"/>
                    <a:pt x="112" y="1080"/>
                    <a:pt x="477" y="1950"/>
                  </a:cubicBezTo>
                  <a:cubicBezTo>
                    <a:pt x="368" y="1394"/>
                    <a:pt x="520" y="1145"/>
                    <a:pt x="858" y="1145"/>
                  </a:cubicBezTo>
                  <a:cubicBezTo>
                    <a:pt x="1305" y="1145"/>
                    <a:pt x="2077" y="1580"/>
                    <a:pt x="3004" y="2315"/>
                  </a:cubicBezTo>
                  <a:cubicBezTo>
                    <a:pt x="5755" y="4477"/>
                    <a:pt x="6064" y="6021"/>
                    <a:pt x="7861" y="7228"/>
                  </a:cubicBezTo>
                  <a:cubicBezTo>
                    <a:pt x="9714" y="8520"/>
                    <a:pt x="14402" y="10625"/>
                    <a:pt x="17266" y="13798"/>
                  </a:cubicBezTo>
                  <a:cubicBezTo>
                    <a:pt x="17855" y="14444"/>
                    <a:pt x="18361" y="14865"/>
                    <a:pt x="18754" y="15117"/>
                  </a:cubicBezTo>
                  <a:cubicBezTo>
                    <a:pt x="18220" y="14107"/>
                    <a:pt x="17631" y="13208"/>
                    <a:pt x="17013" y="12534"/>
                  </a:cubicBezTo>
                  <a:lnTo>
                    <a:pt x="17013" y="12506"/>
                  </a:lnTo>
                  <a:cubicBezTo>
                    <a:pt x="14122" y="9334"/>
                    <a:pt x="9405" y="7313"/>
                    <a:pt x="7524" y="6049"/>
                  </a:cubicBezTo>
                  <a:cubicBezTo>
                    <a:pt x="6963" y="5656"/>
                    <a:pt x="6541" y="5235"/>
                    <a:pt x="6148" y="4786"/>
                  </a:cubicBezTo>
                  <a:lnTo>
                    <a:pt x="6036" y="4645"/>
                  </a:lnTo>
                  <a:cubicBezTo>
                    <a:pt x="5896" y="4477"/>
                    <a:pt x="5727" y="4280"/>
                    <a:pt x="5559" y="4084"/>
                  </a:cubicBezTo>
                  <a:cubicBezTo>
                    <a:pt x="5334" y="3775"/>
                    <a:pt x="5082" y="3466"/>
                    <a:pt x="4773" y="3129"/>
                  </a:cubicBezTo>
                  <a:cubicBezTo>
                    <a:pt x="4576" y="2905"/>
                    <a:pt x="4380" y="2680"/>
                    <a:pt x="4127" y="2428"/>
                  </a:cubicBezTo>
                  <a:cubicBezTo>
                    <a:pt x="4071" y="2371"/>
                    <a:pt x="4015" y="2315"/>
                    <a:pt x="3959" y="2259"/>
                  </a:cubicBezTo>
                  <a:cubicBezTo>
                    <a:pt x="3846" y="2147"/>
                    <a:pt x="3706" y="2006"/>
                    <a:pt x="3565" y="1894"/>
                  </a:cubicBezTo>
                  <a:cubicBezTo>
                    <a:pt x="3285" y="1641"/>
                    <a:pt x="3004" y="1389"/>
                    <a:pt x="2667" y="1136"/>
                  </a:cubicBezTo>
                  <a:cubicBezTo>
                    <a:pt x="2611" y="1080"/>
                    <a:pt x="2555" y="1052"/>
                    <a:pt x="2499" y="996"/>
                  </a:cubicBezTo>
                  <a:cubicBezTo>
                    <a:pt x="2471" y="996"/>
                    <a:pt x="2471" y="996"/>
                    <a:pt x="2443" y="968"/>
                  </a:cubicBezTo>
                  <a:cubicBezTo>
                    <a:pt x="2414" y="940"/>
                    <a:pt x="2358" y="883"/>
                    <a:pt x="2302" y="855"/>
                  </a:cubicBezTo>
                  <a:lnTo>
                    <a:pt x="2274" y="855"/>
                  </a:lnTo>
                  <a:cubicBezTo>
                    <a:pt x="2218" y="799"/>
                    <a:pt x="2190" y="771"/>
                    <a:pt x="2134" y="743"/>
                  </a:cubicBezTo>
                  <a:cubicBezTo>
                    <a:pt x="2106" y="743"/>
                    <a:pt x="2106" y="715"/>
                    <a:pt x="2106" y="715"/>
                  </a:cubicBezTo>
                  <a:cubicBezTo>
                    <a:pt x="2049" y="687"/>
                    <a:pt x="1993" y="659"/>
                    <a:pt x="1937" y="631"/>
                  </a:cubicBezTo>
                  <a:cubicBezTo>
                    <a:pt x="1937" y="603"/>
                    <a:pt x="1909" y="603"/>
                    <a:pt x="1909" y="603"/>
                  </a:cubicBezTo>
                  <a:cubicBezTo>
                    <a:pt x="1881" y="575"/>
                    <a:pt x="1825" y="547"/>
                    <a:pt x="1769" y="518"/>
                  </a:cubicBezTo>
                  <a:cubicBezTo>
                    <a:pt x="1769" y="518"/>
                    <a:pt x="1769" y="518"/>
                    <a:pt x="1741" y="490"/>
                  </a:cubicBezTo>
                  <a:cubicBezTo>
                    <a:pt x="1713" y="462"/>
                    <a:pt x="1656" y="434"/>
                    <a:pt x="1600" y="406"/>
                  </a:cubicBezTo>
                  <a:lnTo>
                    <a:pt x="1572" y="406"/>
                  </a:lnTo>
                  <a:cubicBezTo>
                    <a:pt x="1544" y="378"/>
                    <a:pt x="1488" y="350"/>
                    <a:pt x="1460" y="322"/>
                  </a:cubicBezTo>
                  <a:lnTo>
                    <a:pt x="1432" y="322"/>
                  </a:lnTo>
                  <a:cubicBezTo>
                    <a:pt x="1404" y="294"/>
                    <a:pt x="1348" y="266"/>
                    <a:pt x="1291" y="238"/>
                  </a:cubicBezTo>
                  <a:cubicBezTo>
                    <a:pt x="1235" y="210"/>
                    <a:pt x="1207" y="182"/>
                    <a:pt x="1151" y="182"/>
                  </a:cubicBezTo>
                  <a:cubicBezTo>
                    <a:pt x="1123" y="153"/>
                    <a:pt x="1067" y="125"/>
                    <a:pt x="1039" y="125"/>
                  </a:cubicBezTo>
                  <a:lnTo>
                    <a:pt x="1011" y="125"/>
                  </a:lnTo>
                  <a:cubicBezTo>
                    <a:pt x="926" y="69"/>
                    <a:pt x="842" y="41"/>
                    <a:pt x="786" y="41"/>
                  </a:cubicBezTo>
                  <a:lnTo>
                    <a:pt x="758" y="41"/>
                  </a:lnTo>
                  <a:cubicBezTo>
                    <a:pt x="702" y="13"/>
                    <a:pt x="646" y="13"/>
                    <a:pt x="562" y="13"/>
                  </a:cubicBezTo>
                  <a:cubicBezTo>
                    <a:pt x="543" y="4"/>
                    <a:pt x="524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5544048" y="1837093"/>
              <a:ext cx="608134" cy="648166"/>
            </a:xfrm>
            <a:custGeom>
              <a:avLst/>
              <a:gdLst/>
              <a:ahLst/>
              <a:cxnLst/>
              <a:rect l="l" t="t" r="r" b="b"/>
              <a:pathLst>
                <a:path w="10725" h="11431" extrusionOk="0">
                  <a:moveTo>
                    <a:pt x="976" y="0"/>
                  </a:moveTo>
                  <a:cubicBezTo>
                    <a:pt x="1" y="0"/>
                    <a:pt x="9153" y="11306"/>
                    <a:pt x="9153" y="11306"/>
                  </a:cubicBezTo>
                  <a:cubicBezTo>
                    <a:pt x="9153" y="11306"/>
                    <a:pt x="9489" y="11431"/>
                    <a:pt x="9831" y="11431"/>
                  </a:cubicBezTo>
                  <a:cubicBezTo>
                    <a:pt x="10001" y="11431"/>
                    <a:pt x="10173" y="11399"/>
                    <a:pt x="10304" y="11306"/>
                  </a:cubicBezTo>
                  <a:cubicBezTo>
                    <a:pt x="10725" y="10997"/>
                    <a:pt x="8956" y="7291"/>
                    <a:pt x="7468" y="5242"/>
                  </a:cubicBezTo>
                  <a:cubicBezTo>
                    <a:pt x="6008" y="3192"/>
                    <a:pt x="3341" y="1311"/>
                    <a:pt x="1179" y="76"/>
                  </a:cubicBezTo>
                  <a:cubicBezTo>
                    <a:pt x="1088" y="25"/>
                    <a:pt x="1021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5260647" y="1620486"/>
              <a:ext cx="675043" cy="749437"/>
            </a:xfrm>
            <a:custGeom>
              <a:avLst/>
              <a:gdLst/>
              <a:ahLst/>
              <a:cxnLst/>
              <a:rect l="l" t="t" r="r" b="b"/>
              <a:pathLst>
                <a:path w="11905" h="13217" extrusionOk="0">
                  <a:moveTo>
                    <a:pt x="152" y="0"/>
                  </a:moveTo>
                  <a:cubicBezTo>
                    <a:pt x="1" y="0"/>
                    <a:pt x="1" y="218"/>
                    <a:pt x="29" y="499"/>
                  </a:cubicBezTo>
                  <a:cubicBezTo>
                    <a:pt x="113" y="1060"/>
                    <a:pt x="7385" y="9286"/>
                    <a:pt x="11905" y="13217"/>
                  </a:cubicBezTo>
                  <a:cubicBezTo>
                    <a:pt x="11905" y="13217"/>
                    <a:pt x="6065" y="4794"/>
                    <a:pt x="4802" y="3587"/>
                  </a:cubicBezTo>
                  <a:cubicBezTo>
                    <a:pt x="3482" y="2296"/>
                    <a:pt x="2387" y="1987"/>
                    <a:pt x="1180" y="808"/>
                  </a:cubicBezTo>
                  <a:cubicBezTo>
                    <a:pt x="605" y="218"/>
                    <a:pt x="30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5070862" y="1476856"/>
              <a:ext cx="600593" cy="668636"/>
            </a:xfrm>
            <a:custGeom>
              <a:avLst/>
              <a:gdLst/>
              <a:ahLst/>
              <a:cxnLst/>
              <a:rect l="l" t="t" r="r" b="b"/>
              <a:pathLst>
                <a:path w="10592" h="11792" extrusionOk="0">
                  <a:moveTo>
                    <a:pt x="305" y="1"/>
                  </a:moveTo>
                  <a:cubicBezTo>
                    <a:pt x="1" y="1"/>
                    <a:pt x="734" y="1081"/>
                    <a:pt x="1804" y="2976"/>
                  </a:cubicBezTo>
                  <a:cubicBezTo>
                    <a:pt x="3123" y="5334"/>
                    <a:pt x="10591" y="11791"/>
                    <a:pt x="10591" y="11791"/>
                  </a:cubicBezTo>
                  <a:cubicBezTo>
                    <a:pt x="10591" y="11791"/>
                    <a:pt x="8710" y="9601"/>
                    <a:pt x="7587" y="8563"/>
                  </a:cubicBezTo>
                  <a:cubicBezTo>
                    <a:pt x="6492" y="7552"/>
                    <a:pt x="2730" y="3144"/>
                    <a:pt x="2478" y="2414"/>
                  </a:cubicBezTo>
                  <a:cubicBezTo>
                    <a:pt x="2197" y="1684"/>
                    <a:pt x="1916" y="982"/>
                    <a:pt x="765" y="224"/>
                  </a:cubicBezTo>
                  <a:cubicBezTo>
                    <a:pt x="534" y="74"/>
                    <a:pt x="384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5255883" y="1595083"/>
              <a:ext cx="134612" cy="98662"/>
            </a:xfrm>
            <a:custGeom>
              <a:avLst/>
              <a:gdLst/>
              <a:ahLst/>
              <a:cxnLst/>
              <a:rect l="l" t="t" r="r" b="b"/>
              <a:pathLst>
                <a:path w="2374" h="1740" extrusionOk="0">
                  <a:moveTo>
                    <a:pt x="619" y="1"/>
                  </a:moveTo>
                  <a:cubicBezTo>
                    <a:pt x="517" y="1"/>
                    <a:pt x="436" y="61"/>
                    <a:pt x="310" y="76"/>
                  </a:cubicBezTo>
                  <a:cubicBezTo>
                    <a:pt x="1" y="105"/>
                    <a:pt x="2022" y="1649"/>
                    <a:pt x="2219" y="1733"/>
                  </a:cubicBezTo>
                  <a:cubicBezTo>
                    <a:pt x="2235" y="1737"/>
                    <a:pt x="2248" y="1740"/>
                    <a:pt x="2258" y="1740"/>
                  </a:cubicBezTo>
                  <a:cubicBezTo>
                    <a:pt x="2374" y="1740"/>
                    <a:pt x="2135" y="1462"/>
                    <a:pt x="1826" y="1256"/>
                  </a:cubicBezTo>
                  <a:cubicBezTo>
                    <a:pt x="1517" y="1003"/>
                    <a:pt x="1264" y="441"/>
                    <a:pt x="927" y="161"/>
                  </a:cubicBezTo>
                  <a:cubicBezTo>
                    <a:pt x="792" y="37"/>
                    <a:pt x="699" y="1"/>
                    <a:pt x="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5426503" y="1726748"/>
              <a:ext cx="147540" cy="96508"/>
            </a:xfrm>
            <a:custGeom>
              <a:avLst/>
              <a:gdLst/>
              <a:ahLst/>
              <a:cxnLst/>
              <a:rect l="l" t="t" r="r" b="b"/>
              <a:pathLst>
                <a:path w="2602" h="1702" extrusionOk="0">
                  <a:moveTo>
                    <a:pt x="132" y="0"/>
                  </a:moveTo>
                  <a:cubicBezTo>
                    <a:pt x="0" y="0"/>
                    <a:pt x="1712" y="1462"/>
                    <a:pt x="2101" y="1629"/>
                  </a:cubicBezTo>
                  <a:cubicBezTo>
                    <a:pt x="2235" y="1680"/>
                    <a:pt x="2330" y="1702"/>
                    <a:pt x="2392" y="1702"/>
                  </a:cubicBezTo>
                  <a:cubicBezTo>
                    <a:pt x="2601" y="1702"/>
                    <a:pt x="2427" y="1446"/>
                    <a:pt x="2101" y="1208"/>
                  </a:cubicBezTo>
                  <a:cubicBezTo>
                    <a:pt x="1680" y="899"/>
                    <a:pt x="1119" y="730"/>
                    <a:pt x="782" y="450"/>
                  </a:cubicBezTo>
                  <a:cubicBezTo>
                    <a:pt x="473" y="169"/>
                    <a:pt x="305" y="57"/>
                    <a:pt x="136" y="0"/>
                  </a:cubicBezTo>
                  <a:cubicBezTo>
                    <a:pt x="135" y="0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5824218" y="2418472"/>
              <a:ext cx="834207" cy="692167"/>
            </a:xfrm>
            <a:custGeom>
              <a:avLst/>
              <a:gdLst/>
              <a:ahLst/>
              <a:cxnLst/>
              <a:rect l="l" t="t" r="r" b="b"/>
              <a:pathLst>
                <a:path w="14712" h="12207" extrusionOk="0">
                  <a:moveTo>
                    <a:pt x="1523" y="1"/>
                  </a:moveTo>
                  <a:cubicBezTo>
                    <a:pt x="1433" y="1"/>
                    <a:pt x="1364" y="23"/>
                    <a:pt x="1320" y="70"/>
                  </a:cubicBezTo>
                  <a:cubicBezTo>
                    <a:pt x="843" y="604"/>
                    <a:pt x="0" y="1614"/>
                    <a:pt x="4296" y="3944"/>
                  </a:cubicBezTo>
                  <a:cubicBezTo>
                    <a:pt x="10109" y="7079"/>
                    <a:pt x="13417" y="12207"/>
                    <a:pt x="14147" y="12207"/>
                  </a:cubicBezTo>
                  <a:cubicBezTo>
                    <a:pt x="14182" y="12207"/>
                    <a:pt x="14211" y="12195"/>
                    <a:pt x="14234" y="12170"/>
                  </a:cubicBezTo>
                  <a:cubicBezTo>
                    <a:pt x="14712" y="11665"/>
                    <a:pt x="12213" y="8549"/>
                    <a:pt x="8647" y="5208"/>
                  </a:cubicBezTo>
                  <a:cubicBezTo>
                    <a:pt x="5412" y="2177"/>
                    <a:pt x="2409" y="1"/>
                    <a:pt x="1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5733493" y="2340335"/>
              <a:ext cx="199026" cy="163020"/>
            </a:xfrm>
            <a:custGeom>
              <a:avLst/>
              <a:gdLst/>
              <a:ahLst/>
              <a:cxnLst/>
              <a:rect l="l" t="t" r="r" b="b"/>
              <a:pathLst>
                <a:path w="3510" h="2875" extrusionOk="0">
                  <a:moveTo>
                    <a:pt x="1469" y="1"/>
                  </a:moveTo>
                  <a:cubicBezTo>
                    <a:pt x="1044" y="1"/>
                    <a:pt x="655" y="179"/>
                    <a:pt x="421" y="522"/>
                  </a:cubicBezTo>
                  <a:cubicBezTo>
                    <a:pt x="0" y="1111"/>
                    <a:pt x="253" y="2038"/>
                    <a:pt x="983" y="2543"/>
                  </a:cubicBezTo>
                  <a:cubicBezTo>
                    <a:pt x="1306" y="2767"/>
                    <a:pt x="1673" y="2875"/>
                    <a:pt x="2018" y="2875"/>
                  </a:cubicBezTo>
                  <a:cubicBezTo>
                    <a:pt x="2453" y="2875"/>
                    <a:pt x="2854" y="2703"/>
                    <a:pt x="3088" y="2375"/>
                  </a:cubicBezTo>
                  <a:cubicBezTo>
                    <a:pt x="3509" y="1757"/>
                    <a:pt x="3257" y="859"/>
                    <a:pt x="2499" y="353"/>
                  </a:cubicBezTo>
                  <a:cubicBezTo>
                    <a:pt x="2174" y="116"/>
                    <a:pt x="1810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5406373" y="2283858"/>
              <a:ext cx="422660" cy="121797"/>
            </a:xfrm>
            <a:custGeom>
              <a:avLst/>
              <a:gdLst/>
              <a:ahLst/>
              <a:cxnLst/>
              <a:rect l="l" t="t" r="r" b="b"/>
              <a:pathLst>
                <a:path w="7454" h="2148" extrusionOk="0">
                  <a:moveTo>
                    <a:pt x="163" y="0"/>
                  </a:moveTo>
                  <a:cubicBezTo>
                    <a:pt x="1" y="0"/>
                    <a:pt x="210" y="367"/>
                    <a:pt x="210" y="367"/>
                  </a:cubicBezTo>
                  <a:cubicBezTo>
                    <a:pt x="1271" y="1869"/>
                    <a:pt x="3867" y="2147"/>
                    <a:pt x="5645" y="2147"/>
                  </a:cubicBezTo>
                  <a:cubicBezTo>
                    <a:pt x="6691" y="2147"/>
                    <a:pt x="7454" y="2051"/>
                    <a:pt x="7454" y="2051"/>
                  </a:cubicBezTo>
                  <a:lnTo>
                    <a:pt x="7454" y="2051"/>
                  </a:lnTo>
                  <a:cubicBezTo>
                    <a:pt x="7139" y="2067"/>
                    <a:pt x="6827" y="2075"/>
                    <a:pt x="6519" y="2075"/>
                  </a:cubicBezTo>
                  <a:cubicBezTo>
                    <a:pt x="4140" y="2075"/>
                    <a:pt x="2051" y="1619"/>
                    <a:pt x="1305" y="1097"/>
                  </a:cubicBezTo>
                  <a:cubicBezTo>
                    <a:pt x="463" y="507"/>
                    <a:pt x="379" y="30"/>
                    <a:pt x="182" y="2"/>
                  </a:cubicBezTo>
                  <a:cubicBezTo>
                    <a:pt x="175" y="1"/>
                    <a:pt x="169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5559018" y="2184231"/>
              <a:ext cx="352803" cy="254141"/>
            </a:xfrm>
            <a:custGeom>
              <a:avLst/>
              <a:gdLst/>
              <a:ahLst/>
              <a:cxnLst/>
              <a:rect l="l" t="t" r="r" b="b"/>
              <a:pathLst>
                <a:path w="6222" h="4482" extrusionOk="0">
                  <a:moveTo>
                    <a:pt x="111" y="1"/>
                  </a:moveTo>
                  <a:cubicBezTo>
                    <a:pt x="0" y="1"/>
                    <a:pt x="45" y="383"/>
                    <a:pt x="45" y="383"/>
                  </a:cubicBezTo>
                  <a:cubicBezTo>
                    <a:pt x="775" y="3190"/>
                    <a:pt x="6221" y="4482"/>
                    <a:pt x="6221" y="4482"/>
                  </a:cubicBezTo>
                  <a:cubicBezTo>
                    <a:pt x="3582" y="3668"/>
                    <a:pt x="1393" y="2292"/>
                    <a:pt x="803" y="1422"/>
                  </a:cubicBezTo>
                  <a:cubicBezTo>
                    <a:pt x="214" y="579"/>
                    <a:pt x="326" y="102"/>
                    <a:pt x="157" y="18"/>
                  </a:cubicBezTo>
                  <a:cubicBezTo>
                    <a:pt x="140" y="6"/>
                    <a:pt x="124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6871888" y="7028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6922251" y="86159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6871888" y="988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6790488" y="11022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6790488" y="12655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6854463" y="14022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6955888" y="15422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7037313" y="17047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6979938" y="186731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6871888" y="1989428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7032901" y="2216142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7089851" y="2384267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7121326" y="2534179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7121326" y="26841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7032901" y="2797704"/>
              <a:ext cx="84024" cy="75139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5045243" y="1340737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5114293" y="140757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5215268" y="1510524"/>
              <a:ext cx="72089" cy="64476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45"/>
          <p:cNvGrpSpPr/>
          <p:nvPr/>
        </p:nvGrpSpPr>
        <p:grpSpPr>
          <a:xfrm>
            <a:off x="7076183" y="2597264"/>
            <a:ext cx="2067342" cy="1568210"/>
            <a:chOff x="919625" y="524875"/>
            <a:chExt cx="1997625" cy="1515325"/>
          </a:xfrm>
        </p:grpSpPr>
        <p:sp>
          <p:nvSpPr>
            <p:cNvPr id="2362" name="Google Shape;2362;p45"/>
            <p:cNvSpPr/>
            <p:nvPr/>
          </p:nvSpPr>
          <p:spPr>
            <a:xfrm>
              <a:off x="1312863" y="149874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1312863" y="139146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1361213" y="128419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1312863" y="118321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1237121" y="10948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1142446" y="98757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1073029" y="899223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1016248" y="7793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984693" y="65939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1003626" y="577345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2751768" y="109487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2676018" y="1183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2587643" y="1260909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2492968" y="13041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2398318" y="1353770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2303643" y="14220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2215293" y="14653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2007018" y="169254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2095368" y="1604198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121393" y="6530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190818" y="73603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285493" y="822584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1361206" y="899221"/>
              <a:ext cx="48372" cy="43258"/>
            </a:xfrm>
            <a:custGeom>
              <a:avLst/>
              <a:gdLst/>
              <a:ahLst/>
              <a:cxnLst/>
              <a:rect l="l" t="t" r="r" b="b"/>
              <a:pathLst>
                <a:path w="1152" h="1031" extrusionOk="0">
                  <a:moveTo>
                    <a:pt x="599" y="0"/>
                  </a:moveTo>
                  <a:cubicBezTo>
                    <a:pt x="490" y="0"/>
                    <a:pt x="378" y="36"/>
                    <a:pt x="282" y="108"/>
                  </a:cubicBezTo>
                  <a:cubicBezTo>
                    <a:pt x="57" y="277"/>
                    <a:pt x="1" y="614"/>
                    <a:pt x="169" y="838"/>
                  </a:cubicBezTo>
                  <a:cubicBezTo>
                    <a:pt x="266" y="967"/>
                    <a:pt x="417" y="1031"/>
                    <a:pt x="571" y="1031"/>
                  </a:cubicBezTo>
                  <a:cubicBezTo>
                    <a:pt x="686" y="1031"/>
                    <a:pt x="803" y="995"/>
                    <a:pt x="899" y="922"/>
                  </a:cubicBezTo>
                  <a:cubicBezTo>
                    <a:pt x="1124" y="754"/>
                    <a:pt x="1152" y="417"/>
                    <a:pt x="984" y="193"/>
                  </a:cubicBezTo>
                  <a:cubicBezTo>
                    <a:pt x="887" y="64"/>
                    <a:pt x="745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45"/>
            <p:cNvGrpSpPr/>
            <p:nvPr/>
          </p:nvGrpSpPr>
          <p:grpSpPr>
            <a:xfrm>
              <a:off x="919625" y="524875"/>
              <a:ext cx="1997625" cy="1515325"/>
              <a:chOff x="919625" y="524875"/>
              <a:chExt cx="1997625" cy="1515325"/>
            </a:xfrm>
          </p:grpSpPr>
          <p:sp>
            <p:nvSpPr>
              <p:cNvPr id="2386" name="Google Shape;2386;p45"/>
              <p:cNvSpPr/>
              <p:nvPr/>
            </p:nvSpPr>
            <p:spPr>
              <a:xfrm>
                <a:off x="1303600" y="1663175"/>
                <a:ext cx="4401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7800" extrusionOk="0">
                    <a:moveTo>
                      <a:pt x="14382" y="0"/>
                    </a:moveTo>
                    <a:cubicBezTo>
                      <a:pt x="11529" y="0"/>
                      <a:pt x="6257" y="152"/>
                      <a:pt x="3566" y="888"/>
                    </a:cubicBezTo>
                    <a:cubicBezTo>
                      <a:pt x="1" y="1871"/>
                      <a:pt x="1573" y="3696"/>
                      <a:pt x="1826" y="5436"/>
                    </a:cubicBezTo>
                    <a:cubicBezTo>
                      <a:pt x="2050" y="6980"/>
                      <a:pt x="3005" y="7458"/>
                      <a:pt x="4605" y="7766"/>
                    </a:cubicBezTo>
                    <a:cubicBezTo>
                      <a:pt x="4733" y="7789"/>
                      <a:pt x="4878" y="7799"/>
                      <a:pt x="5039" y="7799"/>
                    </a:cubicBezTo>
                    <a:cubicBezTo>
                      <a:pt x="6703" y="7799"/>
                      <a:pt x="10001" y="6643"/>
                      <a:pt x="12971" y="5184"/>
                    </a:cubicBezTo>
                    <a:cubicBezTo>
                      <a:pt x="16088" y="3696"/>
                      <a:pt x="17014" y="1787"/>
                      <a:pt x="17014" y="1787"/>
                    </a:cubicBezTo>
                    <a:lnTo>
                      <a:pt x="17014" y="1815"/>
                    </a:lnTo>
                    <a:cubicBezTo>
                      <a:pt x="17604" y="944"/>
                      <a:pt x="17576" y="102"/>
                      <a:pt x="15863" y="18"/>
                    </a:cubicBezTo>
                    <a:cubicBezTo>
                      <a:pt x="15523" y="8"/>
                      <a:pt x="15011" y="0"/>
                      <a:pt x="14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5"/>
              <p:cNvSpPr/>
              <p:nvPr/>
            </p:nvSpPr>
            <p:spPr>
              <a:xfrm>
                <a:off x="1432050" y="1675375"/>
                <a:ext cx="27727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11091" h="3571" extrusionOk="0">
                    <a:moveTo>
                      <a:pt x="4955" y="0"/>
                    </a:moveTo>
                    <a:cubicBezTo>
                      <a:pt x="4609" y="0"/>
                      <a:pt x="4371" y="35"/>
                      <a:pt x="4296" y="119"/>
                    </a:cubicBezTo>
                    <a:cubicBezTo>
                      <a:pt x="3847" y="597"/>
                      <a:pt x="3426" y="990"/>
                      <a:pt x="2836" y="1158"/>
                    </a:cubicBezTo>
                    <a:cubicBezTo>
                      <a:pt x="2218" y="1327"/>
                      <a:pt x="1" y="1439"/>
                      <a:pt x="85" y="2393"/>
                    </a:cubicBezTo>
                    <a:cubicBezTo>
                      <a:pt x="168" y="3035"/>
                      <a:pt x="1090" y="3570"/>
                      <a:pt x="2403" y="3570"/>
                    </a:cubicBezTo>
                    <a:cubicBezTo>
                      <a:pt x="2870" y="3570"/>
                      <a:pt x="3386" y="3503"/>
                      <a:pt x="3931" y="3348"/>
                    </a:cubicBezTo>
                    <a:cubicBezTo>
                      <a:pt x="5896" y="2815"/>
                      <a:pt x="9771" y="1635"/>
                      <a:pt x="10192" y="1411"/>
                    </a:cubicBezTo>
                    <a:cubicBezTo>
                      <a:pt x="10613" y="1186"/>
                      <a:pt x="11090" y="877"/>
                      <a:pt x="11090" y="877"/>
                    </a:cubicBezTo>
                    <a:cubicBezTo>
                      <a:pt x="11090" y="877"/>
                      <a:pt x="6684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5"/>
              <p:cNvSpPr/>
              <p:nvPr/>
            </p:nvSpPr>
            <p:spPr>
              <a:xfrm>
                <a:off x="1429700" y="1711500"/>
                <a:ext cx="277050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11082" h="4288" extrusionOk="0">
                    <a:moveTo>
                      <a:pt x="10774" y="1"/>
                    </a:moveTo>
                    <a:cubicBezTo>
                      <a:pt x="10750" y="1"/>
                      <a:pt x="10718" y="7"/>
                      <a:pt x="10679" y="22"/>
                    </a:cubicBezTo>
                    <a:cubicBezTo>
                      <a:pt x="10679" y="22"/>
                      <a:pt x="4893" y="2467"/>
                      <a:pt x="2967" y="2467"/>
                    </a:cubicBezTo>
                    <a:cubicBezTo>
                      <a:pt x="2935" y="2467"/>
                      <a:pt x="2904" y="2466"/>
                      <a:pt x="2874" y="2465"/>
                    </a:cubicBezTo>
                    <a:cubicBezTo>
                      <a:pt x="1583" y="2393"/>
                      <a:pt x="968" y="2218"/>
                      <a:pt x="626" y="2218"/>
                    </a:cubicBezTo>
                    <a:cubicBezTo>
                      <a:pt x="432" y="2218"/>
                      <a:pt x="326" y="2274"/>
                      <a:pt x="235" y="2436"/>
                    </a:cubicBezTo>
                    <a:cubicBezTo>
                      <a:pt x="0" y="2854"/>
                      <a:pt x="250" y="4288"/>
                      <a:pt x="1906" y="4288"/>
                    </a:cubicBezTo>
                    <a:cubicBezTo>
                      <a:pt x="2033" y="4288"/>
                      <a:pt x="2168" y="4279"/>
                      <a:pt x="2312" y="4261"/>
                    </a:cubicBezTo>
                    <a:cubicBezTo>
                      <a:pt x="4165" y="4065"/>
                      <a:pt x="5288" y="3981"/>
                      <a:pt x="6580" y="3335"/>
                    </a:cubicBezTo>
                    <a:cubicBezTo>
                      <a:pt x="7871" y="2661"/>
                      <a:pt x="9359" y="2212"/>
                      <a:pt x="9836" y="1622"/>
                    </a:cubicBezTo>
                    <a:cubicBezTo>
                      <a:pt x="10278" y="1076"/>
                      <a:pt x="11082" y="1"/>
                      <a:pt x="10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5"/>
              <p:cNvSpPr/>
              <p:nvPr/>
            </p:nvSpPr>
            <p:spPr>
              <a:xfrm>
                <a:off x="1403425" y="1733650"/>
                <a:ext cx="299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644" extrusionOk="0">
                    <a:moveTo>
                      <a:pt x="540" y="0"/>
                    </a:moveTo>
                    <a:cubicBezTo>
                      <a:pt x="527" y="0"/>
                      <a:pt x="513" y="2"/>
                      <a:pt x="500" y="6"/>
                    </a:cubicBezTo>
                    <a:cubicBezTo>
                      <a:pt x="219" y="62"/>
                      <a:pt x="275" y="484"/>
                      <a:pt x="135" y="989"/>
                    </a:cubicBezTo>
                    <a:cubicBezTo>
                      <a:pt x="34" y="1418"/>
                      <a:pt x="1" y="1643"/>
                      <a:pt x="220" y="1643"/>
                    </a:cubicBezTo>
                    <a:cubicBezTo>
                      <a:pt x="245" y="1643"/>
                      <a:pt x="272" y="1640"/>
                      <a:pt x="303" y="1635"/>
                    </a:cubicBezTo>
                    <a:cubicBezTo>
                      <a:pt x="612" y="1579"/>
                      <a:pt x="1061" y="1242"/>
                      <a:pt x="1117" y="1129"/>
                    </a:cubicBezTo>
                    <a:lnTo>
                      <a:pt x="1089" y="1129"/>
                    </a:lnTo>
                    <a:cubicBezTo>
                      <a:pt x="1196" y="782"/>
                      <a:pt x="819" y="0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5"/>
              <p:cNvSpPr/>
              <p:nvPr/>
            </p:nvSpPr>
            <p:spPr>
              <a:xfrm>
                <a:off x="1406075" y="1782075"/>
                <a:ext cx="5477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2041" extrusionOk="0">
                    <a:moveTo>
                      <a:pt x="554" y="0"/>
                    </a:moveTo>
                    <a:cubicBezTo>
                      <a:pt x="482" y="0"/>
                      <a:pt x="393" y="35"/>
                      <a:pt x="282" y="119"/>
                    </a:cubicBezTo>
                    <a:cubicBezTo>
                      <a:pt x="85" y="287"/>
                      <a:pt x="1" y="1579"/>
                      <a:pt x="422" y="1803"/>
                    </a:cubicBezTo>
                    <a:cubicBezTo>
                      <a:pt x="684" y="1953"/>
                      <a:pt x="1058" y="2040"/>
                      <a:pt x="1379" y="2040"/>
                    </a:cubicBezTo>
                    <a:cubicBezTo>
                      <a:pt x="1539" y="2040"/>
                      <a:pt x="1685" y="2018"/>
                      <a:pt x="1798" y="1972"/>
                    </a:cubicBezTo>
                    <a:cubicBezTo>
                      <a:pt x="2134" y="1831"/>
                      <a:pt x="2191" y="1747"/>
                      <a:pt x="1966" y="1663"/>
                    </a:cubicBezTo>
                    <a:cubicBezTo>
                      <a:pt x="1769" y="1579"/>
                      <a:pt x="1011" y="1129"/>
                      <a:pt x="927" y="821"/>
                    </a:cubicBezTo>
                    <a:cubicBezTo>
                      <a:pt x="860" y="573"/>
                      <a:pt x="846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5"/>
              <p:cNvSpPr/>
              <p:nvPr/>
            </p:nvSpPr>
            <p:spPr>
              <a:xfrm>
                <a:off x="1472050" y="1678700"/>
                <a:ext cx="5127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782" extrusionOk="0">
                    <a:moveTo>
                      <a:pt x="1488" y="0"/>
                    </a:moveTo>
                    <a:cubicBezTo>
                      <a:pt x="1143" y="0"/>
                      <a:pt x="895" y="259"/>
                      <a:pt x="647" y="408"/>
                    </a:cubicBezTo>
                    <a:cubicBezTo>
                      <a:pt x="366" y="576"/>
                      <a:pt x="1" y="773"/>
                      <a:pt x="422" y="773"/>
                    </a:cubicBezTo>
                    <a:cubicBezTo>
                      <a:pt x="422" y="773"/>
                      <a:pt x="531" y="782"/>
                      <a:pt x="684" y="782"/>
                    </a:cubicBezTo>
                    <a:cubicBezTo>
                      <a:pt x="990" y="782"/>
                      <a:pt x="1470" y="744"/>
                      <a:pt x="1601" y="520"/>
                    </a:cubicBezTo>
                    <a:cubicBezTo>
                      <a:pt x="1826" y="183"/>
                      <a:pt x="2050" y="71"/>
                      <a:pt x="1629" y="14"/>
                    </a:cubicBezTo>
                    <a:cubicBezTo>
                      <a:pt x="1580" y="5"/>
                      <a:pt x="1533" y="0"/>
                      <a:pt x="1488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5"/>
              <p:cNvSpPr/>
              <p:nvPr/>
            </p:nvSpPr>
            <p:spPr>
              <a:xfrm>
                <a:off x="919625" y="524875"/>
                <a:ext cx="913925" cy="1190700"/>
              </a:xfrm>
              <a:custGeom>
                <a:avLst/>
                <a:gdLst/>
                <a:ahLst/>
                <a:cxnLst/>
                <a:rect l="l" t="t" r="r" b="b"/>
                <a:pathLst>
                  <a:path w="36557" h="47628" extrusionOk="0">
                    <a:moveTo>
                      <a:pt x="3229" y="0"/>
                    </a:moveTo>
                    <a:cubicBezTo>
                      <a:pt x="0" y="0"/>
                      <a:pt x="3" y="5058"/>
                      <a:pt x="2923" y="12815"/>
                    </a:cubicBezTo>
                    <a:cubicBezTo>
                      <a:pt x="6994" y="23652"/>
                      <a:pt x="16202" y="28256"/>
                      <a:pt x="15978" y="31653"/>
                    </a:cubicBezTo>
                    <a:cubicBezTo>
                      <a:pt x="15781" y="34657"/>
                      <a:pt x="10194" y="39430"/>
                      <a:pt x="15332" y="42995"/>
                    </a:cubicBezTo>
                    <a:cubicBezTo>
                      <a:pt x="19066" y="45606"/>
                      <a:pt x="32008" y="47627"/>
                      <a:pt x="32008" y="47627"/>
                    </a:cubicBezTo>
                    <a:cubicBezTo>
                      <a:pt x="32008" y="47627"/>
                      <a:pt x="36556" y="35696"/>
                      <a:pt x="28751" y="25111"/>
                    </a:cubicBezTo>
                    <a:cubicBezTo>
                      <a:pt x="15381" y="7071"/>
                      <a:pt x="7046" y="0"/>
                      <a:pt x="3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5"/>
              <p:cNvSpPr/>
              <p:nvPr/>
            </p:nvSpPr>
            <p:spPr>
              <a:xfrm>
                <a:off x="923650" y="556276"/>
                <a:ext cx="589150" cy="1117175"/>
              </a:xfrm>
              <a:custGeom>
                <a:avLst/>
                <a:gdLst/>
                <a:ahLst/>
                <a:cxnLst/>
                <a:rect l="l" t="t" r="r" b="b"/>
                <a:pathLst>
                  <a:path w="23566" h="44687" extrusionOk="0">
                    <a:moveTo>
                      <a:pt x="3111" y="1"/>
                    </a:moveTo>
                    <a:cubicBezTo>
                      <a:pt x="1" y="1"/>
                      <a:pt x="226" y="4813"/>
                      <a:pt x="2762" y="11559"/>
                    </a:cubicBezTo>
                    <a:cubicBezTo>
                      <a:pt x="6833" y="22396"/>
                      <a:pt x="16041" y="27000"/>
                      <a:pt x="15817" y="30397"/>
                    </a:cubicBezTo>
                    <a:cubicBezTo>
                      <a:pt x="15620" y="33401"/>
                      <a:pt x="10033" y="38174"/>
                      <a:pt x="15171" y="41739"/>
                    </a:cubicBezTo>
                    <a:cubicBezTo>
                      <a:pt x="16687" y="42806"/>
                      <a:pt x="20280" y="43901"/>
                      <a:pt x="23565" y="44687"/>
                    </a:cubicBezTo>
                    <a:cubicBezTo>
                      <a:pt x="23312" y="43788"/>
                      <a:pt x="22779" y="42497"/>
                      <a:pt x="21993" y="42160"/>
                    </a:cubicBezTo>
                    <a:cubicBezTo>
                      <a:pt x="20589" y="41571"/>
                      <a:pt x="18231" y="38398"/>
                      <a:pt x="19915" y="35394"/>
                    </a:cubicBezTo>
                    <a:cubicBezTo>
                      <a:pt x="21796" y="32053"/>
                      <a:pt x="19354" y="28712"/>
                      <a:pt x="15873" y="20318"/>
                    </a:cubicBezTo>
                    <a:cubicBezTo>
                      <a:pt x="13619" y="14900"/>
                      <a:pt x="15611" y="13358"/>
                      <a:pt x="18256" y="13358"/>
                    </a:cubicBezTo>
                    <a:cubicBezTo>
                      <a:pt x="18873" y="13358"/>
                      <a:pt x="19526" y="13442"/>
                      <a:pt x="20168" y="13580"/>
                    </a:cubicBezTo>
                    <a:cubicBezTo>
                      <a:pt x="11332" y="3843"/>
                      <a:pt x="5890" y="1"/>
                      <a:pt x="3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5"/>
              <p:cNvSpPr/>
              <p:nvPr/>
            </p:nvSpPr>
            <p:spPr>
              <a:xfrm>
                <a:off x="1358350" y="1006325"/>
                <a:ext cx="403600" cy="679075"/>
              </a:xfrm>
              <a:custGeom>
                <a:avLst/>
                <a:gdLst/>
                <a:ahLst/>
                <a:cxnLst/>
                <a:rect l="l" t="t" r="r" b="b"/>
                <a:pathLst>
                  <a:path w="16144" h="27163" extrusionOk="0">
                    <a:moveTo>
                      <a:pt x="2656" y="0"/>
                    </a:moveTo>
                    <a:cubicBezTo>
                      <a:pt x="2152" y="0"/>
                      <a:pt x="1757" y="402"/>
                      <a:pt x="1376" y="1221"/>
                    </a:cubicBezTo>
                    <a:cubicBezTo>
                      <a:pt x="1" y="4141"/>
                      <a:pt x="4605" y="10430"/>
                      <a:pt x="6065" y="14557"/>
                    </a:cubicBezTo>
                    <a:cubicBezTo>
                      <a:pt x="7216" y="17841"/>
                      <a:pt x="10360" y="18459"/>
                      <a:pt x="11848" y="19750"/>
                    </a:cubicBezTo>
                    <a:cubicBezTo>
                      <a:pt x="13140" y="20901"/>
                      <a:pt x="14347" y="27162"/>
                      <a:pt x="14347" y="27162"/>
                    </a:cubicBezTo>
                    <a:cubicBezTo>
                      <a:pt x="14347" y="27162"/>
                      <a:pt x="16144" y="14472"/>
                      <a:pt x="11680" y="9363"/>
                    </a:cubicBezTo>
                    <a:cubicBezTo>
                      <a:pt x="6386" y="3238"/>
                      <a:pt x="4085" y="0"/>
                      <a:pt x="26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5" name="Google Shape;2395;p45"/>
              <p:cNvSpPr/>
              <p:nvPr/>
            </p:nvSpPr>
            <p:spPr>
              <a:xfrm>
                <a:off x="1439075" y="1435625"/>
                <a:ext cx="2702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10468" extrusionOk="0">
                    <a:moveTo>
                      <a:pt x="2157" y="1"/>
                    </a:moveTo>
                    <a:cubicBezTo>
                      <a:pt x="1533" y="1"/>
                      <a:pt x="912" y="337"/>
                      <a:pt x="590" y="1568"/>
                    </a:cubicBezTo>
                    <a:cubicBezTo>
                      <a:pt x="0" y="3701"/>
                      <a:pt x="927" y="5723"/>
                      <a:pt x="2639" y="6425"/>
                    </a:cubicBezTo>
                    <a:cubicBezTo>
                      <a:pt x="4155" y="7042"/>
                      <a:pt x="3538" y="8558"/>
                      <a:pt x="4352" y="8923"/>
                    </a:cubicBezTo>
                    <a:cubicBezTo>
                      <a:pt x="5099" y="9255"/>
                      <a:pt x="8494" y="10215"/>
                      <a:pt x="9423" y="10215"/>
                    </a:cubicBezTo>
                    <a:cubicBezTo>
                      <a:pt x="9436" y="10215"/>
                      <a:pt x="9449" y="10215"/>
                      <a:pt x="9461" y="10215"/>
                    </a:cubicBezTo>
                    <a:cubicBezTo>
                      <a:pt x="10276" y="10215"/>
                      <a:pt x="10809" y="10467"/>
                      <a:pt x="10809" y="10467"/>
                    </a:cubicBezTo>
                    <a:cubicBezTo>
                      <a:pt x="10809" y="10467"/>
                      <a:pt x="9181" y="3308"/>
                      <a:pt x="8086" y="2691"/>
                    </a:cubicBezTo>
                    <a:cubicBezTo>
                      <a:pt x="6907" y="2017"/>
                      <a:pt x="4324" y="697"/>
                      <a:pt x="3650" y="417"/>
                    </a:cubicBezTo>
                    <a:cubicBezTo>
                      <a:pt x="3301" y="282"/>
                      <a:pt x="2728" y="1"/>
                      <a:pt x="2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5"/>
              <p:cNvSpPr/>
              <p:nvPr/>
            </p:nvSpPr>
            <p:spPr>
              <a:xfrm>
                <a:off x="1442575" y="1322275"/>
                <a:ext cx="615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213" extrusionOk="0">
                    <a:moveTo>
                      <a:pt x="516" y="0"/>
                    </a:moveTo>
                    <a:cubicBezTo>
                      <a:pt x="179" y="0"/>
                      <a:pt x="85" y="494"/>
                      <a:pt x="422" y="1526"/>
                    </a:cubicBezTo>
                    <a:cubicBezTo>
                      <a:pt x="815" y="2761"/>
                      <a:pt x="1" y="3547"/>
                      <a:pt x="309" y="3996"/>
                    </a:cubicBezTo>
                    <a:cubicBezTo>
                      <a:pt x="421" y="4148"/>
                      <a:pt x="735" y="4213"/>
                      <a:pt x="1088" y="4213"/>
                    </a:cubicBezTo>
                    <a:cubicBezTo>
                      <a:pt x="1712" y="4213"/>
                      <a:pt x="2461" y="4012"/>
                      <a:pt x="2443" y="3743"/>
                    </a:cubicBezTo>
                    <a:cubicBezTo>
                      <a:pt x="2387" y="3070"/>
                      <a:pt x="1404" y="403"/>
                      <a:pt x="815" y="94"/>
                    </a:cubicBezTo>
                    <a:cubicBezTo>
                      <a:pt x="702" y="32"/>
                      <a:pt x="601" y="0"/>
                      <a:pt x="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5"/>
              <p:cNvSpPr/>
              <p:nvPr/>
            </p:nvSpPr>
            <p:spPr>
              <a:xfrm>
                <a:off x="1739475" y="1690850"/>
                <a:ext cx="206375" cy="2540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163" extrusionOk="0">
                    <a:moveTo>
                      <a:pt x="2287" y="1"/>
                    </a:moveTo>
                    <a:cubicBezTo>
                      <a:pt x="1731" y="1"/>
                      <a:pt x="1289" y="556"/>
                      <a:pt x="1011" y="1241"/>
                    </a:cubicBezTo>
                    <a:cubicBezTo>
                      <a:pt x="1011" y="1241"/>
                      <a:pt x="0" y="3066"/>
                      <a:pt x="253" y="5284"/>
                    </a:cubicBezTo>
                    <a:cubicBezTo>
                      <a:pt x="506" y="7614"/>
                      <a:pt x="1179" y="9776"/>
                      <a:pt x="1994" y="10028"/>
                    </a:cubicBezTo>
                    <a:cubicBezTo>
                      <a:pt x="2268" y="10112"/>
                      <a:pt x="2528" y="10163"/>
                      <a:pt x="2790" y="10163"/>
                    </a:cubicBezTo>
                    <a:cubicBezTo>
                      <a:pt x="3409" y="10163"/>
                      <a:pt x="4036" y="9875"/>
                      <a:pt x="4885" y="9046"/>
                    </a:cubicBezTo>
                    <a:cubicBezTo>
                      <a:pt x="6289" y="7726"/>
                      <a:pt x="8254" y="6772"/>
                      <a:pt x="7468" y="4891"/>
                    </a:cubicBezTo>
                    <a:cubicBezTo>
                      <a:pt x="6738" y="3122"/>
                      <a:pt x="3706" y="764"/>
                      <a:pt x="2836" y="174"/>
                    </a:cubicBezTo>
                    <a:cubicBezTo>
                      <a:pt x="2643" y="54"/>
                      <a:pt x="2459" y="1"/>
                      <a:pt x="22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5"/>
              <p:cNvSpPr/>
              <p:nvPr/>
            </p:nvSpPr>
            <p:spPr>
              <a:xfrm>
                <a:off x="1780175" y="1719750"/>
                <a:ext cx="110225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243" extrusionOk="0">
                    <a:moveTo>
                      <a:pt x="29" y="1"/>
                    </a:moveTo>
                    <a:cubicBezTo>
                      <a:pt x="29" y="1"/>
                      <a:pt x="1" y="394"/>
                      <a:pt x="29" y="731"/>
                    </a:cubicBezTo>
                    <a:cubicBezTo>
                      <a:pt x="57" y="1040"/>
                      <a:pt x="871" y="3229"/>
                      <a:pt x="1320" y="4324"/>
                    </a:cubicBezTo>
                    <a:cubicBezTo>
                      <a:pt x="1587" y="4967"/>
                      <a:pt x="2081" y="5242"/>
                      <a:pt x="2583" y="5242"/>
                    </a:cubicBezTo>
                    <a:cubicBezTo>
                      <a:pt x="2980" y="5242"/>
                      <a:pt x="3381" y="5071"/>
                      <a:pt x="3678" y="4774"/>
                    </a:cubicBezTo>
                    <a:cubicBezTo>
                      <a:pt x="4408" y="4044"/>
                      <a:pt x="3566" y="3229"/>
                      <a:pt x="3426" y="2921"/>
                    </a:cubicBezTo>
                    <a:cubicBezTo>
                      <a:pt x="3257" y="2612"/>
                      <a:pt x="3398" y="2135"/>
                      <a:pt x="3538" y="1601"/>
                    </a:cubicBezTo>
                    <a:cubicBezTo>
                      <a:pt x="3706" y="1068"/>
                      <a:pt x="29" y="1"/>
                      <a:pt x="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5"/>
              <p:cNvSpPr/>
              <p:nvPr/>
            </p:nvSpPr>
            <p:spPr>
              <a:xfrm>
                <a:off x="1746825" y="1726613"/>
                <a:ext cx="10110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6478" extrusionOk="0">
                    <a:moveTo>
                      <a:pt x="990" y="1"/>
                    </a:moveTo>
                    <a:cubicBezTo>
                      <a:pt x="835" y="1"/>
                      <a:pt x="422" y="1043"/>
                      <a:pt x="225" y="1610"/>
                    </a:cubicBezTo>
                    <a:cubicBezTo>
                      <a:pt x="0" y="2227"/>
                      <a:pt x="309" y="3098"/>
                      <a:pt x="393" y="4052"/>
                    </a:cubicBezTo>
                    <a:cubicBezTo>
                      <a:pt x="449" y="5007"/>
                      <a:pt x="899" y="5400"/>
                      <a:pt x="1544" y="6186"/>
                    </a:cubicBezTo>
                    <a:cubicBezTo>
                      <a:pt x="1718" y="6394"/>
                      <a:pt x="1929" y="6477"/>
                      <a:pt x="2153" y="6477"/>
                    </a:cubicBezTo>
                    <a:cubicBezTo>
                      <a:pt x="2832" y="6477"/>
                      <a:pt x="3621" y="5710"/>
                      <a:pt x="3790" y="5372"/>
                    </a:cubicBezTo>
                    <a:cubicBezTo>
                      <a:pt x="4043" y="4922"/>
                      <a:pt x="3594" y="5119"/>
                      <a:pt x="2639" y="4558"/>
                    </a:cubicBezTo>
                    <a:cubicBezTo>
                      <a:pt x="1797" y="4024"/>
                      <a:pt x="1039" y="66"/>
                      <a:pt x="1039" y="66"/>
                    </a:cubicBezTo>
                    <a:cubicBezTo>
                      <a:pt x="1029" y="21"/>
                      <a:pt x="1012" y="1"/>
                      <a:pt x="9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5"/>
              <p:cNvSpPr/>
              <p:nvPr/>
            </p:nvSpPr>
            <p:spPr>
              <a:xfrm>
                <a:off x="1851075" y="1843375"/>
                <a:ext cx="316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433" extrusionOk="0">
                    <a:moveTo>
                      <a:pt x="1158" y="1"/>
                    </a:moveTo>
                    <a:cubicBezTo>
                      <a:pt x="968" y="1"/>
                      <a:pt x="311" y="430"/>
                      <a:pt x="112" y="727"/>
                    </a:cubicBezTo>
                    <a:cubicBezTo>
                      <a:pt x="28" y="839"/>
                      <a:pt x="0" y="1232"/>
                      <a:pt x="84" y="1373"/>
                    </a:cubicBezTo>
                    <a:cubicBezTo>
                      <a:pt x="105" y="1413"/>
                      <a:pt x="130" y="1433"/>
                      <a:pt x="161" y="1433"/>
                    </a:cubicBezTo>
                    <a:cubicBezTo>
                      <a:pt x="257" y="1433"/>
                      <a:pt x="405" y="1243"/>
                      <a:pt x="618" y="923"/>
                    </a:cubicBezTo>
                    <a:cubicBezTo>
                      <a:pt x="927" y="502"/>
                      <a:pt x="1263" y="165"/>
                      <a:pt x="1207" y="25"/>
                    </a:cubicBezTo>
                    <a:cubicBezTo>
                      <a:pt x="1201" y="9"/>
                      <a:pt x="1184" y="1"/>
                      <a:pt x="11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5"/>
              <p:cNvSpPr/>
              <p:nvPr/>
            </p:nvSpPr>
            <p:spPr>
              <a:xfrm>
                <a:off x="1793500" y="1881375"/>
                <a:ext cx="516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94" extrusionOk="0">
                    <a:moveTo>
                      <a:pt x="1974" y="0"/>
                    </a:moveTo>
                    <a:cubicBezTo>
                      <a:pt x="1812" y="0"/>
                      <a:pt x="1449" y="383"/>
                      <a:pt x="1264" y="526"/>
                    </a:cubicBezTo>
                    <a:cubicBezTo>
                      <a:pt x="1012" y="751"/>
                      <a:pt x="338" y="891"/>
                      <a:pt x="198" y="891"/>
                    </a:cubicBezTo>
                    <a:cubicBezTo>
                      <a:pt x="29" y="891"/>
                      <a:pt x="1" y="976"/>
                      <a:pt x="57" y="1172"/>
                    </a:cubicBezTo>
                    <a:cubicBezTo>
                      <a:pt x="81" y="1363"/>
                      <a:pt x="328" y="1493"/>
                      <a:pt x="609" y="1493"/>
                    </a:cubicBezTo>
                    <a:cubicBezTo>
                      <a:pt x="658" y="1493"/>
                      <a:pt x="709" y="1489"/>
                      <a:pt x="759" y="1481"/>
                    </a:cubicBezTo>
                    <a:cubicBezTo>
                      <a:pt x="1096" y="1425"/>
                      <a:pt x="2022" y="358"/>
                      <a:pt x="2050" y="190"/>
                    </a:cubicBezTo>
                    <a:cubicBezTo>
                      <a:pt x="2066" y="53"/>
                      <a:pt x="2034" y="0"/>
                      <a:pt x="19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5"/>
              <p:cNvSpPr/>
              <p:nvPr/>
            </p:nvSpPr>
            <p:spPr>
              <a:xfrm>
                <a:off x="1867200" y="1768350"/>
                <a:ext cx="18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071" extrusionOk="0">
                    <a:moveTo>
                      <a:pt x="409" y="1"/>
                    </a:moveTo>
                    <a:cubicBezTo>
                      <a:pt x="277" y="1"/>
                      <a:pt x="257" y="164"/>
                      <a:pt x="141" y="443"/>
                    </a:cubicBezTo>
                    <a:cubicBezTo>
                      <a:pt x="1" y="780"/>
                      <a:pt x="450" y="1033"/>
                      <a:pt x="450" y="1033"/>
                    </a:cubicBezTo>
                    <a:cubicBezTo>
                      <a:pt x="481" y="1059"/>
                      <a:pt x="507" y="1070"/>
                      <a:pt x="528" y="1070"/>
                    </a:cubicBezTo>
                    <a:cubicBezTo>
                      <a:pt x="618" y="1070"/>
                      <a:pt x="618" y="851"/>
                      <a:pt x="618" y="668"/>
                    </a:cubicBezTo>
                    <a:cubicBezTo>
                      <a:pt x="618" y="443"/>
                      <a:pt x="731" y="106"/>
                      <a:pt x="506" y="22"/>
                    </a:cubicBezTo>
                    <a:cubicBezTo>
                      <a:pt x="468" y="8"/>
                      <a:pt x="436" y="1"/>
                      <a:pt x="409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5"/>
              <p:cNvSpPr/>
              <p:nvPr/>
            </p:nvSpPr>
            <p:spPr>
              <a:xfrm>
                <a:off x="1762625" y="1068625"/>
                <a:ext cx="1154625" cy="710125"/>
              </a:xfrm>
              <a:custGeom>
                <a:avLst/>
                <a:gdLst/>
                <a:ahLst/>
                <a:cxnLst/>
                <a:rect l="l" t="t" r="r" b="b"/>
                <a:pathLst>
                  <a:path w="46185" h="28405" extrusionOk="0">
                    <a:moveTo>
                      <a:pt x="42570" y="1"/>
                    </a:moveTo>
                    <a:cubicBezTo>
                      <a:pt x="39569" y="1"/>
                      <a:pt x="31851" y="2802"/>
                      <a:pt x="17716" y="9959"/>
                    </a:cubicBezTo>
                    <a:cubicBezTo>
                      <a:pt x="6879" y="15434"/>
                      <a:pt x="1" y="26495"/>
                      <a:pt x="1" y="26495"/>
                    </a:cubicBezTo>
                    <a:cubicBezTo>
                      <a:pt x="1" y="26495"/>
                      <a:pt x="5231" y="28404"/>
                      <a:pt x="8857" y="28404"/>
                    </a:cubicBezTo>
                    <a:cubicBezTo>
                      <a:pt x="9448" y="28404"/>
                      <a:pt x="9996" y="28354"/>
                      <a:pt x="10473" y="28236"/>
                    </a:cubicBezTo>
                    <a:cubicBezTo>
                      <a:pt x="15105" y="27085"/>
                      <a:pt x="16200" y="21610"/>
                      <a:pt x="18221" y="19252"/>
                    </a:cubicBezTo>
                    <a:cubicBezTo>
                      <a:pt x="20523" y="16585"/>
                      <a:pt x="27177" y="16135"/>
                      <a:pt x="35852" y="9482"/>
                    </a:cubicBezTo>
                    <a:cubicBezTo>
                      <a:pt x="42955" y="4066"/>
                      <a:pt x="46185" y="1"/>
                      <a:pt x="42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5"/>
              <p:cNvSpPr/>
              <p:nvPr/>
            </p:nvSpPr>
            <p:spPr>
              <a:xfrm>
                <a:off x="1883350" y="1088575"/>
                <a:ext cx="1015025" cy="689525"/>
              </a:xfrm>
              <a:custGeom>
                <a:avLst/>
                <a:gdLst/>
                <a:ahLst/>
                <a:cxnLst/>
                <a:rect l="l" t="t" r="r" b="b"/>
                <a:pathLst>
                  <a:path w="40601" h="27581" extrusionOk="0">
                    <a:moveTo>
                      <a:pt x="36947" y="0"/>
                    </a:moveTo>
                    <a:cubicBezTo>
                      <a:pt x="34872" y="0"/>
                      <a:pt x="30556" y="1253"/>
                      <a:pt x="23274" y="4304"/>
                    </a:cubicBezTo>
                    <a:cubicBezTo>
                      <a:pt x="25043" y="4950"/>
                      <a:pt x="25885" y="6775"/>
                      <a:pt x="20327" y="10789"/>
                    </a:cubicBezTo>
                    <a:cubicBezTo>
                      <a:pt x="13168" y="15983"/>
                      <a:pt x="9855" y="17724"/>
                      <a:pt x="8226" y="20924"/>
                    </a:cubicBezTo>
                    <a:cubicBezTo>
                      <a:pt x="6767" y="23844"/>
                      <a:pt x="3538" y="25557"/>
                      <a:pt x="2499" y="25557"/>
                    </a:cubicBezTo>
                    <a:cubicBezTo>
                      <a:pt x="1938" y="25585"/>
                      <a:pt x="787" y="26427"/>
                      <a:pt x="1" y="27045"/>
                    </a:cubicBezTo>
                    <a:cubicBezTo>
                      <a:pt x="1401" y="27340"/>
                      <a:pt x="2940" y="27581"/>
                      <a:pt x="4209" y="27581"/>
                    </a:cubicBezTo>
                    <a:cubicBezTo>
                      <a:pt x="4746" y="27581"/>
                      <a:pt x="5234" y="27538"/>
                      <a:pt x="5644" y="27438"/>
                    </a:cubicBezTo>
                    <a:cubicBezTo>
                      <a:pt x="10276" y="26287"/>
                      <a:pt x="11371" y="20812"/>
                      <a:pt x="13392" y="18454"/>
                    </a:cubicBezTo>
                    <a:cubicBezTo>
                      <a:pt x="15694" y="15759"/>
                      <a:pt x="22348" y="15337"/>
                      <a:pt x="31023" y="8684"/>
                    </a:cubicBezTo>
                    <a:cubicBezTo>
                      <a:pt x="37308" y="3885"/>
                      <a:pt x="40601" y="0"/>
                      <a:pt x="36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5"/>
              <p:cNvSpPr/>
              <p:nvPr/>
            </p:nvSpPr>
            <p:spPr>
              <a:xfrm>
                <a:off x="1786500" y="1278100"/>
                <a:ext cx="610650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17162" extrusionOk="0">
                    <a:moveTo>
                      <a:pt x="23875" y="1"/>
                    </a:moveTo>
                    <a:cubicBezTo>
                      <a:pt x="22839" y="1"/>
                      <a:pt x="19724" y="1584"/>
                      <a:pt x="14094" y="4079"/>
                    </a:cubicBezTo>
                    <a:cubicBezTo>
                      <a:pt x="8563" y="6521"/>
                      <a:pt x="0" y="17161"/>
                      <a:pt x="0" y="17161"/>
                    </a:cubicBezTo>
                    <a:lnTo>
                      <a:pt x="28" y="17161"/>
                    </a:lnTo>
                    <a:cubicBezTo>
                      <a:pt x="28" y="17161"/>
                      <a:pt x="5138" y="12585"/>
                      <a:pt x="6542" y="12136"/>
                    </a:cubicBezTo>
                    <a:cubicBezTo>
                      <a:pt x="8114" y="11603"/>
                      <a:pt x="9854" y="12164"/>
                      <a:pt x="12690" y="10002"/>
                    </a:cubicBezTo>
                    <a:cubicBezTo>
                      <a:pt x="16199" y="7307"/>
                      <a:pt x="22348" y="4079"/>
                      <a:pt x="23836" y="1440"/>
                    </a:cubicBezTo>
                    <a:cubicBezTo>
                      <a:pt x="24390" y="447"/>
                      <a:pt x="24426" y="1"/>
                      <a:pt x="23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5"/>
              <p:cNvSpPr/>
              <p:nvPr/>
            </p:nvSpPr>
            <p:spPr>
              <a:xfrm>
                <a:off x="1780875" y="1577275"/>
                <a:ext cx="3067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6572" extrusionOk="0">
                    <a:moveTo>
                      <a:pt x="10388" y="113"/>
                    </a:moveTo>
                    <a:cubicBezTo>
                      <a:pt x="9911" y="113"/>
                      <a:pt x="7890" y="281"/>
                      <a:pt x="6907" y="422"/>
                    </a:cubicBezTo>
                    <a:cubicBezTo>
                      <a:pt x="5981" y="534"/>
                      <a:pt x="1" y="5700"/>
                      <a:pt x="1" y="5700"/>
                    </a:cubicBezTo>
                    <a:cubicBezTo>
                      <a:pt x="1" y="5700"/>
                      <a:pt x="33" y="5696"/>
                      <a:pt x="86" y="5696"/>
                    </a:cubicBezTo>
                    <a:cubicBezTo>
                      <a:pt x="232" y="5696"/>
                      <a:pt x="540" y="5726"/>
                      <a:pt x="787" y="5952"/>
                    </a:cubicBezTo>
                    <a:cubicBezTo>
                      <a:pt x="1111" y="6223"/>
                      <a:pt x="3208" y="6572"/>
                      <a:pt x="3888" y="6572"/>
                    </a:cubicBezTo>
                    <a:cubicBezTo>
                      <a:pt x="3914" y="6572"/>
                      <a:pt x="3938" y="6571"/>
                      <a:pt x="3959" y="6570"/>
                    </a:cubicBezTo>
                    <a:cubicBezTo>
                      <a:pt x="4549" y="6542"/>
                      <a:pt x="5391" y="5166"/>
                      <a:pt x="6486" y="5166"/>
                    </a:cubicBezTo>
                    <a:cubicBezTo>
                      <a:pt x="7693" y="5166"/>
                      <a:pt x="9574" y="3875"/>
                      <a:pt x="10837" y="2022"/>
                    </a:cubicBezTo>
                    <a:cubicBezTo>
                      <a:pt x="12269" y="1"/>
                      <a:pt x="10894" y="141"/>
                      <a:pt x="10388" y="1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5"/>
              <p:cNvSpPr/>
              <p:nvPr/>
            </p:nvSpPr>
            <p:spPr>
              <a:xfrm>
                <a:off x="2066775" y="1508450"/>
                <a:ext cx="990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3215" extrusionOk="0">
                    <a:moveTo>
                      <a:pt x="3546" y="1"/>
                    </a:moveTo>
                    <a:cubicBezTo>
                      <a:pt x="3531" y="1"/>
                      <a:pt x="3516" y="1"/>
                      <a:pt x="3500" y="2"/>
                    </a:cubicBezTo>
                    <a:cubicBezTo>
                      <a:pt x="3079" y="58"/>
                      <a:pt x="777" y="1771"/>
                      <a:pt x="272" y="2304"/>
                    </a:cubicBezTo>
                    <a:cubicBezTo>
                      <a:pt x="1" y="2576"/>
                      <a:pt x="422" y="3215"/>
                      <a:pt x="814" y="3215"/>
                    </a:cubicBezTo>
                    <a:cubicBezTo>
                      <a:pt x="868" y="3215"/>
                      <a:pt x="922" y="3202"/>
                      <a:pt x="974" y="3175"/>
                    </a:cubicBezTo>
                    <a:cubicBezTo>
                      <a:pt x="1395" y="2950"/>
                      <a:pt x="1647" y="2052"/>
                      <a:pt x="2658" y="1238"/>
                    </a:cubicBezTo>
                    <a:cubicBezTo>
                      <a:pt x="3717" y="396"/>
                      <a:pt x="3962" y="1"/>
                      <a:pt x="3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5"/>
              <p:cNvSpPr/>
              <p:nvPr/>
            </p:nvSpPr>
            <p:spPr>
              <a:xfrm>
                <a:off x="1773850" y="1572375"/>
                <a:ext cx="6320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925" extrusionOk="0">
                    <a:moveTo>
                      <a:pt x="1096" y="0"/>
                    </a:moveTo>
                    <a:lnTo>
                      <a:pt x="1" y="2611"/>
                    </a:lnTo>
                    <a:lnTo>
                      <a:pt x="590" y="2920"/>
                    </a:lnTo>
                    <a:cubicBezTo>
                      <a:pt x="590" y="2920"/>
                      <a:pt x="628" y="2924"/>
                      <a:pt x="692" y="2924"/>
                    </a:cubicBezTo>
                    <a:cubicBezTo>
                      <a:pt x="987" y="2924"/>
                      <a:pt x="1840" y="2830"/>
                      <a:pt x="2163" y="1769"/>
                    </a:cubicBezTo>
                    <a:cubicBezTo>
                      <a:pt x="2528" y="477"/>
                      <a:pt x="1096" y="0"/>
                      <a:pt x="1096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5"/>
              <p:cNvSpPr/>
              <p:nvPr/>
            </p:nvSpPr>
            <p:spPr>
              <a:xfrm>
                <a:off x="1798425" y="1432150"/>
                <a:ext cx="3166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7238" extrusionOk="0">
                    <a:moveTo>
                      <a:pt x="12494" y="1"/>
                    </a:moveTo>
                    <a:cubicBezTo>
                      <a:pt x="12265" y="1"/>
                      <a:pt x="11782" y="557"/>
                      <a:pt x="11287" y="1089"/>
                    </a:cubicBezTo>
                    <a:cubicBezTo>
                      <a:pt x="10529" y="1875"/>
                      <a:pt x="8984" y="2970"/>
                      <a:pt x="4970" y="4149"/>
                    </a:cubicBezTo>
                    <a:cubicBezTo>
                      <a:pt x="983" y="5356"/>
                      <a:pt x="1" y="7237"/>
                      <a:pt x="1" y="7237"/>
                    </a:cubicBezTo>
                    <a:lnTo>
                      <a:pt x="478" y="7013"/>
                    </a:lnTo>
                    <a:cubicBezTo>
                      <a:pt x="478" y="7013"/>
                      <a:pt x="1601" y="5497"/>
                      <a:pt x="5335" y="4402"/>
                    </a:cubicBezTo>
                    <a:cubicBezTo>
                      <a:pt x="9097" y="3279"/>
                      <a:pt x="12410" y="1707"/>
                      <a:pt x="12606" y="556"/>
                    </a:cubicBezTo>
                    <a:cubicBezTo>
                      <a:pt x="12664" y="157"/>
                      <a:pt x="12615" y="1"/>
                      <a:pt x="124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5"/>
              <p:cNvSpPr/>
              <p:nvPr/>
            </p:nvSpPr>
            <p:spPr>
              <a:xfrm>
                <a:off x="1739813" y="1243263"/>
                <a:ext cx="91275" cy="36085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434" extrusionOk="0">
                    <a:moveTo>
                      <a:pt x="1275" y="1"/>
                    </a:moveTo>
                    <a:cubicBezTo>
                      <a:pt x="1186" y="1"/>
                      <a:pt x="1048" y="86"/>
                      <a:pt x="843" y="284"/>
                    </a:cubicBezTo>
                    <a:cubicBezTo>
                      <a:pt x="1" y="1098"/>
                      <a:pt x="647" y="4719"/>
                      <a:pt x="1910" y="8425"/>
                    </a:cubicBezTo>
                    <a:cubicBezTo>
                      <a:pt x="3173" y="12131"/>
                      <a:pt x="2584" y="13900"/>
                      <a:pt x="2584" y="13900"/>
                    </a:cubicBezTo>
                    <a:lnTo>
                      <a:pt x="2668" y="14433"/>
                    </a:lnTo>
                    <a:cubicBezTo>
                      <a:pt x="2668" y="14433"/>
                      <a:pt x="3651" y="12524"/>
                      <a:pt x="2303" y="8566"/>
                    </a:cubicBezTo>
                    <a:cubicBezTo>
                      <a:pt x="955" y="4635"/>
                      <a:pt x="955" y="2726"/>
                      <a:pt x="1180" y="1659"/>
                    </a:cubicBezTo>
                    <a:cubicBezTo>
                      <a:pt x="1350" y="830"/>
                      <a:pt x="1552" y="1"/>
                      <a:pt x="1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5"/>
              <p:cNvSpPr/>
              <p:nvPr/>
            </p:nvSpPr>
            <p:spPr>
              <a:xfrm>
                <a:off x="1590675" y="1610275"/>
                <a:ext cx="204975" cy="429925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7197" extrusionOk="0">
                    <a:moveTo>
                      <a:pt x="7637" y="0"/>
                    </a:moveTo>
                    <a:lnTo>
                      <a:pt x="7637" y="28"/>
                    </a:lnTo>
                    <a:cubicBezTo>
                      <a:pt x="7356" y="225"/>
                      <a:pt x="5896" y="1348"/>
                      <a:pt x="4970" y="3510"/>
                    </a:cubicBezTo>
                    <a:cubicBezTo>
                      <a:pt x="3987" y="5868"/>
                      <a:pt x="4268" y="6429"/>
                      <a:pt x="4268" y="6429"/>
                    </a:cubicBezTo>
                    <a:cubicBezTo>
                      <a:pt x="4268" y="6429"/>
                      <a:pt x="365" y="13223"/>
                      <a:pt x="0" y="16677"/>
                    </a:cubicBezTo>
                    <a:cubicBezTo>
                      <a:pt x="0" y="17010"/>
                      <a:pt x="184" y="17197"/>
                      <a:pt x="421" y="17197"/>
                    </a:cubicBezTo>
                    <a:cubicBezTo>
                      <a:pt x="544" y="17197"/>
                      <a:pt x="681" y="17147"/>
                      <a:pt x="815" y="17042"/>
                    </a:cubicBezTo>
                    <a:cubicBezTo>
                      <a:pt x="3145" y="14431"/>
                      <a:pt x="5531" y="6991"/>
                      <a:pt x="5531" y="6991"/>
                    </a:cubicBezTo>
                    <a:cubicBezTo>
                      <a:pt x="5531" y="6991"/>
                      <a:pt x="6149" y="6822"/>
                      <a:pt x="7216" y="4492"/>
                    </a:cubicBezTo>
                    <a:cubicBezTo>
                      <a:pt x="8198" y="2387"/>
                      <a:pt x="8030" y="534"/>
                      <a:pt x="8002" y="197"/>
                    </a:cubicBezTo>
                    <a:lnTo>
                      <a:pt x="8030" y="169"/>
                    </a:lnTo>
                    <a:lnTo>
                      <a:pt x="8002" y="141"/>
                    </a:lnTo>
                    <a:lnTo>
                      <a:pt x="76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5"/>
              <p:cNvSpPr/>
              <p:nvPr/>
            </p:nvSpPr>
            <p:spPr>
              <a:xfrm>
                <a:off x="1750000" y="1574575"/>
                <a:ext cx="72325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748" extrusionOk="0">
                    <a:moveTo>
                      <a:pt x="1818" y="1"/>
                    </a:moveTo>
                    <a:cubicBezTo>
                      <a:pt x="1484" y="1"/>
                      <a:pt x="1123" y="121"/>
                      <a:pt x="815" y="502"/>
                    </a:cubicBezTo>
                    <a:cubicBezTo>
                      <a:pt x="0" y="1540"/>
                      <a:pt x="786" y="2439"/>
                      <a:pt x="786" y="2439"/>
                    </a:cubicBezTo>
                    <a:lnTo>
                      <a:pt x="1376" y="2748"/>
                    </a:lnTo>
                    <a:lnTo>
                      <a:pt x="2892" y="361"/>
                    </a:lnTo>
                    <a:cubicBezTo>
                      <a:pt x="2892" y="361"/>
                      <a:pt x="2396" y="1"/>
                      <a:pt x="1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5C1990-A5CC-5BFC-1311-D53E573CF95B}"/>
              </a:ext>
            </a:extLst>
          </p:cNvPr>
          <p:cNvSpPr txBox="1"/>
          <p:nvPr/>
        </p:nvSpPr>
        <p:spPr>
          <a:xfrm>
            <a:off x="918438" y="807367"/>
            <a:ext cx="242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cramento" panose="02000507000000020000" pitchFamily="2" charset="0"/>
              </a:rPr>
              <a:t>Place the cursor on</a:t>
            </a:r>
          </a:p>
          <a:p>
            <a:r>
              <a:rPr lang="en-US" sz="2000" dirty="0">
                <a:latin typeface="Sacramento" panose="02000507000000020000" pitchFamily="2" charset="0"/>
              </a:rPr>
              <a:t> the sun to begin</a:t>
            </a:r>
          </a:p>
        </p:txBody>
      </p:sp>
      <p:pic>
        <p:nvPicPr>
          <p:cNvPr id="4" name="Graphic 3" descr="Arrow: Clockwise curve with solid fill">
            <a:extLst>
              <a:ext uri="{FF2B5EF4-FFF2-40B4-BE49-F238E27FC236}">
                <a16:creationId xmlns:a16="http://schemas.microsoft.com/office/drawing/2014/main" id="{DEEFC109-E3B0-B0B0-5AA6-2CFBE246E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491204">
            <a:off x="1340603" y="1444126"/>
            <a:ext cx="629595" cy="629595"/>
          </a:xfrm>
          <a:prstGeom prst="rect">
            <a:avLst/>
          </a:prstGeom>
        </p:spPr>
      </p:pic>
      <p:sp>
        <p:nvSpPr>
          <p:cNvPr id="7" name="Sun 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22D811DE-BE5D-008B-E7A9-294FB1A60B94}"/>
              </a:ext>
            </a:extLst>
          </p:cNvPr>
          <p:cNvSpPr/>
          <p:nvPr/>
        </p:nvSpPr>
        <p:spPr>
          <a:xfrm>
            <a:off x="341718" y="1559047"/>
            <a:ext cx="853629" cy="821052"/>
          </a:xfrm>
          <a:prstGeom prst="sun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cience Subject for High School: Monarch Butterfly by Slidesgo">
  <a:themeElements>
    <a:clrScheme name="Simple Light">
      <a:dk1>
        <a:srgbClr val="FBF3E8"/>
      </a:dk1>
      <a:lt1>
        <a:srgbClr val="494949"/>
      </a:lt1>
      <a:dk2>
        <a:srgbClr val="F99071"/>
      </a:dk2>
      <a:lt2>
        <a:srgbClr val="FFFFFF"/>
      </a:lt2>
      <a:accent1>
        <a:srgbClr val="719F7B"/>
      </a:accent1>
      <a:accent2>
        <a:srgbClr val="A2BAAD"/>
      </a:accent2>
      <a:accent3>
        <a:srgbClr val="E3C3C9"/>
      </a:accent3>
      <a:accent4>
        <a:srgbClr val="E6DEDF"/>
      </a:accent4>
      <a:accent5>
        <a:srgbClr val="72B7BC"/>
      </a:accent5>
      <a:accent6>
        <a:srgbClr val="FFF099"/>
      </a:accent6>
      <a:hlink>
        <a:srgbClr val="4949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540</Words>
  <Application>Microsoft Office PowerPoint</Application>
  <PresentationFormat>On-screen Show (16:9)</PresentationFormat>
  <Paragraphs>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Bebas Neue</vt:lpstr>
      <vt:lpstr>Josefin Slab</vt:lpstr>
      <vt:lpstr>Josefin Slab SemiBold</vt:lpstr>
      <vt:lpstr>Proxima Nova</vt:lpstr>
      <vt:lpstr>Sacramento</vt:lpstr>
      <vt:lpstr>Science Subject for High School: Monarch Butterfly by Slidesgo</vt:lpstr>
      <vt:lpstr>Slidesgo Final Pages</vt:lpstr>
      <vt:lpstr>Butterfly Maze</vt:lpstr>
      <vt:lpstr>Instructions</vt:lpstr>
      <vt:lpstr>Level 1</vt:lpstr>
      <vt:lpstr>Level 1</vt:lpstr>
      <vt:lpstr>Super!</vt:lpstr>
      <vt:lpstr>Level 2</vt:lpstr>
      <vt:lpstr>Level 2</vt:lpstr>
      <vt:lpstr>Amazing!</vt:lpstr>
      <vt:lpstr>Level 3</vt:lpstr>
      <vt:lpstr>Level 3</vt:lpstr>
      <vt:lpstr>PowerPoint Presentation</vt:lpstr>
      <vt:lpstr>GAME OVER</vt:lpstr>
      <vt:lpstr>PowerPoint Presentation</vt:lpstr>
      <vt:lpstr>PowerPoint Presentation</vt:lpstr>
      <vt:lpstr>PowerPoint Presentation</vt:lpstr>
      <vt:lpstr>Try again!</vt:lpstr>
      <vt:lpstr>Try again!</vt:lpstr>
      <vt:lpstr>Try again!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Butterfly Maze</dc:title>
  <dc:creator>roberto rodriguez</dc:creator>
  <cp:lastModifiedBy>roberto rodriguez</cp:lastModifiedBy>
  <cp:revision>17</cp:revision>
  <dcterms:modified xsi:type="dcterms:W3CDTF">2023-04-26T14:34:08Z</dcterms:modified>
</cp:coreProperties>
</file>